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4"/>
    <p:sldMasterId id="2147484056" r:id="rId5"/>
  </p:sldMasterIdLst>
  <p:notesMasterIdLst>
    <p:notesMasterId r:id="rId37"/>
  </p:notesMasterIdLst>
  <p:handoutMasterIdLst>
    <p:handoutMasterId r:id="rId38"/>
  </p:handoutMasterIdLst>
  <p:sldIdLst>
    <p:sldId id="372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C7D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474" autoAdjust="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932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5B3BB-7F65-4380-9F31-A671FA811CDA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74A6A2-EF5D-45B4-8DE8-556A5C151C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Hei </a:t>
          </a:r>
          <a:r>
            <a:rPr lang="en-US" sz="1800" dirty="0" err="1"/>
            <a:t>og</a:t>
          </a:r>
          <a:r>
            <a:rPr lang="en-US" sz="1800" dirty="0"/>
            <a:t> velkommen </a:t>
          </a:r>
          <a:r>
            <a:rPr lang="en-US" sz="1800" dirty="0" err="1"/>
            <a:t>til</a:t>
          </a:r>
          <a:r>
            <a:rPr lang="en-US" sz="1800" dirty="0"/>
            <a:t> første modul!</a:t>
          </a:r>
        </a:p>
      </dgm:t>
    </dgm:pt>
    <dgm:pt modelId="{BF0F0AE0-9C99-4355-AE4F-E69B6EC2C344}" type="parTrans" cxnId="{D37E7AC9-5692-4DCF-B679-B064234C0D4D}">
      <dgm:prSet/>
      <dgm:spPr/>
      <dgm:t>
        <a:bodyPr/>
        <a:lstStyle/>
        <a:p>
          <a:endParaRPr lang="en-US"/>
        </a:p>
      </dgm:t>
    </dgm:pt>
    <dgm:pt modelId="{E45E4D97-5F44-4572-8137-9953B73A62E8}" type="sibTrans" cxnId="{D37E7AC9-5692-4DCF-B679-B064234C0D4D}">
      <dgm:prSet/>
      <dgm:spPr/>
      <dgm:t>
        <a:bodyPr/>
        <a:lstStyle/>
        <a:p>
          <a:endParaRPr lang="en-US"/>
        </a:p>
      </dgm:t>
    </dgm:pt>
    <dgm:pt modelId="{5950B367-BACA-4D4D-9991-0957C2B7AC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I </a:t>
          </a:r>
          <a:r>
            <a:rPr lang="en-US" sz="1800" dirty="0" err="1"/>
            <a:t>denne</a:t>
          </a:r>
          <a:r>
            <a:rPr lang="en-US" sz="1800" dirty="0"/>
            <a:t> </a:t>
          </a:r>
          <a:r>
            <a:rPr lang="en-US" sz="1800" dirty="0" err="1"/>
            <a:t>modulen</a:t>
          </a:r>
          <a:r>
            <a:rPr lang="en-US" sz="1800" dirty="0"/>
            <a:t> </a:t>
          </a:r>
          <a:r>
            <a:rPr lang="en-US" sz="1800" dirty="0" err="1"/>
            <a:t>skal</a:t>
          </a:r>
          <a:r>
            <a:rPr lang="en-US" sz="1800" dirty="0"/>
            <a:t> vi se </a:t>
          </a:r>
          <a:r>
            <a:rPr lang="en-US" sz="1800" dirty="0" err="1"/>
            <a:t>på</a:t>
          </a:r>
          <a:r>
            <a:rPr lang="en-US" sz="1800" dirty="0"/>
            <a:t> </a:t>
          </a:r>
          <a:r>
            <a:rPr lang="en-US" sz="1800" dirty="0" err="1"/>
            <a:t>hva</a:t>
          </a:r>
          <a:r>
            <a:rPr lang="en-US" sz="1800" dirty="0"/>
            <a:t> AI </a:t>
          </a:r>
          <a:r>
            <a:rPr lang="en-US" sz="1800" dirty="0" err="1"/>
            <a:t>og</a:t>
          </a:r>
          <a:r>
            <a:rPr lang="en-US" sz="1800" dirty="0"/>
            <a:t> ChatGPT </a:t>
          </a:r>
          <a:r>
            <a:rPr lang="en-US" sz="1800" dirty="0" err="1"/>
            <a:t>faktisk</a:t>
          </a:r>
          <a:r>
            <a:rPr lang="en-US" sz="1800" dirty="0"/>
            <a:t> er – </a:t>
          </a:r>
          <a:r>
            <a:rPr lang="en-US" sz="1800" dirty="0" err="1"/>
            <a:t>forklart</a:t>
          </a:r>
          <a:r>
            <a:rPr lang="en-US" sz="1800" dirty="0"/>
            <a:t> </a:t>
          </a:r>
          <a:r>
            <a:rPr lang="en-US" sz="1800" dirty="0" err="1"/>
            <a:t>på</a:t>
          </a:r>
          <a:r>
            <a:rPr lang="en-US" sz="1800" dirty="0"/>
            <a:t> </a:t>
          </a:r>
          <a:r>
            <a:rPr lang="en-US" sz="1800" dirty="0" err="1"/>
            <a:t>en</a:t>
          </a:r>
          <a:r>
            <a:rPr lang="en-US" sz="1800" dirty="0"/>
            <a:t> </a:t>
          </a:r>
          <a:r>
            <a:rPr lang="en-US" sz="1800" dirty="0" err="1"/>
            <a:t>enkel</a:t>
          </a:r>
          <a:r>
            <a:rPr lang="en-US" sz="1800" dirty="0"/>
            <a:t> </a:t>
          </a:r>
          <a:r>
            <a:rPr lang="en-US" sz="1800" dirty="0" err="1"/>
            <a:t>og</a:t>
          </a:r>
          <a:r>
            <a:rPr lang="en-US" sz="1800" dirty="0"/>
            <a:t> </a:t>
          </a:r>
          <a:r>
            <a:rPr lang="en-US" sz="1800" dirty="0" err="1"/>
            <a:t>jordnær</a:t>
          </a:r>
          <a:r>
            <a:rPr lang="en-US" sz="1800" dirty="0"/>
            <a:t> </a:t>
          </a:r>
          <a:r>
            <a:rPr lang="en-US" sz="1800" dirty="0" err="1"/>
            <a:t>måte</a:t>
          </a:r>
          <a:r>
            <a:rPr lang="en-US" sz="1800" dirty="0"/>
            <a:t>.</a:t>
          </a:r>
        </a:p>
      </dgm:t>
    </dgm:pt>
    <dgm:pt modelId="{08799DA4-0A1B-486A-9756-6A18B9487002}" type="parTrans" cxnId="{549E25C7-2A54-4779-A9D2-D1DD247FD3B4}">
      <dgm:prSet/>
      <dgm:spPr/>
      <dgm:t>
        <a:bodyPr/>
        <a:lstStyle/>
        <a:p>
          <a:endParaRPr lang="en-US"/>
        </a:p>
      </dgm:t>
    </dgm:pt>
    <dgm:pt modelId="{1D572CCD-D612-4832-90EA-822B0C621EA3}" type="sibTrans" cxnId="{549E25C7-2A54-4779-A9D2-D1DD247FD3B4}">
      <dgm:prSet/>
      <dgm:spPr/>
      <dgm:t>
        <a:bodyPr/>
        <a:lstStyle/>
        <a:p>
          <a:endParaRPr lang="en-US"/>
        </a:p>
      </dgm:t>
    </dgm:pt>
    <dgm:pt modelId="{FBDC84A2-0E74-462B-86C6-CCB9B10BA4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Du </a:t>
          </a:r>
          <a:r>
            <a:rPr lang="en-US" sz="1800" dirty="0" err="1"/>
            <a:t>trenger</a:t>
          </a:r>
          <a:r>
            <a:rPr lang="en-US" sz="1800" dirty="0"/>
            <a:t> </a:t>
          </a:r>
          <a:r>
            <a:rPr lang="en-US" sz="1800" dirty="0" err="1"/>
            <a:t>ingen</a:t>
          </a:r>
          <a:r>
            <a:rPr lang="en-US" sz="1800" dirty="0"/>
            <a:t> </a:t>
          </a:r>
          <a:r>
            <a:rPr lang="en-US" sz="1800" dirty="0" err="1"/>
            <a:t>forkunnskaper</a:t>
          </a:r>
          <a:r>
            <a:rPr lang="en-US" sz="1800" dirty="0"/>
            <a:t>, bare </a:t>
          </a:r>
          <a:r>
            <a:rPr lang="en-US" sz="1800" dirty="0" err="1"/>
            <a:t>nysgjerrighet</a:t>
          </a:r>
          <a:r>
            <a:rPr lang="en-US" sz="1800" dirty="0"/>
            <a:t>.</a:t>
          </a:r>
        </a:p>
      </dgm:t>
    </dgm:pt>
    <dgm:pt modelId="{AAF49256-4BC0-4ACF-94A0-182C139C398D}" type="parTrans" cxnId="{006D837E-F6C0-4AAB-9CD2-A257D63F5863}">
      <dgm:prSet/>
      <dgm:spPr/>
      <dgm:t>
        <a:bodyPr/>
        <a:lstStyle/>
        <a:p>
          <a:endParaRPr lang="en-US"/>
        </a:p>
      </dgm:t>
    </dgm:pt>
    <dgm:pt modelId="{9FC85AFB-298F-4CC7-A625-CD38A7CDB731}" type="sibTrans" cxnId="{006D837E-F6C0-4AAB-9CD2-A257D63F5863}">
      <dgm:prSet/>
      <dgm:spPr/>
      <dgm:t>
        <a:bodyPr/>
        <a:lstStyle/>
        <a:p>
          <a:endParaRPr lang="en-US"/>
        </a:p>
      </dgm:t>
    </dgm:pt>
    <dgm:pt modelId="{5AFE3735-5333-4FB8-9A38-9761C812C927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5C702D0-0B3A-4888-900C-A6F458EC80F5}" type="parTrans" cxnId="{36C9E91D-E21D-4EC2-8BA4-8DC01CBB80BA}">
      <dgm:prSet/>
      <dgm:spPr/>
      <dgm:t>
        <a:bodyPr/>
        <a:lstStyle/>
        <a:p>
          <a:endParaRPr lang="en-US"/>
        </a:p>
      </dgm:t>
    </dgm:pt>
    <dgm:pt modelId="{4AAC7930-2D35-4198-9538-E84C151FF252}" type="sibTrans" cxnId="{36C9E91D-E21D-4EC2-8BA4-8DC01CBB80BA}">
      <dgm:prSet/>
      <dgm:spPr/>
      <dgm:t>
        <a:bodyPr/>
        <a:lstStyle/>
        <a:p>
          <a:endParaRPr lang="en-US"/>
        </a:p>
      </dgm:t>
    </dgm:pt>
    <dgm:pt modelId="{5F887EA5-F9C4-4FFC-A460-03AE676DACEF}" type="pres">
      <dgm:prSet presAssocID="{2B45B3BB-7F65-4380-9F31-A671FA811CDA}" presName="Name0" presStyleCnt="0">
        <dgm:presLayoutVars>
          <dgm:dir/>
          <dgm:resizeHandles val="exact"/>
        </dgm:presLayoutVars>
      </dgm:prSet>
      <dgm:spPr/>
    </dgm:pt>
    <dgm:pt modelId="{84FFD145-13CE-4B4F-A604-1026777B1542}" type="pres">
      <dgm:prSet presAssocID="{8674A6A2-EF5D-45B4-8DE8-556A5C151C38}" presName="node" presStyleLbl="node1" presStyleIdx="0" presStyleCnt="4" custScaleX="154587" custScaleY="163441">
        <dgm:presLayoutVars>
          <dgm:bulletEnabled val="1"/>
        </dgm:presLayoutVars>
      </dgm:prSet>
      <dgm:spPr/>
    </dgm:pt>
    <dgm:pt modelId="{63B9FDEE-A57C-4C50-9B32-353E95D4B575}" type="pres">
      <dgm:prSet presAssocID="{E45E4D97-5F44-4572-8137-9953B73A62E8}" presName="sibTrans" presStyleLbl="sibTrans1D1" presStyleIdx="0" presStyleCnt="3"/>
      <dgm:spPr/>
    </dgm:pt>
    <dgm:pt modelId="{45854932-1E29-4CDD-BE91-9B8C94C60297}" type="pres">
      <dgm:prSet presAssocID="{E45E4D97-5F44-4572-8137-9953B73A62E8}" presName="connectorText" presStyleLbl="sibTrans1D1" presStyleIdx="0" presStyleCnt="3"/>
      <dgm:spPr/>
    </dgm:pt>
    <dgm:pt modelId="{644FD6EE-7C9E-48A0-8EF8-BA78E668B317}" type="pres">
      <dgm:prSet presAssocID="{5950B367-BACA-4D4D-9991-0957C2B7AC77}" presName="node" presStyleLbl="node1" presStyleIdx="1" presStyleCnt="4" custScaleX="140783" custScaleY="166123">
        <dgm:presLayoutVars>
          <dgm:bulletEnabled val="1"/>
        </dgm:presLayoutVars>
      </dgm:prSet>
      <dgm:spPr/>
    </dgm:pt>
    <dgm:pt modelId="{1896CD82-772A-41B6-9CF3-93C09693E599}" type="pres">
      <dgm:prSet presAssocID="{1D572CCD-D612-4832-90EA-822B0C621EA3}" presName="sibTrans" presStyleLbl="sibTrans1D1" presStyleIdx="1" presStyleCnt="3"/>
      <dgm:spPr/>
    </dgm:pt>
    <dgm:pt modelId="{8591D52F-DBAF-490E-9CF6-786BAF85AECF}" type="pres">
      <dgm:prSet presAssocID="{1D572CCD-D612-4832-90EA-822B0C621EA3}" presName="connectorText" presStyleLbl="sibTrans1D1" presStyleIdx="1" presStyleCnt="3"/>
      <dgm:spPr/>
    </dgm:pt>
    <dgm:pt modelId="{BE78E220-A92C-4BB5-B942-C3F7164C059A}" type="pres">
      <dgm:prSet presAssocID="{FBDC84A2-0E74-462B-86C6-CCB9B10BA494}" presName="node" presStyleLbl="node1" presStyleIdx="2" presStyleCnt="4" custScaleX="159771" custScaleY="194633">
        <dgm:presLayoutVars>
          <dgm:bulletEnabled val="1"/>
        </dgm:presLayoutVars>
      </dgm:prSet>
      <dgm:spPr/>
    </dgm:pt>
    <dgm:pt modelId="{FD36E540-D681-4752-B0A3-7BD36692BFEF}" type="pres">
      <dgm:prSet presAssocID="{9FC85AFB-298F-4CC7-A625-CD38A7CDB731}" presName="sibTrans" presStyleLbl="sibTrans1D1" presStyleIdx="2" presStyleCnt="3"/>
      <dgm:spPr/>
    </dgm:pt>
    <dgm:pt modelId="{426D13E7-04FF-4A24-9332-E37DD65F71E0}" type="pres">
      <dgm:prSet presAssocID="{9FC85AFB-298F-4CC7-A625-CD38A7CDB731}" presName="connectorText" presStyleLbl="sibTrans1D1" presStyleIdx="2" presStyleCnt="3"/>
      <dgm:spPr/>
    </dgm:pt>
    <dgm:pt modelId="{C6151668-EA00-4033-B878-7F982E09379C}" type="pres">
      <dgm:prSet presAssocID="{5AFE3735-5333-4FB8-9A38-9761C812C927}" presName="node" presStyleLbl="node1" presStyleIdx="3" presStyleCnt="4" custScaleX="148126" custScaleY="195545">
        <dgm:presLayoutVars>
          <dgm:bulletEnabled val="1"/>
        </dgm:presLayoutVars>
      </dgm:prSet>
      <dgm:spPr/>
    </dgm:pt>
  </dgm:ptLst>
  <dgm:cxnLst>
    <dgm:cxn modelId="{6F9A7A16-E14D-4B94-B6F0-7869EA7126EF}" type="presOf" srcId="{1D572CCD-D612-4832-90EA-822B0C621EA3}" destId="{1896CD82-772A-41B6-9CF3-93C09693E599}" srcOrd="0" destOrd="0" presId="urn:microsoft.com/office/officeart/2005/8/layout/bProcess3"/>
    <dgm:cxn modelId="{36C9E91D-E21D-4EC2-8BA4-8DC01CBB80BA}" srcId="{2B45B3BB-7F65-4380-9F31-A671FA811CDA}" destId="{5AFE3735-5333-4FB8-9A38-9761C812C927}" srcOrd="3" destOrd="0" parTransId="{B5C702D0-0B3A-4888-900C-A6F458EC80F5}" sibTransId="{4AAC7930-2D35-4198-9538-E84C151FF252}"/>
    <dgm:cxn modelId="{2F02EA38-315E-405B-BEB2-399ED739DD78}" type="presOf" srcId="{1D572CCD-D612-4832-90EA-822B0C621EA3}" destId="{8591D52F-DBAF-490E-9CF6-786BAF85AECF}" srcOrd="1" destOrd="0" presId="urn:microsoft.com/office/officeart/2005/8/layout/bProcess3"/>
    <dgm:cxn modelId="{F349B04D-DDB9-4A5F-86D3-29C5AC9AD6EA}" type="presOf" srcId="{5AFE3735-5333-4FB8-9A38-9761C812C927}" destId="{C6151668-EA00-4033-B878-7F982E09379C}" srcOrd="0" destOrd="0" presId="urn:microsoft.com/office/officeart/2005/8/layout/bProcess3"/>
    <dgm:cxn modelId="{471B9F53-43C3-481F-97BC-B7572F7CBA3A}" type="presOf" srcId="{9FC85AFB-298F-4CC7-A625-CD38A7CDB731}" destId="{426D13E7-04FF-4A24-9332-E37DD65F71E0}" srcOrd="1" destOrd="0" presId="urn:microsoft.com/office/officeart/2005/8/layout/bProcess3"/>
    <dgm:cxn modelId="{D5BA3F55-B34F-4077-BEBB-1651C29BA4FD}" type="presOf" srcId="{2B45B3BB-7F65-4380-9F31-A671FA811CDA}" destId="{5F887EA5-F9C4-4FFC-A460-03AE676DACEF}" srcOrd="0" destOrd="0" presId="urn:microsoft.com/office/officeart/2005/8/layout/bProcess3"/>
    <dgm:cxn modelId="{503D4A59-594C-4ABF-95C5-7D13ACA0DD87}" type="presOf" srcId="{8674A6A2-EF5D-45B4-8DE8-556A5C151C38}" destId="{84FFD145-13CE-4B4F-A604-1026777B1542}" srcOrd="0" destOrd="0" presId="urn:microsoft.com/office/officeart/2005/8/layout/bProcess3"/>
    <dgm:cxn modelId="{5573217B-7113-4F5B-88D2-403AC846503D}" type="presOf" srcId="{5950B367-BACA-4D4D-9991-0957C2B7AC77}" destId="{644FD6EE-7C9E-48A0-8EF8-BA78E668B317}" srcOrd="0" destOrd="0" presId="urn:microsoft.com/office/officeart/2005/8/layout/bProcess3"/>
    <dgm:cxn modelId="{006D837E-F6C0-4AAB-9CD2-A257D63F5863}" srcId="{2B45B3BB-7F65-4380-9F31-A671FA811CDA}" destId="{FBDC84A2-0E74-462B-86C6-CCB9B10BA494}" srcOrd="2" destOrd="0" parTransId="{AAF49256-4BC0-4ACF-94A0-182C139C398D}" sibTransId="{9FC85AFB-298F-4CC7-A625-CD38A7CDB731}"/>
    <dgm:cxn modelId="{EC7BFF98-B83E-45E3-8D72-93777ABD37C6}" type="presOf" srcId="{E45E4D97-5F44-4572-8137-9953B73A62E8}" destId="{63B9FDEE-A57C-4C50-9B32-353E95D4B575}" srcOrd="0" destOrd="0" presId="urn:microsoft.com/office/officeart/2005/8/layout/bProcess3"/>
    <dgm:cxn modelId="{549E25C7-2A54-4779-A9D2-D1DD247FD3B4}" srcId="{2B45B3BB-7F65-4380-9F31-A671FA811CDA}" destId="{5950B367-BACA-4D4D-9991-0957C2B7AC77}" srcOrd="1" destOrd="0" parTransId="{08799DA4-0A1B-486A-9756-6A18B9487002}" sibTransId="{1D572CCD-D612-4832-90EA-822B0C621EA3}"/>
    <dgm:cxn modelId="{D37E7AC9-5692-4DCF-B679-B064234C0D4D}" srcId="{2B45B3BB-7F65-4380-9F31-A671FA811CDA}" destId="{8674A6A2-EF5D-45B4-8DE8-556A5C151C38}" srcOrd="0" destOrd="0" parTransId="{BF0F0AE0-9C99-4355-AE4F-E69B6EC2C344}" sibTransId="{E45E4D97-5F44-4572-8137-9953B73A62E8}"/>
    <dgm:cxn modelId="{F5D9BDDB-1DA3-4C56-BD4E-CD60E96332EF}" type="presOf" srcId="{E45E4D97-5F44-4572-8137-9953B73A62E8}" destId="{45854932-1E29-4CDD-BE91-9B8C94C60297}" srcOrd="1" destOrd="0" presId="urn:microsoft.com/office/officeart/2005/8/layout/bProcess3"/>
    <dgm:cxn modelId="{49B05FEE-244D-4218-999B-91BBC18604E8}" type="presOf" srcId="{FBDC84A2-0E74-462B-86C6-CCB9B10BA494}" destId="{BE78E220-A92C-4BB5-B942-C3F7164C059A}" srcOrd="0" destOrd="0" presId="urn:microsoft.com/office/officeart/2005/8/layout/bProcess3"/>
    <dgm:cxn modelId="{D0F410F4-A412-46DE-B498-1E2E2C09A479}" type="presOf" srcId="{9FC85AFB-298F-4CC7-A625-CD38A7CDB731}" destId="{FD36E540-D681-4752-B0A3-7BD36692BFEF}" srcOrd="0" destOrd="0" presId="urn:microsoft.com/office/officeart/2005/8/layout/bProcess3"/>
    <dgm:cxn modelId="{54B859E9-7F9B-4F37-9581-2F0F0F5E850F}" type="presParOf" srcId="{5F887EA5-F9C4-4FFC-A460-03AE676DACEF}" destId="{84FFD145-13CE-4B4F-A604-1026777B1542}" srcOrd="0" destOrd="0" presId="urn:microsoft.com/office/officeart/2005/8/layout/bProcess3"/>
    <dgm:cxn modelId="{56FCC50E-DA76-4ABC-B125-470B9E41A53A}" type="presParOf" srcId="{5F887EA5-F9C4-4FFC-A460-03AE676DACEF}" destId="{63B9FDEE-A57C-4C50-9B32-353E95D4B575}" srcOrd="1" destOrd="0" presId="urn:microsoft.com/office/officeart/2005/8/layout/bProcess3"/>
    <dgm:cxn modelId="{9A5F3A08-56F1-44D2-AEE4-B109CF3C15AB}" type="presParOf" srcId="{63B9FDEE-A57C-4C50-9B32-353E95D4B575}" destId="{45854932-1E29-4CDD-BE91-9B8C94C60297}" srcOrd="0" destOrd="0" presId="urn:microsoft.com/office/officeart/2005/8/layout/bProcess3"/>
    <dgm:cxn modelId="{E8E82987-1F23-4E8B-A5FD-F3021673614E}" type="presParOf" srcId="{5F887EA5-F9C4-4FFC-A460-03AE676DACEF}" destId="{644FD6EE-7C9E-48A0-8EF8-BA78E668B317}" srcOrd="2" destOrd="0" presId="urn:microsoft.com/office/officeart/2005/8/layout/bProcess3"/>
    <dgm:cxn modelId="{5EAA9DB7-7276-4834-A19C-19A98D7CFF59}" type="presParOf" srcId="{5F887EA5-F9C4-4FFC-A460-03AE676DACEF}" destId="{1896CD82-772A-41B6-9CF3-93C09693E599}" srcOrd="3" destOrd="0" presId="urn:microsoft.com/office/officeart/2005/8/layout/bProcess3"/>
    <dgm:cxn modelId="{31535157-D5CF-4F13-99D5-196EA81B1F9F}" type="presParOf" srcId="{1896CD82-772A-41B6-9CF3-93C09693E599}" destId="{8591D52F-DBAF-490E-9CF6-786BAF85AECF}" srcOrd="0" destOrd="0" presId="urn:microsoft.com/office/officeart/2005/8/layout/bProcess3"/>
    <dgm:cxn modelId="{A23957D6-083C-48DA-B2E9-1A098D713DE1}" type="presParOf" srcId="{5F887EA5-F9C4-4FFC-A460-03AE676DACEF}" destId="{BE78E220-A92C-4BB5-B942-C3F7164C059A}" srcOrd="4" destOrd="0" presId="urn:microsoft.com/office/officeart/2005/8/layout/bProcess3"/>
    <dgm:cxn modelId="{DFAD3FFC-18A4-45E3-ABF4-131986BAC850}" type="presParOf" srcId="{5F887EA5-F9C4-4FFC-A460-03AE676DACEF}" destId="{FD36E540-D681-4752-B0A3-7BD36692BFEF}" srcOrd="5" destOrd="0" presId="urn:microsoft.com/office/officeart/2005/8/layout/bProcess3"/>
    <dgm:cxn modelId="{AE0476C4-EEED-426F-B0A3-5F8A695624F7}" type="presParOf" srcId="{FD36E540-D681-4752-B0A3-7BD36692BFEF}" destId="{426D13E7-04FF-4A24-9332-E37DD65F71E0}" srcOrd="0" destOrd="0" presId="urn:microsoft.com/office/officeart/2005/8/layout/bProcess3"/>
    <dgm:cxn modelId="{107182E4-195A-42DA-B020-631D1D5D3514}" type="presParOf" srcId="{5F887EA5-F9C4-4FFC-A460-03AE676DACEF}" destId="{C6151668-EA00-4033-B878-7F982E09379C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B4FA8DF-584E-43E1-8E27-5E8A39CEC4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CB873E-F69C-4F36-9EFD-F3411F84ACCB}">
      <dgm:prSet/>
      <dgm:spPr/>
      <dgm:t>
        <a:bodyPr/>
        <a:lstStyle/>
        <a:p>
          <a:r>
            <a:rPr lang="en-US" b="0" i="0"/>
            <a:t>---------------</a:t>
          </a:r>
          <a:endParaRPr lang="en-US"/>
        </a:p>
      </dgm:t>
    </dgm:pt>
    <dgm:pt modelId="{DF2DDF9E-03C0-473A-8E2A-D209724CF0AC}" type="parTrans" cxnId="{3E9DDE47-B8EF-4806-B0BB-F3642E943D72}">
      <dgm:prSet/>
      <dgm:spPr/>
      <dgm:t>
        <a:bodyPr/>
        <a:lstStyle/>
        <a:p>
          <a:endParaRPr lang="en-US"/>
        </a:p>
      </dgm:t>
    </dgm:pt>
    <dgm:pt modelId="{7854FE48-723D-4E77-89DE-B2D98363655F}" type="sibTrans" cxnId="{3E9DDE47-B8EF-4806-B0BB-F3642E943D72}">
      <dgm:prSet/>
      <dgm:spPr/>
      <dgm:t>
        <a:bodyPr/>
        <a:lstStyle/>
        <a:p>
          <a:endParaRPr lang="en-US"/>
        </a:p>
      </dgm:t>
    </dgm:pt>
    <dgm:pt modelId="{20428C9A-560C-4B37-B060-755D252B20C0}">
      <dgm:prSet/>
      <dgm:spPr/>
      <dgm:t>
        <a:bodyPr/>
        <a:lstStyle/>
        <a:p>
          <a:r>
            <a:rPr lang="en-US" b="0" i="0"/>
            <a:t>- DALL·E: Lag bilder med tekstbeskrivelser</a:t>
          </a:r>
          <a:endParaRPr lang="en-US"/>
        </a:p>
      </dgm:t>
    </dgm:pt>
    <dgm:pt modelId="{3F6B9263-FE57-4285-9152-935FD919CA45}" type="parTrans" cxnId="{292A6D52-D877-4DA7-BCD6-B048B9270188}">
      <dgm:prSet/>
      <dgm:spPr/>
      <dgm:t>
        <a:bodyPr/>
        <a:lstStyle/>
        <a:p>
          <a:endParaRPr lang="en-US"/>
        </a:p>
      </dgm:t>
    </dgm:pt>
    <dgm:pt modelId="{20418C73-8640-4FB0-934B-37771AE59285}" type="sibTrans" cxnId="{292A6D52-D877-4DA7-BCD6-B048B9270188}">
      <dgm:prSet/>
      <dgm:spPr/>
      <dgm:t>
        <a:bodyPr/>
        <a:lstStyle/>
        <a:p>
          <a:endParaRPr lang="en-US"/>
        </a:p>
      </dgm:t>
    </dgm:pt>
    <dgm:pt modelId="{0C6D6330-507A-48FE-8FA5-B3448BB6438A}">
      <dgm:prSet/>
      <dgm:spPr/>
      <dgm:t>
        <a:bodyPr/>
        <a:lstStyle/>
        <a:p>
          <a:r>
            <a:rPr lang="en-US" b="0" i="0"/>
            <a:t>- Adobe Firefly, Midjourney (for mer avanserte brukere)</a:t>
          </a:r>
          <a:endParaRPr lang="en-US"/>
        </a:p>
      </dgm:t>
    </dgm:pt>
    <dgm:pt modelId="{97862E87-BAD0-4BD8-9A22-F253B7A1C162}" type="parTrans" cxnId="{87E255D1-69E6-445A-928D-5B9BD4990919}">
      <dgm:prSet/>
      <dgm:spPr/>
      <dgm:t>
        <a:bodyPr/>
        <a:lstStyle/>
        <a:p>
          <a:endParaRPr lang="en-US"/>
        </a:p>
      </dgm:t>
    </dgm:pt>
    <dgm:pt modelId="{2512FEC0-B30B-46C2-AD8D-89796DB53035}" type="sibTrans" cxnId="{87E255D1-69E6-445A-928D-5B9BD4990919}">
      <dgm:prSet/>
      <dgm:spPr/>
      <dgm:t>
        <a:bodyPr/>
        <a:lstStyle/>
        <a:p>
          <a:endParaRPr lang="en-US"/>
        </a:p>
      </dgm:t>
    </dgm:pt>
    <dgm:pt modelId="{7E91763D-1254-4138-8090-1CB5E1D94191}" type="pres">
      <dgm:prSet presAssocID="{AB4FA8DF-584E-43E1-8E27-5E8A39CEC4E4}" presName="root" presStyleCnt="0">
        <dgm:presLayoutVars>
          <dgm:dir/>
          <dgm:resizeHandles val="exact"/>
        </dgm:presLayoutVars>
      </dgm:prSet>
      <dgm:spPr/>
    </dgm:pt>
    <dgm:pt modelId="{122FD81D-7BDE-4BE4-B115-30BBEB55AFFE}" type="pres">
      <dgm:prSet presAssocID="{9BCB873E-F69C-4F36-9EFD-F3411F84ACCB}" presName="compNode" presStyleCnt="0"/>
      <dgm:spPr/>
    </dgm:pt>
    <dgm:pt modelId="{E65844D2-10CD-4CEA-A4FD-43A223BE753B}" type="pres">
      <dgm:prSet presAssocID="{9BCB873E-F69C-4F36-9EFD-F3411F84ACCB}" presName="bgRect" presStyleLbl="bgShp" presStyleIdx="0" presStyleCnt="3"/>
      <dgm:spPr/>
    </dgm:pt>
    <dgm:pt modelId="{2967F69E-6CB3-476C-B0E3-0F907A5DC794}" type="pres">
      <dgm:prSet presAssocID="{9BCB873E-F69C-4F36-9EFD-F3411F84AC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0288C38F-D2EA-4471-99DE-2E8F129C5C2F}" type="pres">
      <dgm:prSet presAssocID="{9BCB873E-F69C-4F36-9EFD-F3411F84ACCB}" presName="spaceRect" presStyleCnt="0"/>
      <dgm:spPr/>
    </dgm:pt>
    <dgm:pt modelId="{90AB435A-1217-452A-902D-04DEA27F3C78}" type="pres">
      <dgm:prSet presAssocID="{9BCB873E-F69C-4F36-9EFD-F3411F84ACCB}" presName="parTx" presStyleLbl="revTx" presStyleIdx="0" presStyleCnt="3">
        <dgm:presLayoutVars>
          <dgm:chMax val="0"/>
          <dgm:chPref val="0"/>
        </dgm:presLayoutVars>
      </dgm:prSet>
      <dgm:spPr/>
    </dgm:pt>
    <dgm:pt modelId="{13AA3538-09C2-4BA0-B0C4-6B5A3A4D29D5}" type="pres">
      <dgm:prSet presAssocID="{7854FE48-723D-4E77-89DE-B2D98363655F}" presName="sibTrans" presStyleCnt="0"/>
      <dgm:spPr/>
    </dgm:pt>
    <dgm:pt modelId="{B2B6A7F7-C7D1-4275-80D7-6B0D5C5D456B}" type="pres">
      <dgm:prSet presAssocID="{20428C9A-560C-4B37-B060-755D252B20C0}" presName="compNode" presStyleCnt="0"/>
      <dgm:spPr/>
    </dgm:pt>
    <dgm:pt modelId="{3BCC0581-5E3B-49DD-9945-55AB494DF1EF}" type="pres">
      <dgm:prSet presAssocID="{20428C9A-560C-4B37-B060-755D252B20C0}" presName="bgRect" presStyleLbl="bgShp" presStyleIdx="1" presStyleCnt="3"/>
      <dgm:spPr/>
    </dgm:pt>
    <dgm:pt modelId="{B4661804-E93C-449B-8E5A-0C7D9274EDE4}" type="pres">
      <dgm:prSet presAssocID="{20428C9A-560C-4B37-B060-755D252B20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der"/>
        </a:ext>
      </dgm:extLst>
    </dgm:pt>
    <dgm:pt modelId="{3738D2D7-FFE6-4E7F-9D40-93C049DD044C}" type="pres">
      <dgm:prSet presAssocID="{20428C9A-560C-4B37-B060-755D252B20C0}" presName="spaceRect" presStyleCnt="0"/>
      <dgm:spPr/>
    </dgm:pt>
    <dgm:pt modelId="{F53C1B8C-F603-431F-B18F-9C5FF15470D7}" type="pres">
      <dgm:prSet presAssocID="{20428C9A-560C-4B37-B060-755D252B20C0}" presName="parTx" presStyleLbl="revTx" presStyleIdx="1" presStyleCnt="3">
        <dgm:presLayoutVars>
          <dgm:chMax val="0"/>
          <dgm:chPref val="0"/>
        </dgm:presLayoutVars>
      </dgm:prSet>
      <dgm:spPr/>
    </dgm:pt>
    <dgm:pt modelId="{D90DFC8D-B20B-4EF9-A134-C990EEBDB55B}" type="pres">
      <dgm:prSet presAssocID="{20418C73-8640-4FB0-934B-37771AE59285}" presName="sibTrans" presStyleCnt="0"/>
      <dgm:spPr/>
    </dgm:pt>
    <dgm:pt modelId="{953F0403-DC05-4699-B742-3AB939A25019}" type="pres">
      <dgm:prSet presAssocID="{0C6D6330-507A-48FE-8FA5-B3448BB6438A}" presName="compNode" presStyleCnt="0"/>
      <dgm:spPr/>
    </dgm:pt>
    <dgm:pt modelId="{E3BA3B86-D0A4-4F08-BC49-E9D0E9DED5B1}" type="pres">
      <dgm:prSet presAssocID="{0C6D6330-507A-48FE-8FA5-B3448BB6438A}" presName="bgRect" presStyleLbl="bgShp" presStyleIdx="2" presStyleCnt="3"/>
      <dgm:spPr/>
    </dgm:pt>
    <dgm:pt modelId="{334A7B55-2454-4267-9FE3-FE6322199EC8}" type="pres">
      <dgm:prSet presAssocID="{0C6D6330-507A-48FE-8FA5-B3448BB643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9D1E05CC-F693-4FE0-B9C2-6BAA02E8B953}" type="pres">
      <dgm:prSet presAssocID="{0C6D6330-507A-48FE-8FA5-B3448BB6438A}" presName="spaceRect" presStyleCnt="0"/>
      <dgm:spPr/>
    </dgm:pt>
    <dgm:pt modelId="{05603ED7-DF3F-47A7-805C-E37C73C0741D}" type="pres">
      <dgm:prSet presAssocID="{0C6D6330-507A-48FE-8FA5-B3448BB643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33930C-2EA8-4566-91EF-927A8D05D0E3}" type="presOf" srcId="{0C6D6330-507A-48FE-8FA5-B3448BB6438A}" destId="{05603ED7-DF3F-47A7-805C-E37C73C0741D}" srcOrd="0" destOrd="0" presId="urn:microsoft.com/office/officeart/2018/2/layout/IconVerticalSolidList"/>
    <dgm:cxn modelId="{3E9DDE47-B8EF-4806-B0BB-F3642E943D72}" srcId="{AB4FA8DF-584E-43E1-8E27-5E8A39CEC4E4}" destId="{9BCB873E-F69C-4F36-9EFD-F3411F84ACCB}" srcOrd="0" destOrd="0" parTransId="{DF2DDF9E-03C0-473A-8E2A-D209724CF0AC}" sibTransId="{7854FE48-723D-4E77-89DE-B2D98363655F}"/>
    <dgm:cxn modelId="{DCBF344E-12DE-4BD2-911F-AABFFAEC6F56}" type="presOf" srcId="{AB4FA8DF-584E-43E1-8E27-5E8A39CEC4E4}" destId="{7E91763D-1254-4138-8090-1CB5E1D94191}" srcOrd="0" destOrd="0" presId="urn:microsoft.com/office/officeart/2018/2/layout/IconVerticalSolidList"/>
    <dgm:cxn modelId="{F7CB354E-761A-4774-85A9-B93C2D0FFEF7}" type="presOf" srcId="{9BCB873E-F69C-4F36-9EFD-F3411F84ACCB}" destId="{90AB435A-1217-452A-902D-04DEA27F3C78}" srcOrd="0" destOrd="0" presId="urn:microsoft.com/office/officeart/2018/2/layout/IconVerticalSolidList"/>
    <dgm:cxn modelId="{292A6D52-D877-4DA7-BCD6-B048B9270188}" srcId="{AB4FA8DF-584E-43E1-8E27-5E8A39CEC4E4}" destId="{20428C9A-560C-4B37-B060-755D252B20C0}" srcOrd="1" destOrd="0" parTransId="{3F6B9263-FE57-4285-9152-935FD919CA45}" sibTransId="{20418C73-8640-4FB0-934B-37771AE59285}"/>
    <dgm:cxn modelId="{56287457-B146-4DAE-8048-C228E8B49011}" type="presOf" srcId="{20428C9A-560C-4B37-B060-755D252B20C0}" destId="{F53C1B8C-F603-431F-B18F-9C5FF15470D7}" srcOrd="0" destOrd="0" presId="urn:microsoft.com/office/officeart/2018/2/layout/IconVerticalSolidList"/>
    <dgm:cxn modelId="{87E255D1-69E6-445A-928D-5B9BD4990919}" srcId="{AB4FA8DF-584E-43E1-8E27-5E8A39CEC4E4}" destId="{0C6D6330-507A-48FE-8FA5-B3448BB6438A}" srcOrd="2" destOrd="0" parTransId="{97862E87-BAD0-4BD8-9A22-F253B7A1C162}" sibTransId="{2512FEC0-B30B-46C2-AD8D-89796DB53035}"/>
    <dgm:cxn modelId="{89331B01-3E09-4FDE-BC69-176B789A5279}" type="presParOf" srcId="{7E91763D-1254-4138-8090-1CB5E1D94191}" destId="{122FD81D-7BDE-4BE4-B115-30BBEB55AFFE}" srcOrd="0" destOrd="0" presId="urn:microsoft.com/office/officeart/2018/2/layout/IconVerticalSolidList"/>
    <dgm:cxn modelId="{BB8CA417-0E18-49ED-8030-B510CF91D43B}" type="presParOf" srcId="{122FD81D-7BDE-4BE4-B115-30BBEB55AFFE}" destId="{E65844D2-10CD-4CEA-A4FD-43A223BE753B}" srcOrd="0" destOrd="0" presId="urn:microsoft.com/office/officeart/2018/2/layout/IconVerticalSolidList"/>
    <dgm:cxn modelId="{0B2BEE51-0812-4302-AD3E-FCB628848029}" type="presParOf" srcId="{122FD81D-7BDE-4BE4-B115-30BBEB55AFFE}" destId="{2967F69E-6CB3-476C-B0E3-0F907A5DC794}" srcOrd="1" destOrd="0" presId="urn:microsoft.com/office/officeart/2018/2/layout/IconVerticalSolidList"/>
    <dgm:cxn modelId="{17714F2E-E1E0-43C7-93A2-4FA7AE7418A2}" type="presParOf" srcId="{122FD81D-7BDE-4BE4-B115-30BBEB55AFFE}" destId="{0288C38F-D2EA-4471-99DE-2E8F129C5C2F}" srcOrd="2" destOrd="0" presId="urn:microsoft.com/office/officeart/2018/2/layout/IconVerticalSolidList"/>
    <dgm:cxn modelId="{D9615ED5-1350-4E28-8D40-6D45ED40A102}" type="presParOf" srcId="{122FD81D-7BDE-4BE4-B115-30BBEB55AFFE}" destId="{90AB435A-1217-452A-902D-04DEA27F3C78}" srcOrd="3" destOrd="0" presId="urn:microsoft.com/office/officeart/2018/2/layout/IconVerticalSolidList"/>
    <dgm:cxn modelId="{1DF63BC7-A8A5-476A-8632-F2B074ACDF5D}" type="presParOf" srcId="{7E91763D-1254-4138-8090-1CB5E1D94191}" destId="{13AA3538-09C2-4BA0-B0C4-6B5A3A4D29D5}" srcOrd="1" destOrd="0" presId="urn:microsoft.com/office/officeart/2018/2/layout/IconVerticalSolidList"/>
    <dgm:cxn modelId="{AC51E0AA-5CD7-47DB-907A-E699B1E466AA}" type="presParOf" srcId="{7E91763D-1254-4138-8090-1CB5E1D94191}" destId="{B2B6A7F7-C7D1-4275-80D7-6B0D5C5D456B}" srcOrd="2" destOrd="0" presId="urn:microsoft.com/office/officeart/2018/2/layout/IconVerticalSolidList"/>
    <dgm:cxn modelId="{A32DB185-D44B-4F03-A07E-AE92891E1858}" type="presParOf" srcId="{B2B6A7F7-C7D1-4275-80D7-6B0D5C5D456B}" destId="{3BCC0581-5E3B-49DD-9945-55AB494DF1EF}" srcOrd="0" destOrd="0" presId="urn:microsoft.com/office/officeart/2018/2/layout/IconVerticalSolidList"/>
    <dgm:cxn modelId="{CABBDC0C-9F04-4EB7-9323-9B1DA1CFFCF4}" type="presParOf" srcId="{B2B6A7F7-C7D1-4275-80D7-6B0D5C5D456B}" destId="{B4661804-E93C-449B-8E5A-0C7D9274EDE4}" srcOrd="1" destOrd="0" presId="urn:microsoft.com/office/officeart/2018/2/layout/IconVerticalSolidList"/>
    <dgm:cxn modelId="{3BD44DC0-0A93-4CB8-A37E-B71BE08A5E64}" type="presParOf" srcId="{B2B6A7F7-C7D1-4275-80D7-6B0D5C5D456B}" destId="{3738D2D7-FFE6-4E7F-9D40-93C049DD044C}" srcOrd="2" destOrd="0" presId="urn:microsoft.com/office/officeart/2018/2/layout/IconVerticalSolidList"/>
    <dgm:cxn modelId="{A1679F50-BDCB-422F-970C-B12BE38AD31E}" type="presParOf" srcId="{B2B6A7F7-C7D1-4275-80D7-6B0D5C5D456B}" destId="{F53C1B8C-F603-431F-B18F-9C5FF15470D7}" srcOrd="3" destOrd="0" presId="urn:microsoft.com/office/officeart/2018/2/layout/IconVerticalSolidList"/>
    <dgm:cxn modelId="{BAF2CC7A-05BF-4E88-BADD-A83F2F617592}" type="presParOf" srcId="{7E91763D-1254-4138-8090-1CB5E1D94191}" destId="{D90DFC8D-B20B-4EF9-A134-C990EEBDB55B}" srcOrd="3" destOrd="0" presId="urn:microsoft.com/office/officeart/2018/2/layout/IconVerticalSolidList"/>
    <dgm:cxn modelId="{2E65917E-DBAF-4174-8DCF-4B77E34E5930}" type="presParOf" srcId="{7E91763D-1254-4138-8090-1CB5E1D94191}" destId="{953F0403-DC05-4699-B742-3AB939A25019}" srcOrd="4" destOrd="0" presId="urn:microsoft.com/office/officeart/2018/2/layout/IconVerticalSolidList"/>
    <dgm:cxn modelId="{D706A3FA-AFBD-471C-8DB8-50A750C5CD7C}" type="presParOf" srcId="{953F0403-DC05-4699-B742-3AB939A25019}" destId="{E3BA3B86-D0A4-4F08-BC49-E9D0E9DED5B1}" srcOrd="0" destOrd="0" presId="urn:microsoft.com/office/officeart/2018/2/layout/IconVerticalSolidList"/>
    <dgm:cxn modelId="{6BBC8D14-69FB-4BB2-B85D-1B66BBA3B883}" type="presParOf" srcId="{953F0403-DC05-4699-B742-3AB939A25019}" destId="{334A7B55-2454-4267-9FE3-FE6322199EC8}" srcOrd="1" destOrd="0" presId="urn:microsoft.com/office/officeart/2018/2/layout/IconVerticalSolidList"/>
    <dgm:cxn modelId="{F3D153C8-E850-4F36-A039-D1C3A7F762DE}" type="presParOf" srcId="{953F0403-DC05-4699-B742-3AB939A25019}" destId="{9D1E05CC-F693-4FE0-B9C2-6BAA02E8B953}" srcOrd="2" destOrd="0" presId="urn:microsoft.com/office/officeart/2018/2/layout/IconVerticalSolidList"/>
    <dgm:cxn modelId="{B621D4D3-3684-4E5A-9E3A-C361014A0971}" type="presParOf" srcId="{953F0403-DC05-4699-B742-3AB939A25019}" destId="{05603ED7-DF3F-47A7-805C-E37C73C074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14BE1A8-BF29-4B39-B1B5-BB74EE4F776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34A645-7B8E-4C1B-8173-A4933619B44E}">
      <dgm:prSet/>
      <dgm:spPr/>
      <dgm:t>
        <a:bodyPr/>
        <a:lstStyle/>
        <a:p>
          <a:r>
            <a:rPr lang="en-US"/>
            <a:t>- Hva AI og ChatGPT er</a:t>
          </a:r>
        </a:p>
      </dgm:t>
    </dgm:pt>
    <dgm:pt modelId="{72266116-6988-4053-B08C-BC9BAB8CB9E7}" type="parTrans" cxnId="{818FE2BB-ADDB-4784-BB2E-D76EAF041CFA}">
      <dgm:prSet/>
      <dgm:spPr/>
      <dgm:t>
        <a:bodyPr/>
        <a:lstStyle/>
        <a:p>
          <a:endParaRPr lang="en-US"/>
        </a:p>
      </dgm:t>
    </dgm:pt>
    <dgm:pt modelId="{B8039E72-79AC-488D-A62E-259CEAF5F640}" type="sibTrans" cxnId="{818FE2BB-ADDB-4784-BB2E-D76EAF041CFA}">
      <dgm:prSet/>
      <dgm:spPr/>
      <dgm:t>
        <a:bodyPr/>
        <a:lstStyle/>
        <a:p>
          <a:endParaRPr lang="en-US"/>
        </a:p>
      </dgm:t>
    </dgm:pt>
    <dgm:pt modelId="{A183B1FC-8BFB-44E0-8A72-1A5AC1DA8250}">
      <dgm:prSet/>
      <dgm:spPr/>
      <dgm:t>
        <a:bodyPr/>
        <a:lstStyle/>
        <a:p>
          <a:r>
            <a:rPr lang="en-US"/>
            <a:t>- Hvordan bruke det i hverdagen og på jobb</a:t>
          </a:r>
        </a:p>
      </dgm:t>
    </dgm:pt>
    <dgm:pt modelId="{BCB750D1-783D-4894-8604-17B2F3D406EE}" type="parTrans" cxnId="{B5D5187C-52A3-4889-98C9-9D5C01AB9375}">
      <dgm:prSet/>
      <dgm:spPr/>
      <dgm:t>
        <a:bodyPr/>
        <a:lstStyle/>
        <a:p>
          <a:endParaRPr lang="en-US"/>
        </a:p>
      </dgm:t>
    </dgm:pt>
    <dgm:pt modelId="{41277384-7633-46CD-B969-39993116D14E}" type="sibTrans" cxnId="{B5D5187C-52A3-4889-98C9-9D5C01AB9375}">
      <dgm:prSet/>
      <dgm:spPr/>
      <dgm:t>
        <a:bodyPr/>
        <a:lstStyle/>
        <a:p>
          <a:endParaRPr lang="en-US"/>
        </a:p>
      </dgm:t>
    </dgm:pt>
    <dgm:pt modelId="{CD05CE2E-0201-482F-80DC-3DA3CBF5CB8A}">
      <dgm:prSet/>
      <dgm:spPr/>
      <dgm:t>
        <a:bodyPr/>
        <a:lstStyle/>
        <a:p>
          <a:r>
            <a:rPr lang="en-US"/>
            <a:t>- Hvordan skrive gode prompts</a:t>
          </a:r>
        </a:p>
      </dgm:t>
    </dgm:pt>
    <dgm:pt modelId="{1F93D79F-20C9-4E3F-BF9A-D44BB5C14EB5}" type="parTrans" cxnId="{9DBBE062-3378-42BF-991E-6B336A4CDC9D}">
      <dgm:prSet/>
      <dgm:spPr/>
      <dgm:t>
        <a:bodyPr/>
        <a:lstStyle/>
        <a:p>
          <a:endParaRPr lang="en-US"/>
        </a:p>
      </dgm:t>
    </dgm:pt>
    <dgm:pt modelId="{C4B0653F-DBFC-40D7-9D04-6155B3E89582}" type="sibTrans" cxnId="{9DBBE062-3378-42BF-991E-6B336A4CDC9D}">
      <dgm:prSet/>
      <dgm:spPr/>
      <dgm:t>
        <a:bodyPr/>
        <a:lstStyle/>
        <a:p>
          <a:endParaRPr lang="en-US"/>
        </a:p>
      </dgm:t>
    </dgm:pt>
    <dgm:pt modelId="{02E3D092-B4D2-45C0-9E03-2E167717F0CF}">
      <dgm:prSet/>
      <dgm:spPr/>
      <dgm:t>
        <a:bodyPr/>
        <a:lstStyle/>
        <a:p>
          <a:r>
            <a:rPr lang="en-US"/>
            <a:t>- At du ikke trenger teknisk bakgrunn for å bruke AI</a:t>
          </a:r>
        </a:p>
      </dgm:t>
    </dgm:pt>
    <dgm:pt modelId="{7B89944A-7CA9-4A87-B3A7-033B536902C3}" type="parTrans" cxnId="{57BA0FD8-CFE0-43F4-96CE-8CA51826202D}">
      <dgm:prSet/>
      <dgm:spPr/>
      <dgm:t>
        <a:bodyPr/>
        <a:lstStyle/>
        <a:p>
          <a:endParaRPr lang="en-US"/>
        </a:p>
      </dgm:t>
    </dgm:pt>
    <dgm:pt modelId="{E44885DB-47A1-49FB-89AE-AE8580086897}" type="sibTrans" cxnId="{57BA0FD8-CFE0-43F4-96CE-8CA51826202D}">
      <dgm:prSet/>
      <dgm:spPr/>
      <dgm:t>
        <a:bodyPr/>
        <a:lstStyle/>
        <a:p>
          <a:endParaRPr lang="en-US"/>
        </a:p>
      </dgm:t>
    </dgm:pt>
    <dgm:pt modelId="{D2939ACF-C798-4FFA-890A-EA4E57D01B08}" type="pres">
      <dgm:prSet presAssocID="{F14BE1A8-BF29-4B39-B1B5-BB74EE4F7762}" presName="linear" presStyleCnt="0">
        <dgm:presLayoutVars>
          <dgm:animLvl val="lvl"/>
          <dgm:resizeHandles val="exact"/>
        </dgm:presLayoutVars>
      </dgm:prSet>
      <dgm:spPr/>
    </dgm:pt>
    <dgm:pt modelId="{196A4414-509C-4C5B-989C-4809BD0F2D85}" type="pres">
      <dgm:prSet presAssocID="{B434A645-7B8E-4C1B-8173-A4933619B44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E149B63-7CA3-4307-AC7C-2F0E03D6B27B}" type="pres">
      <dgm:prSet presAssocID="{B8039E72-79AC-488D-A62E-259CEAF5F640}" presName="spacer" presStyleCnt="0"/>
      <dgm:spPr/>
    </dgm:pt>
    <dgm:pt modelId="{AF73574A-3FE1-4E80-8C73-32143D0578C8}" type="pres">
      <dgm:prSet presAssocID="{A183B1FC-8BFB-44E0-8A72-1A5AC1DA82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A18E8C8-3661-483A-A7DA-C2DAE94727E0}" type="pres">
      <dgm:prSet presAssocID="{41277384-7633-46CD-B969-39993116D14E}" presName="spacer" presStyleCnt="0"/>
      <dgm:spPr/>
    </dgm:pt>
    <dgm:pt modelId="{5C3D117C-0BDE-4C68-941A-D8F284E7D1E9}" type="pres">
      <dgm:prSet presAssocID="{CD05CE2E-0201-482F-80DC-3DA3CBF5CB8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259B72-455B-4754-9E13-19C1801D9C9B}" type="pres">
      <dgm:prSet presAssocID="{C4B0653F-DBFC-40D7-9D04-6155B3E89582}" presName="spacer" presStyleCnt="0"/>
      <dgm:spPr/>
    </dgm:pt>
    <dgm:pt modelId="{35116424-29A7-4B0C-AD29-02F187F668CF}" type="pres">
      <dgm:prSet presAssocID="{02E3D092-B4D2-45C0-9E03-2E167717F0C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C804C25-625D-469F-A458-C23B98A5A6C5}" type="presOf" srcId="{B434A645-7B8E-4C1B-8173-A4933619B44E}" destId="{196A4414-509C-4C5B-989C-4809BD0F2D85}" srcOrd="0" destOrd="0" presId="urn:microsoft.com/office/officeart/2005/8/layout/vList2"/>
    <dgm:cxn modelId="{9DBBE062-3378-42BF-991E-6B336A4CDC9D}" srcId="{F14BE1A8-BF29-4B39-B1B5-BB74EE4F7762}" destId="{CD05CE2E-0201-482F-80DC-3DA3CBF5CB8A}" srcOrd="2" destOrd="0" parTransId="{1F93D79F-20C9-4E3F-BF9A-D44BB5C14EB5}" sibTransId="{C4B0653F-DBFC-40D7-9D04-6155B3E89582}"/>
    <dgm:cxn modelId="{69F7FF65-F88D-43AD-8B93-B8EBCAD63F66}" type="presOf" srcId="{CD05CE2E-0201-482F-80DC-3DA3CBF5CB8A}" destId="{5C3D117C-0BDE-4C68-941A-D8F284E7D1E9}" srcOrd="0" destOrd="0" presId="urn:microsoft.com/office/officeart/2005/8/layout/vList2"/>
    <dgm:cxn modelId="{33DBFF6E-1852-4C9C-BC78-6D2AC84766DD}" type="presOf" srcId="{A183B1FC-8BFB-44E0-8A72-1A5AC1DA8250}" destId="{AF73574A-3FE1-4E80-8C73-32143D0578C8}" srcOrd="0" destOrd="0" presId="urn:microsoft.com/office/officeart/2005/8/layout/vList2"/>
    <dgm:cxn modelId="{B5D5187C-52A3-4889-98C9-9D5C01AB9375}" srcId="{F14BE1A8-BF29-4B39-B1B5-BB74EE4F7762}" destId="{A183B1FC-8BFB-44E0-8A72-1A5AC1DA8250}" srcOrd="1" destOrd="0" parTransId="{BCB750D1-783D-4894-8604-17B2F3D406EE}" sibTransId="{41277384-7633-46CD-B969-39993116D14E}"/>
    <dgm:cxn modelId="{EFAD6D8F-A432-497B-A349-810D44B4820B}" type="presOf" srcId="{F14BE1A8-BF29-4B39-B1B5-BB74EE4F7762}" destId="{D2939ACF-C798-4FFA-890A-EA4E57D01B08}" srcOrd="0" destOrd="0" presId="urn:microsoft.com/office/officeart/2005/8/layout/vList2"/>
    <dgm:cxn modelId="{818FE2BB-ADDB-4784-BB2E-D76EAF041CFA}" srcId="{F14BE1A8-BF29-4B39-B1B5-BB74EE4F7762}" destId="{B434A645-7B8E-4C1B-8173-A4933619B44E}" srcOrd="0" destOrd="0" parTransId="{72266116-6988-4053-B08C-BC9BAB8CB9E7}" sibTransId="{B8039E72-79AC-488D-A62E-259CEAF5F640}"/>
    <dgm:cxn modelId="{57BA0FD8-CFE0-43F4-96CE-8CA51826202D}" srcId="{F14BE1A8-BF29-4B39-B1B5-BB74EE4F7762}" destId="{02E3D092-B4D2-45C0-9E03-2E167717F0CF}" srcOrd="3" destOrd="0" parTransId="{7B89944A-7CA9-4A87-B3A7-033B536902C3}" sibTransId="{E44885DB-47A1-49FB-89AE-AE8580086897}"/>
    <dgm:cxn modelId="{E17721E9-7B0C-4506-98A6-1A01BDE37155}" type="presOf" srcId="{02E3D092-B4D2-45C0-9E03-2E167717F0CF}" destId="{35116424-29A7-4B0C-AD29-02F187F668CF}" srcOrd="0" destOrd="0" presId="urn:microsoft.com/office/officeart/2005/8/layout/vList2"/>
    <dgm:cxn modelId="{C7B929A6-ACA4-478E-945F-8F58AFDE3CF8}" type="presParOf" srcId="{D2939ACF-C798-4FFA-890A-EA4E57D01B08}" destId="{196A4414-509C-4C5B-989C-4809BD0F2D85}" srcOrd="0" destOrd="0" presId="urn:microsoft.com/office/officeart/2005/8/layout/vList2"/>
    <dgm:cxn modelId="{5C2C6297-BB04-4F5F-BA1E-3B02192BF9F8}" type="presParOf" srcId="{D2939ACF-C798-4FFA-890A-EA4E57D01B08}" destId="{BE149B63-7CA3-4307-AC7C-2F0E03D6B27B}" srcOrd="1" destOrd="0" presId="urn:microsoft.com/office/officeart/2005/8/layout/vList2"/>
    <dgm:cxn modelId="{95B1213A-CC45-4FE0-9724-03F7D11F728F}" type="presParOf" srcId="{D2939ACF-C798-4FFA-890A-EA4E57D01B08}" destId="{AF73574A-3FE1-4E80-8C73-32143D0578C8}" srcOrd="2" destOrd="0" presId="urn:microsoft.com/office/officeart/2005/8/layout/vList2"/>
    <dgm:cxn modelId="{4A75C969-9D72-4C01-85A1-5AF0072A18BB}" type="presParOf" srcId="{D2939ACF-C798-4FFA-890A-EA4E57D01B08}" destId="{3A18E8C8-3661-483A-A7DA-C2DAE94727E0}" srcOrd="3" destOrd="0" presId="urn:microsoft.com/office/officeart/2005/8/layout/vList2"/>
    <dgm:cxn modelId="{92EAD04E-1336-4724-9831-DB9ACE3F2375}" type="presParOf" srcId="{D2939ACF-C798-4FFA-890A-EA4E57D01B08}" destId="{5C3D117C-0BDE-4C68-941A-D8F284E7D1E9}" srcOrd="4" destOrd="0" presId="urn:microsoft.com/office/officeart/2005/8/layout/vList2"/>
    <dgm:cxn modelId="{68D741CB-51B4-41BC-911B-B522E74C1E62}" type="presParOf" srcId="{D2939ACF-C798-4FFA-890A-EA4E57D01B08}" destId="{59259B72-455B-4754-9E13-19C1801D9C9B}" srcOrd="5" destOrd="0" presId="urn:microsoft.com/office/officeart/2005/8/layout/vList2"/>
    <dgm:cxn modelId="{4FBBA650-D302-47FA-BFAD-100B5B72A1A9}" type="presParOf" srcId="{D2939ACF-C798-4FFA-890A-EA4E57D01B08}" destId="{35116424-29A7-4B0C-AD29-02F187F668C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121971B-3DD6-4083-9A39-D6DA724C79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A48D0B-DFB0-4331-B877-340DA76E316A}">
      <dgm:prSet/>
      <dgm:spPr/>
      <dgm:t>
        <a:bodyPr/>
        <a:lstStyle/>
        <a:p>
          <a:r>
            <a:rPr lang="en-US" dirty="0"/>
            <a:t>Bruk det der det </a:t>
          </a:r>
          <a:r>
            <a:rPr lang="en-US" dirty="0" err="1"/>
            <a:t>kan</a:t>
          </a:r>
          <a:r>
            <a:rPr lang="en-US" dirty="0"/>
            <a:t> spare deg </a:t>
          </a:r>
          <a:r>
            <a:rPr lang="en-US" dirty="0" err="1"/>
            <a:t>tid</a:t>
          </a:r>
          <a:endParaRPr lang="en-US" dirty="0"/>
        </a:p>
      </dgm:t>
    </dgm:pt>
    <dgm:pt modelId="{317D1869-E049-4714-9032-9693C998AC0A}" type="parTrans" cxnId="{AD0946C2-604D-459D-9EAC-F04B2265DD86}">
      <dgm:prSet/>
      <dgm:spPr/>
      <dgm:t>
        <a:bodyPr/>
        <a:lstStyle/>
        <a:p>
          <a:endParaRPr lang="en-US"/>
        </a:p>
      </dgm:t>
    </dgm:pt>
    <dgm:pt modelId="{B6049CEF-2420-4A85-AF70-4AC5FF976F2D}" type="sibTrans" cxnId="{AD0946C2-604D-459D-9EAC-F04B2265DD86}">
      <dgm:prSet/>
      <dgm:spPr/>
      <dgm:t>
        <a:bodyPr/>
        <a:lstStyle/>
        <a:p>
          <a:endParaRPr lang="en-US"/>
        </a:p>
      </dgm:t>
    </dgm:pt>
    <dgm:pt modelId="{DD10D249-BD4E-43EB-B380-6B6CDD65CE4A}">
      <dgm:prSet/>
      <dgm:spPr/>
      <dgm:t>
        <a:bodyPr/>
        <a:lstStyle/>
        <a:p>
          <a:r>
            <a:rPr lang="en-US"/>
            <a:t>- Prøv å bruke ChatGPT i små oppgaver daglig</a:t>
          </a:r>
        </a:p>
      </dgm:t>
    </dgm:pt>
    <dgm:pt modelId="{CABCDE0B-5484-45EC-9580-FB6618DD666C}" type="parTrans" cxnId="{7B84494A-3052-4D28-9F54-28DE603FB5D3}">
      <dgm:prSet/>
      <dgm:spPr/>
      <dgm:t>
        <a:bodyPr/>
        <a:lstStyle/>
        <a:p>
          <a:endParaRPr lang="en-US"/>
        </a:p>
      </dgm:t>
    </dgm:pt>
    <dgm:pt modelId="{6E69E3D7-164E-42BA-9F0D-49E39A09FEEA}" type="sibTrans" cxnId="{7B84494A-3052-4D28-9F54-28DE603FB5D3}">
      <dgm:prSet/>
      <dgm:spPr/>
      <dgm:t>
        <a:bodyPr/>
        <a:lstStyle/>
        <a:p>
          <a:endParaRPr lang="en-US"/>
        </a:p>
      </dgm:t>
    </dgm:pt>
    <dgm:pt modelId="{31D02C88-985F-445D-8FE4-5FA58DBEC515}">
      <dgm:prSet/>
      <dgm:spPr/>
      <dgm:t>
        <a:bodyPr/>
        <a:lstStyle/>
        <a:p>
          <a:r>
            <a:rPr lang="en-US"/>
            <a:t>- Utforsk Canva AI eller Notion AI videre</a:t>
          </a:r>
        </a:p>
      </dgm:t>
    </dgm:pt>
    <dgm:pt modelId="{6612DEFF-0BA4-4E67-B551-45CCA7D017F6}" type="parTrans" cxnId="{C27BA77F-D7BB-42AB-8EA5-749A06483976}">
      <dgm:prSet/>
      <dgm:spPr/>
      <dgm:t>
        <a:bodyPr/>
        <a:lstStyle/>
        <a:p>
          <a:endParaRPr lang="en-US"/>
        </a:p>
      </dgm:t>
    </dgm:pt>
    <dgm:pt modelId="{07289643-8ABA-4E83-955A-7ABB67F0442E}" type="sibTrans" cxnId="{C27BA77F-D7BB-42AB-8EA5-749A06483976}">
      <dgm:prSet/>
      <dgm:spPr/>
      <dgm:t>
        <a:bodyPr/>
        <a:lstStyle/>
        <a:p>
          <a:endParaRPr lang="en-US"/>
        </a:p>
      </dgm:t>
    </dgm:pt>
    <dgm:pt modelId="{1EA33570-F28E-4EE0-90AD-1F97EFA960B2}">
      <dgm:prSet/>
      <dgm:spPr/>
      <dgm:t>
        <a:bodyPr/>
        <a:lstStyle/>
        <a:p>
          <a:r>
            <a:rPr lang="en-US"/>
            <a:t>- Meld deg på nyhetsbrev eller følg AI-kanaler</a:t>
          </a:r>
        </a:p>
      </dgm:t>
    </dgm:pt>
    <dgm:pt modelId="{644E60C4-37D4-4733-899E-AC05892E866E}" type="parTrans" cxnId="{B78889C8-E220-4CF3-81B6-608249E86370}">
      <dgm:prSet/>
      <dgm:spPr/>
      <dgm:t>
        <a:bodyPr/>
        <a:lstStyle/>
        <a:p>
          <a:endParaRPr lang="en-US"/>
        </a:p>
      </dgm:t>
    </dgm:pt>
    <dgm:pt modelId="{67009B61-146E-427B-8B3A-A2DE47D81E8A}" type="sibTrans" cxnId="{B78889C8-E220-4CF3-81B6-608249E86370}">
      <dgm:prSet/>
      <dgm:spPr/>
      <dgm:t>
        <a:bodyPr/>
        <a:lstStyle/>
        <a:p>
          <a:endParaRPr lang="en-US"/>
        </a:p>
      </dgm:t>
    </dgm:pt>
    <dgm:pt modelId="{985D90BA-1DD1-41E8-AAC1-268149A0C377}" type="pres">
      <dgm:prSet presAssocID="{A121971B-3DD6-4083-9A39-D6DA724C79DC}" presName="root" presStyleCnt="0">
        <dgm:presLayoutVars>
          <dgm:dir/>
          <dgm:resizeHandles val="exact"/>
        </dgm:presLayoutVars>
      </dgm:prSet>
      <dgm:spPr/>
    </dgm:pt>
    <dgm:pt modelId="{383C9BAF-C4FB-4AE1-BB3E-A904B02FC440}" type="pres">
      <dgm:prSet presAssocID="{DCA48D0B-DFB0-4331-B877-340DA76E316A}" presName="compNode" presStyleCnt="0"/>
      <dgm:spPr/>
    </dgm:pt>
    <dgm:pt modelId="{8B397972-A0FE-43C4-BA84-DF5A2E92514F}" type="pres">
      <dgm:prSet presAssocID="{DCA48D0B-DFB0-4331-B877-340DA76E316A}" presName="bgRect" presStyleLbl="bgShp" presStyleIdx="0" presStyleCnt="4"/>
      <dgm:spPr/>
    </dgm:pt>
    <dgm:pt modelId="{7AE573C0-A1E9-425B-9777-0621EC17CA2D}" type="pres">
      <dgm:prSet presAssocID="{DCA48D0B-DFB0-4331-B877-340DA76E31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FAFAB65A-86C2-4FDD-8EAE-1810E7E13BF9}" type="pres">
      <dgm:prSet presAssocID="{DCA48D0B-DFB0-4331-B877-340DA76E316A}" presName="spaceRect" presStyleCnt="0"/>
      <dgm:spPr/>
    </dgm:pt>
    <dgm:pt modelId="{331BE5C6-A402-4158-92E0-6840432095C9}" type="pres">
      <dgm:prSet presAssocID="{DCA48D0B-DFB0-4331-B877-340DA76E316A}" presName="parTx" presStyleLbl="revTx" presStyleIdx="0" presStyleCnt="4">
        <dgm:presLayoutVars>
          <dgm:chMax val="0"/>
          <dgm:chPref val="0"/>
        </dgm:presLayoutVars>
      </dgm:prSet>
      <dgm:spPr/>
    </dgm:pt>
    <dgm:pt modelId="{76CC6573-EE5D-4B91-86AB-5F0A9700AAC8}" type="pres">
      <dgm:prSet presAssocID="{B6049CEF-2420-4A85-AF70-4AC5FF976F2D}" presName="sibTrans" presStyleCnt="0"/>
      <dgm:spPr/>
    </dgm:pt>
    <dgm:pt modelId="{FA31D7FC-5C84-46CD-B390-1E7BDF564151}" type="pres">
      <dgm:prSet presAssocID="{DD10D249-BD4E-43EB-B380-6B6CDD65CE4A}" presName="compNode" presStyleCnt="0"/>
      <dgm:spPr/>
    </dgm:pt>
    <dgm:pt modelId="{E26B792B-6E30-435A-BB3F-A79EF54BE4A3}" type="pres">
      <dgm:prSet presAssocID="{DD10D249-BD4E-43EB-B380-6B6CDD65CE4A}" presName="bgRect" presStyleLbl="bgShp" presStyleIdx="1" presStyleCnt="4"/>
      <dgm:spPr/>
    </dgm:pt>
    <dgm:pt modelId="{BF1CF15C-67B8-4678-9CE1-94BDD6551753}" type="pres">
      <dgm:prSet presAssocID="{DD10D249-BD4E-43EB-B380-6B6CDD65CE4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36C7969-7D9B-4DB6-9578-0FB91CD3DF7D}" type="pres">
      <dgm:prSet presAssocID="{DD10D249-BD4E-43EB-B380-6B6CDD65CE4A}" presName="spaceRect" presStyleCnt="0"/>
      <dgm:spPr/>
    </dgm:pt>
    <dgm:pt modelId="{1CC9FB53-6FF7-4E18-9C81-14FFD92EB5FA}" type="pres">
      <dgm:prSet presAssocID="{DD10D249-BD4E-43EB-B380-6B6CDD65CE4A}" presName="parTx" presStyleLbl="revTx" presStyleIdx="1" presStyleCnt="4">
        <dgm:presLayoutVars>
          <dgm:chMax val="0"/>
          <dgm:chPref val="0"/>
        </dgm:presLayoutVars>
      </dgm:prSet>
      <dgm:spPr/>
    </dgm:pt>
    <dgm:pt modelId="{27CC4F04-32AC-4B55-A49C-D33A292861D7}" type="pres">
      <dgm:prSet presAssocID="{6E69E3D7-164E-42BA-9F0D-49E39A09FEEA}" presName="sibTrans" presStyleCnt="0"/>
      <dgm:spPr/>
    </dgm:pt>
    <dgm:pt modelId="{6614B05A-AC6E-4704-B189-62CAAB6322E0}" type="pres">
      <dgm:prSet presAssocID="{31D02C88-985F-445D-8FE4-5FA58DBEC515}" presName="compNode" presStyleCnt="0"/>
      <dgm:spPr/>
    </dgm:pt>
    <dgm:pt modelId="{22F303B8-6D48-409D-9A23-55371D32010F}" type="pres">
      <dgm:prSet presAssocID="{31D02C88-985F-445D-8FE4-5FA58DBEC515}" presName="bgRect" presStyleLbl="bgShp" presStyleIdx="2" presStyleCnt="4"/>
      <dgm:spPr/>
    </dgm:pt>
    <dgm:pt modelId="{B075977C-1DD2-4CBA-82BC-475261BCF503}" type="pres">
      <dgm:prSet presAssocID="{31D02C88-985F-445D-8FE4-5FA58DBEC5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75A82A5-912B-4914-83A0-3106A10CCE85}" type="pres">
      <dgm:prSet presAssocID="{31D02C88-985F-445D-8FE4-5FA58DBEC515}" presName="spaceRect" presStyleCnt="0"/>
      <dgm:spPr/>
    </dgm:pt>
    <dgm:pt modelId="{55D269B9-4D59-4DFD-A7B0-479620EDD71D}" type="pres">
      <dgm:prSet presAssocID="{31D02C88-985F-445D-8FE4-5FA58DBEC515}" presName="parTx" presStyleLbl="revTx" presStyleIdx="2" presStyleCnt="4">
        <dgm:presLayoutVars>
          <dgm:chMax val="0"/>
          <dgm:chPref val="0"/>
        </dgm:presLayoutVars>
      </dgm:prSet>
      <dgm:spPr/>
    </dgm:pt>
    <dgm:pt modelId="{A5B7C306-89A1-48D1-BB57-64028F4B6536}" type="pres">
      <dgm:prSet presAssocID="{07289643-8ABA-4E83-955A-7ABB67F0442E}" presName="sibTrans" presStyleCnt="0"/>
      <dgm:spPr/>
    </dgm:pt>
    <dgm:pt modelId="{4719179E-41FB-4D8E-BA28-6485C953409C}" type="pres">
      <dgm:prSet presAssocID="{1EA33570-F28E-4EE0-90AD-1F97EFA960B2}" presName="compNode" presStyleCnt="0"/>
      <dgm:spPr/>
    </dgm:pt>
    <dgm:pt modelId="{8D795D36-2257-430D-99DC-9053ECFF3C9B}" type="pres">
      <dgm:prSet presAssocID="{1EA33570-F28E-4EE0-90AD-1F97EFA960B2}" presName="bgRect" presStyleLbl="bgShp" presStyleIdx="3" presStyleCnt="4"/>
      <dgm:spPr/>
    </dgm:pt>
    <dgm:pt modelId="{AA456E12-2766-4C0B-912A-C2D5B3D1C8ED}" type="pres">
      <dgm:prSet presAssocID="{1EA33570-F28E-4EE0-90AD-1F97EFA960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-post"/>
        </a:ext>
      </dgm:extLst>
    </dgm:pt>
    <dgm:pt modelId="{DC44A91C-AAED-432C-A3FB-48D9F8A6D821}" type="pres">
      <dgm:prSet presAssocID="{1EA33570-F28E-4EE0-90AD-1F97EFA960B2}" presName="spaceRect" presStyleCnt="0"/>
      <dgm:spPr/>
    </dgm:pt>
    <dgm:pt modelId="{81CDEBE8-E46A-4671-AFDE-E8C6F24CC8E0}" type="pres">
      <dgm:prSet presAssocID="{1EA33570-F28E-4EE0-90AD-1F97EFA960B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B214002-08F0-4F17-B393-B4D24C8ED88F}" type="presOf" srcId="{31D02C88-985F-445D-8FE4-5FA58DBEC515}" destId="{55D269B9-4D59-4DFD-A7B0-479620EDD71D}" srcOrd="0" destOrd="0" presId="urn:microsoft.com/office/officeart/2018/2/layout/IconVerticalSolidList"/>
    <dgm:cxn modelId="{FD1E045D-C4E5-4428-B040-D2EEA09A20F8}" type="presOf" srcId="{DD10D249-BD4E-43EB-B380-6B6CDD65CE4A}" destId="{1CC9FB53-6FF7-4E18-9C81-14FFD92EB5FA}" srcOrd="0" destOrd="0" presId="urn:microsoft.com/office/officeart/2018/2/layout/IconVerticalSolidList"/>
    <dgm:cxn modelId="{7B84494A-3052-4D28-9F54-28DE603FB5D3}" srcId="{A121971B-3DD6-4083-9A39-D6DA724C79DC}" destId="{DD10D249-BD4E-43EB-B380-6B6CDD65CE4A}" srcOrd="1" destOrd="0" parTransId="{CABCDE0B-5484-45EC-9580-FB6618DD666C}" sibTransId="{6E69E3D7-164E-42BA-9F0D-49E39A09FEEA}"/>
    <dgm:cxn modelId="{004BDA55-F905-4656-90E1-24670CB5606A}" type="presOf" srcId="{DCA48D0B-DFB0-4331-B877-340DA76E316A}" destId="{331BE5C6-A402-4158-92E0-6840432095C9}" srcOrd="0" destOrd="0" presId="urn:microsoft.com/office/officeart/2018/2/layout/IconVerticalSolidList"/>
    <dgm:cxn modelId="{C27BA77F-D7BB-42AB-8EA5-749A06483976}" srcId="{A121971B-3DD6-4083-9A39-D6DA724C79DC}" destId="{31D02C88-985F-445D-8FE4-5FA58DBEC515}" srcOrd="2" destOrd="0" parTransId="{6612DEFF-0BA4-4E67-B551-45CCA7D017F6}" sibTransId="{07289643-8ABA-4E83-955A-7ABB67F0442E}"/>
    <dgm:cxn modelId="{6883688A-BADA-45E8-A5A5-17D7498C39F5}" type="presOf" srcId="{A121971B-3DD6-4083-9A39-D6DA724C79DC}" destId="{985D90BA-1DD1-41E8-AAC1-268149A0C377}" srcOrd="0" destOrd="0" presId="urn:microsoft.com/office/officeart/2018/2/layout/IconVerticalSolidList"/>
    <dgm:cxn modelId="{AD0946C2-604D-459D-9EAC-F04B2265DD86}" srcId="{A121971B-3DD6-4083-9A39-D6DA724C79DC}" destId="{DCA48D0B-DFB0-4331-B877-340DA76E316A}" srcOrd="0" destOrd="0" parTransId="{317D1869-E049-4714-9032-9693C998AC0A}" sibTransId="{B6049CEF-2420-4A85-AF70-4AC5FF976F2D}"/>
    <dgm:cxn modelId="{B78889C8-E220-4CF3-81B6-608249E86370}" srcId="{A121971B-3DD6-4083-9A39-D6DA724C79DC}" destId="{1EA33570-F28E-4EE0-90AD-1F97EFA960B2}" srcOrd="3" destOrd="0" parTransId="{644E60C4-37D4-4733-899E-AC05892E866E}" sibTransId="{67009B61-146E-427B-8B3A-A2DE47D81E8A}"/>
    <dgm:cxn modelId="{6D6A29F4-31CE-483C-97C0-84F869BCFED7}" type="presOf" srcId="{1EA33570-F28E-4EE0-90AD-1F97EFA960B2}" destId="{81CDEBE8-E46A-4671-AFDE-E8C6F24CC8E0}" srcOrd="0" destOrd="0" presId="urn:microsoft.com/office/officeart/2018/2/layout/IconVerticalSolidList"/>
    <dgm:cxn modelId="{3851B134-E5D7-4FF4-89B6-0D1DCD8AEA91}" type="presParOf" srcId="{985D90BA-1DD1-41E8-AAC1-268149A0C377}" destId="{383C9BAF-C4FB-4AE1-BB3E-A904B02FC440}" srcOrd="0" destOrd="0" presId="urn:microsoft.com/office/officeart/2018/2/layout/IconVerticalSolidList"/>
    <dgm:cxn modelId="{33B63691-2E01-4B42-9649-0A10CCE909FC}" type="presParOf" srcId="{383C9BAF-C4FB-4AE1-BB3E-A904B02FC440}" destId="{8B397972-A0FE-43C4-BA84-DF5A2E92514F}" srcOrd="0" destOrd="0" presId="urn:microsoft.com/office/officeart/2018/2/layout/IconVerticalSolidList"/>
    <dgm:cxn modelId="{9070FDA0-9F71-428B-86A0-5691C1981DB0}" type="presParOf" srcId="{383C9BAF-C4FB-4AE1-BB3E-A904B02FC440}" destId="{7AE573C0-A1E9-425B-9777-0621EC17CA2D}" srcOrd="1" destOrd="0" presId="urn:microsoft.com/office/officeart/2018/2/layout/IconVerticalSolidList"/>
    <dgm:cxn modelId="{67DF13BA-742C-44E3-9957-922F8F38D53D}" type="presParOf" srcId="{383C9BAF-C4FB-4AE1-BB3E-A904B02FC440}" destId="{FAFAB65A-86C2-4FDD-8EAE-1810E7E13BF9}" srcOrd="2" destOrd="0" presId="urn:microsoft.com/office/officeart/2018/2/layout/IconVerticalSolidList"/>
    <dgm:cxn modelId="{D1F4D989-A251-4963-BBA2-D33DC6ACBE8F}" type="presParOf" srcId="{383C9BAF-C4FB-4AE1-BB3E-A904B02FC440}" destId="{331BE5C6-A402-4158-92E0-6840432095C9}" srcOrd="3" destOrd="0" presId="urn:microsoft.com/office/officeart/2018/2/layout/IconVerticalSolidList"/>
    <dgm:cxn modelId="{38C6E5C9-8277-4ED1-A96F-254636D3C443}" type="presParOf" srcId="{985D90BA-1DD1-41E8-AAC1-268149A0C377}" destId="{76CC6573-EE5D-4B91-86AB-5F0A9700AAC8}" srcOrd="1" destOrd="0" presId="urn:microsoft.com/office/officeart/2018/2/layout/IconVerticalSolidList"/>
    <dgm:cxn modelId="{73974C23-1BF3-4E3B-9342-9C04F3DD58E7}" type="presParOf" srcId="{985D90BA-1DD1-41E8-AAC1-268149A0C377}" destId="{FA31D7FC-5C84-46CD-B390-1E7BDF564151}" srcOrd="2" destOrd="0" presId="urn:microsoft.com/office/officeart/2018/2/layout/IconVerticalSolidList"/>
    <dgm:cxn modelId="{3B42A3AF-61D5-4373-B6B1-2C9A3B1BE35A}" type="presParOf" srcId="{FA31D7FC-5C84-46CD-B390-1E7BDF564151}" destId="{E26B792B-6E30-435A-BB3F-A79EF54BE4A3}" srcOrd="0" destOrd="0" presId="urn:microsoft.com/office/officeart/2018/2/layout/IconVerticalSolidList"/>
    <dgm:cxn modelId="{D6CA2139-CD40-4F14-99DB-8F689B752EEA}" type="presParOf" srcId="{FA31D7FC-5C84-46CD-B390-1E7BDF564151}" destId="{BF1CF15C-67B8-4678-9CE1-94BDD6551753}" srcOrd="1" destOrd="0" presId="urn:microsoft.com/office/officeart/2018/2/layout/IconVerticalSolidList"/>
    <dgm:cxn modelId="{FAAA19A9-4A43-4FE7-ACE5-58D926124659}" type="presParOf" srcId="{FA31D7FC-5C84-46CD-B390-1E7BDF564151}" destId="{B36C7969-7D9B-4DB6-9578-0FB91CD3DF7D}" srcOrd="2" destOrd="0" presId="urn:microsoft.com/office/officeart/2018/2/layout/IconVerticalSolidList"/>
    <dgm:cxn modelId="{F180BB8E-B07A-4B74-87D3-31CAA5CB1932}" type="presParOf" srcId="{FA31D7FC-5C84-46CD-B390-1E7BDF564151}" destId="{1CC9FB53-6FF7-4E18-9C81-14FFD92EB5FA}" srcOrd="3" destOrd="0" presId="urn:microsoft.com/office/officeart/2018/2/layout/IconVerticalSolidList"/>
    <dgm:cxn modelId="{80609D8D-AE05-43DA-A611-19B05543631A}" type="presParOf" srcId="{985D90BA-1DD1-41E8-AAC1-268149A0C377}" destId="{27CC4F04-32AC-4B55-A49C-D33A292861D7}" srcOrd="3" destOrd="0" presId="urn:microsoft.com/office/officeart/2018/2/layout/IconVerticalSolidList"/>
    <dgm:cxn modelId="{54501FAB-20AD-41C4-9775-4575D9D725DE}" type="presParOf" srcId="{985D90BA-1DD1-41E8-AAC1-268149A0C377}" destId="{6614B05A-AC6E-4704-B189-62CAAB6322E0}" srcOrd="4" destOrd="0" presId="urn:microsoft.com/office/officeart/2018/2/layout/IconVerticalSolidList"/>
    <dgm:cxn modelId="{1B206DDF-7C0F-47EB-B4EB-24C8058E605E}" type="presParOf" srcId="{6614B05A-AC6E-4704-B189-62CAAB6322E0}" destId="{22F303B8-6D48-409D-9A23-55371D32010F}" srcOrd="0" destOrd="0" presId="urn:microsoft.com/office/officeart/2018/2/layout/IconVerticalSolidList"/>
    <dgm:cxn modelId="{5232A1E5-2951-4B3D-BEC7-769AFFF1B29D}" type="presParOf" srcId="{6614B05A-AC6E-4704-B189-62CAAB6322E0}" destId="{B075977C-1DD2-4CBA-82BC-475261BCF503}" srcOrd="1" destOrd="0" presId="urn:microsoft.com/office/officeart/2018/2/layout/IconVerticalSolidList"/>
    <dgm:cxn modelId="{7433693E-DB7D-484F-BE29-7B131904EB67}" type="presParOf" srcId="{6614B05A-AC6E-4704-B189-62CAAB6322E0}" destId="{875A82A5-912B-4914-83A0-3106A10CCE85}" srcOrd="2" destOrd="0" presId="urn:microsoft.com/office/officeart/2018/2/layout/IconVerticalSolidList"/>
    <dgm:cxn modelId="{799F74FD-69A2-42B7-9CB0-23195A222F05}" type="presParOf" srcId="{6614B05A-AC6E-4704-B189-62CAAB6322E0}" destId="{55D269B9-4D59-4DFD-A7B0-479620EDD71D}" srcOrd="3" destOrd="0" presId="urn:microsoft.com/office/officeart/2018/2/layout/IconVerticalSolidList"/>
    <dgm:cxn modelId="{D226C035-E69E-4CA7-8EEA-EBBD5654A252}" type="presParOf" srcId="{985D90BA-1DD1-41E8-AAC1-268149A0C377}" destId="{A5B7C306-89A1-48D1-BB57-64028F4B6536}" srcOrd="5" destOrd="0" presId="urn:microsoft.com/office/officeart/2018/2/layout/IconVerticalSolidList"/>
    <dgm:cxn modelId="{A2D52387-B058-4543-9E1E-58B0191D6D7B}" type="presParOf" srcId="{985D90BA-1DD1-41E8-AAC1-268149A0C377}" destId="{4719179E-41FB-4D8E-BA28-6485C953409C}" srcOrd="6" destOrd="0" presId="urn:microsoft.com/office/officeart/2018/2/layout/IconVerticalSolidList"/>
    <dgm:cxn modelId="{EC9DB86C-1901-47FD-8611-DE833C7A5FA5}" type="presParOf" srcId="{4719179E-41FB-4D8E-BA28-6485C953409C}" destId="{8D795D36-2257-430D-99DC-9053ECFF3C9B}" srcOrd="0" destOrd="0" presId="urn:microsoft.com/office/officeart/2018/2/layout/IconVerticalSolidList"/>
    <dgm:cxn modelId="{F70E07A2-7804-4534-B5F0-05AD92E41E6A}" type="presParOf" srcId="{4719179E-41FB-4D8E-BA28-6485C953409C}" destId="{AA456E12-2766-4C0B-912A-C2D5B3D1C8ED}" srcOrd="1" destOrd="0" presId="urn:microsoft.com/office/officeart/2018/2/layout/IconVerticalSolidList"/>
    <dgm:cxn modelId="{DE416D53-8071-434C-AE08-BD7A84105685}" type="presParOf" srcId="{4719179E-41FB-4D8E-BA28-6485C953409C}" destId="{DC44A91C-AAED-432C-A3FB-48D9F8A6D821}" srcOrd="2" destOrd="0" presId="urn:microsoft.com/office/officeart/2018/2/layout/IconVerticalSolidList"/>
    <dgm:cxn modelId="{446854A7-BFE2-4BEF-A11E-3778E5D84479}" type="presParOf" srcId="{4719179E-41FB-4D8E-BA28-6485C953409C}" destId="{81CDEBE8-E46A-4671-AFDE-E8C6F24CC8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5B9BF0-8A10-40E0-91B4-5E74DD8A7A2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A0EEF2-0B08-4B4D-ACAC-90E4DEF7704E}">
      <dgm:prSet/>
      <dgm:spPr/>
      <dgm:t>
        <a:bodyPr/>
        <a:lstStyle/>
        <a:p>
          <a:r>
            <a:rPr lang="nb-NO"/>
            <a:t>------------------</a:t>
          </a:r>
          <a:endParaRPr lang="en-US"/>
        </a:p>
      </dgm:t>
    </dgm:pt>
    <dgm:pt modelId="{C06FB3B0-1A8D-46A5-9457-BF19084B5739}" type="parTrans" cxnId="{D3BF2C13-17C9-4ABA-BBE0-AB9056F8C6FE}">
      <dgm:prSet/>
      <dgm:spPr/>
      <dgm:t>
        <a:bodyPr/>
        <a:lstStyle/>
        <a:p>
          <a:endParaRPr lang="en-US"/>
        </a:p>
      </dgm:t>
    </dgm:pt>
    <dgm:pt modelId="{B7BC769A-96E5-4957-A46E-BABBD668682C}" type="sibTrans" cxnId="{D3BF2C13-17C9-4ABA-BBE0-AB9056F8C6FE}">
      <dgm:prSet/>
      <dgm:spPr/>
      <dgm:t>
        <a:bodyPr/>
        <a:lstStyle/>
        <a:p>
          <a:endParaRPr lang="en-US"/>
        </a:p>
      </dgm:t>
    </dgm:pt>
    <dgm:pt modelId="{9A4021DB-BAF8-4209-BDD4-CB0F17979406}">
      <dgm:prSet/>
      <dgm:spPr/>
      <dgm:t>
        <a:bodyPr/>
        <a:lstStyle/>
        <a:p>
          <a:r>
            <a:rPr lang="nb-NO" dirty="0"/>
            <a:t>- Gå til https://chat.openai.com</a:t>
          </a:r>
          <a:endParaRPr lang="en-US" dirty="0"/>
        </a:p>
      </dgm:t>
    </dgm:pt>
    <dgm:pt modelId="{9AAF825C-3E46-44F5-AECF-E177EB5A6DE3}" type="parTrans" cxnId="{0DCE57B2-AB16-4A61-A75E-9A114A8415DD}">
      <dgm:prSet/>
      <dgm:spPr/>
      <dgm:t>
        <a:bodyPr/>
        <a:lstStyle/>
        <a:p>
          <a:endParaRPr lang="en-US"/>
        </a:p>
      </dgm:t>
    </dgm:pt>
    <dgm:pt modelId="{E5E86475-4501-4767-9387-827526BE5420}" type="sibTrans" cxnId="{0DCE57B2-AB16-4A61-A75E-9A114A8415DD}">
      <dgm:prSet/>
      <dgm:spPr/>
      <dgm:t>
        <a:bodyPr/>
        <a:lstStyle/>
        <a:p>
          <a:endParaRPr lang="en-US"/>
        </a:p>
      </dgm:t>
    </dgm:pt>
    <dgm:pt modelId="{3ED4CFF5-DDE6-4789-846B-4A9A7C92C2D1}">
      <dgm:prSet/>
      <dgm:spPr/>
      <dgm:t>
        <a:bodyPr/>
        <a:lstStyle/>
        <a:p>
          <a:r>
            <a:rPr lang="nb-NO" dirty="0"/>
            <a:t>- Registrer deg med e-post eller Google-konto</a:t>
          </a:r>
          <a:endParaRPr lang="en-US" dirty="0"/>
        </a:p>
      </dgm:t>
    </dgm:pt>
    <dgm:pt modelId="{880CBCA2-FCB1-4AEA-988D-2D6F018B80B6}" type="parTrans" cxnId="{2B2FE37C-B832-41C3-BE80-81E1747F149E}">
      <dgm:prSet/>
      <dgm:spPr/>
      <dgm:t>
        <a:bodyPr/>
        <a:lstStyle/>
        <a:p>
          <a:endParaRPr lang="en-US"/>
        </a:p>
      </dgm:t>
    </dgm:pt>
    <dgm:pt modelId="{585AFFA6-FAB8-4FFD-B099-8B819E6747BE}" type="sibTrans" cxnId="{2B2FE37C-B832-41C3-BE80-81E1747F149E}">
      <dgm:prSet/>
      <dgm:spPr/>
      <dgm:t>
        <a:bodyPr/>
        <a:lstStyle/>
        <a:p>
          <a:endParaRPr lang="en-US"/>
        </a:p>
      </dgm:t>
    </dgm:pt>
    <dgm:pt modelId="{C6BAD1C9-D1C2-4349-8A66-8A2F676C81BC}">
      <dgm:prSet/>
      <dgm:spPr/>
      <dgm:t>
        <a:bodyPr/>
        <a:lstStyle/>
        <a:p>
          <a:r>
            <a:rPr lang="nb-NO"/>
            <a:t>- Logg inn og du ser et enkelt tekstfelt – dette er hvor du skriver</a:t>
          </a:r>
          <a:endParaRPr lang="en-US"/>
        </a:p>
      </dgm:t>
    </dgm:pt>
    <dgm:pt modelId="{938CF6CB-C313-46FE-8B43-241FD485EBF0}" type="parTrans" cxnId="{BF4C7A6D-6FCA-4927-B863-D8C167D8F133}">
      <dgm:prSet/>
      <dgm:spPr/>
      <dgm:t>
        <a:bodyPr/>
        <a:lstStyle/>
        <a:p>
          <a:endParaRPr lang="en-US"/>
        </a:p>
      </dgm:t>
    </dgm:pt>
    <dgm:pt modelId="{2B7CB7BF-27E6-42D7-84A6-38314F1D46F3}" type="sibTrans" cxnId="{BF4C7A6D-6FCA-4927-B863-D8C167D8F133}">
      <dgm:prSet/>
      <dgm:spPr/>
      <dgm:t>
        <a:bodyPr/>
        <a:lstStyle/>
        <a:p>
          <a:endParaRPr lang="en-US"/>
        </a:p>
      </dgm:t>
    </dgm:pt>
    <dgm:pt modelId="{AAE011CB-3E4D-4522-B47F-AF120B2DD76B}" type="pres">
      <dgm:prSet presAssocID="{EE5B9BF0-8A10-40E0-91B4-5E74DD8A7A27}" presName="vert0" presStyleCnt="0">
        <dgm:presLayoutVars>
          <dgm:dir/>
          <dgm:animOne val="branch"/>
          <dgm:animLvl val="lvl"/>
        </dgm:presLayoutVars>
      </dgm:prSet>
      <dgm:spPr/>
    </dgm:pt>
    <dgm:pt modelId="{63002B22-B307-405D-980E-DAB428755E2F}" type="pres">
      <dgm:prSet presAssocID="{E6A0EEF2-0B08-4B4D-ACAC-90E4DEF7704E}" presName="thickLine" presStyleLbl="alignNode1" presStyleIdx="0" presStyleCnt="4"/>
      <dgm:spPr/>
    </dgm:pt>
    <dgm:pt modelId="{2E9C263E-9A46-4294-AA1B-198495D4A1B2}" type="pres">
      <dgm:prSet presAssocID="{E6A0EEF2-0B08-4B4D-ACAC-90E4DEF7704E}" presName="horz1" presStyleCnt="0"/>
      <dgm:spPr/>
    </dgm:pt>
    <dgm:pt modelId="{ABAC3ED7-346F-40CD-84A2-2C177AC13422}" type="pres">
      <dgm:prSet presAssocID="{E6A0EEF2-0B08-4B4D-ACAC-90E4DEF7704E}" presName="tx1" presStyleLbl="revTx" presStyleIdx="0" presStyleCnt="4"/>
      <dgm:spPr/>
    </dgm:pt>
    <dgm:pt modelId="{1125EEDD-22D1-4D6D-A473-34AA38531006}" type="pres">
      <dgm:prSet presAssocID="{E6A0EEF2-0B08-4B4D-ACAC-90E4DEF7704E}" presName="vert1" presStyleCnt="0"/>
      <dgm:spPr/>
    </dgm:pt>
    <dgm:pt modelId="{76C2D711-2D2D-4C8C-98D0-539784E2F8AE}" type="pres">
      <dgm:prSet presAssocID="{9A4021DB-BAF8-4209-BDD4-CB0F17979406}" presName="thickLine" presStyleLbl="alignNode1" presStyleIdx="1" presStyleCnt="4"/>
      <dgm:spPr/>
    </dgm:pt>
    <dgm:pt modelId="{CFD45010-94D4-4377-97CE-670951CCA44C}" type="pres">
      <dgm:prSet presAssocID="{9A4021DB-BAF8-4209-BDD4-CB0F17979406}" presName="horz1" presStyleCnt="0"/>
      <dgm:spPr/>
    </dgm:pt>
    <dgm:pt modelId="{759EF45C-B84A-43AB-A86F-0D3109B2B626}" type="pres">
      <dgm:prSet presAssocID="{9A4021DB-BAF8-4209-BDD4-CB0F17979406}" presName="tx1" presStyleLbl="revTx" presStyleIdx="1" presStyleCnt="4"/>
      <dgm:spPr/>
    </dgm:pt>
    <dgm:pt modelId="{59A8007E-C34E-4969-9797-F44FF7DFFDAF}" type="pres">
      <dgm:prSet presAssocID="{9A4021DB-BAF8-4209-BDD4-CB0F17979406}" presName="vert1" presStyleCnt="0"/>
      <dgm:spPr/>
    </dgm:pt>
    <dgm:pt modelId="{894CEFAA-6E2E-4780-A1E3-6C276A418372}" type="pres">
      <dgm:prSet presAssocID="{3ED4CFF5-DDE6-4789-846B-4A9A7C92C2D1}" presName="thickLine" presStyleLbl="alignNode1" presStyleIdx="2" presStyleCnt="4"/>
      <dgm:spPr/>
    </dgm:pt>
    <dgm:pt modelId="{B14542E5-916A-42BD-B08C-BB37A03F49EE}" type="pres">
      <dgm:prSet presAssocID="{3ED4CFF5-DDE6-4789-846B-4A9A7C92C2D1}" presName="horz1" presStyleCnt="0"/>
      <dgm:spPr/>
    </dgm:pt>
    <dgm:pt modelId="{E8C0BA0C-3266-4104-AB6D-953C2B47624C}" type="pres">
      <dgm:prSet presAssocID="{3ED4CFF5-DDE6-4789-846B-4A9A7C92C2D1}" presName="tx1" presStyleLbl="revTx" presStyleIdx="2" presStyleCnt="4"/>
      <dgm:spPr/>
    </dgm:pt>
    <dgm:pt modelId="{E581A62D-B8D0-48CA-AD14-C9525D95FE6B}" type="pres">
      <dgm:prSet presAssocID="{3ED4CFF5-DDE6-4789-846B-4A9A7C92C2D1}" presName="vert1" presStyleCnt="0"/>
      <dgm:spPr/>
    </dgm:pt>
    <dgm:pt modelId="{275707D8-4F59-4A02-B802-5F5150887458}" type="pres">
      <dgm:prSet presAssocID="{C6BAD1C9-D1C2-4349-8A66-8A2F676C81BC}" presName="thickLine" presStyleLbl="alignNode1" presStyleIdx="3" presStyleCnt="4"/>
      <dgm:spPr/>
    </dgm:pt>
    <dgm:pt modelId="{234BAE92-E20D-40C0-BC82-AFB145626FE3}" type="pres">
      <dgm:prSet presAssocID="{C6BAD1C9-D1C2-4349-8A66-8A2F676C81BC}" presName="horz1" presStyleCnt="0"/>
      <dgm:spPr/>
    </dgm:pt>
    <dgm:pt modelId="{7F34F2E3-FD4B-4C05-9CBE-7B138D9B9ABE}" type="pres">
      <dgm:prSet presAssocID="{C6BAD1C9-D1C2-4349-8A66-8A2F676C81BC}" presName="tx1" presStyleLbl="revTx" presStyleIdx="3" presStyleCnt="4"/>
      <dgm:spPr/>
    </dgm:pt>
    <dgm:pt modelId="{802E360C-FFE5-432A-B870-2642F37818B8}" type="pres">
      <dgm:prSet presAssocID="{C6BAD1C9-D1C2-4349-8A66-8A2F676C81BC}" presName="vert1" presStyleCnt="0"/>
      <dgm:spPr/>
    </dgm:pt>
  </dgm:ptLst>
  <dgm:cxnLst>
    <dgm:cxn modelId="{D3BF2C13-17C9-4ABA-BBE0-AB9056F8C6FE}" srcId="{EE5B9BF0-8A10-40E0-91B4-5E74DD8A7A27}" destId="{E6A0EEF2-0B08-4B4D-ACAC-90E4DEF7704E}" srcOrd="0" destOrd="0" parTransId="{C06FB3B0-1A8D-46A5-9457-BF19084B5739}" sibTransId="{B7BC769A-96E5-4957-A46E-BABBD668682C}"/>
    <dgm:cxn modelId="{ECAA862E-4294-418A-A94A-990F7CCE4670}" type="presOf" srcId="{9A4021DB-BAF8-4209-BDD4-CB0F17979406}" destId="{759EF45C-B84A-43AB-A86F-0D3109B2B626}" srcOrd="0" destOrd="0" presId="urn:microsoft.com/office/officeart/2008/layout/LinedList"/>
    <dgm:cxn modelId="{BF4C7A6D-6FCA-4927-B863-D8C167D8F133}" srcId="{EE5B9BF0-8A10-40E0-91B4-5E74DD8A7A27}" destId="{C6BAD1C9-D1C2-4349-8A66-8A2F676C81BC}" srcOrd="3" destOrd="0" parTransId="{938CF6CB-C313-46FE-8B43-241FD485EBF0}" sibTransId="{2B7CB7BF-27E6-42D7-84A6-38314F1D46F3}"/>
    <dgm:cxn modelId="{2B2FE37C-B832-41C3-BE80-81E1747F149E}" srcId="{EE5B9BF0-8A10-40E0-91B4-5E74DD8A7A27}" destId="{3ED4CFF5-DDE6-4789-846B-4A9A7C92C2D1}" srcOrd="2" destOrd="0" parTransId="{880CBCA2-FCB1-4AEA-988D-2D6F018B80B6}" sibTransId="{585AFFA6-FAB8-4FFD-B099-8B819E6747BE}"/>
    <dgm:cxn modelId="{D6FC4780-49D2-4BB7-9BB7-1451AE8CCB57}" type="presOf" srcId="{3ED4CFF5-DDE6-4789-846B-4A9A7C92C2D1}" destId="{E8C0BA0C-3266-4104-AB6D-953C2B47624C}" srcOrd="0" destOrd="0" presId="urn:microsoft.com/office/officeart/2008/layout/LinedList"/>
    <dgm:cxn modelId="{0CCE2A84-D6B7-48AF-860C-B5A3D7EE79F2}" type="presOf" srcId="{E6A0EEF2-0B08-4B4D-ACAC-90E4DEF7704E}" destId="{ABAC3ED7-346F-40CD-84A2-2C177AC13422}" srcOrd="0" destOrd="0" presId="urn:microsoft.com/office/officeart/2008/layout/LinedList"/>
    <dgm:cxn modelId="{640AFFA6-DB79-47EC-B702-717526516BC2}" type="presOf" srcId="{EE5B9BF0-8A10-40E0-91B4-5E74DD8A7A27}" destId="{AAE011CB-3E4D-4522-B47F-AF120B2DD76B}" srcOrd="0" destOrd="0" presId="urn:microsoft.com/office/officeart/2008/layout/LinedList"/>
    <dgm:cxn modelId="{68247FAF-5D90-42D5-AF59-88768EBE5891}" type="presOf" srcId="{C6BAD1C9-D1C2-4349-8A66-8A2F676C81BC}" destId="{7F34F2E3-FD4B-4C05-9CBE-7B138D9B9ABE}" srcOrd="0" destOrd="0" presId="urn:microsoft.com/office/officeart/2008/layout/LinedList"/>
    <dgm:cxn modelId="{0DCE57B2-AB16-4A61-A75E-9A114A8415DD}" srcId="{EE5B9BF0-8A10-40E0-91B4-5E74DD8A7A27}" destId="{9A4021DB-BAF8-4209-BDD4-CB0F17979406}" srcOrd="1" destOrd="0" parTransId="{9AAF825C-3E46-44F5-AECF-E177EB5A6DE3}" sibTransId="{E5E86475-4501-4767-9387-827526BE5420}"/>
    <dgm:cxn modelId="{DD632D33-A046-4006-B7D8-830ABBE46CA9}" type="presParOf" srcId="{AAE011CB-3E4D-4522-B47F-AF120B2DD76B}" destId="{63002B22-B307-405D-980E-DAB428755E2F}" srcOrd="0" destOrd="0" presId="urn:microsoft.com/office/officeart/2008/layout/LinedList"/>
    <dgm:cxn modelId="{3298ECF1-23D7-4CC3-9E76-E59556E874E3}" type="presParOf" srcId="{AAE011CB-3E4D-4522-B47F-AF120B2DD76B}" destId="{2E9C263E-9A46-4294-AA1B-198495D4A1B2}" srcOrd="1" destOrd="0" presId="urn:microsoft.com/office/officeart/2008/layout/LinedList"/>
    <dgm:cxn modelId="{54C72EA4-5F59-42C2-8DF6-BF0FC444FF9E}" type="presParOf" srcId="{2E9C263E-9A46-4294-AA1B-198495D4A1B2}" destId="{ABAC3ED7-346F-40CD-84A2-2C177AC13422}" srcOrd="0" destOrd="0" presId="urn:microsoft.com/office/officeart/2008/layout/LinedList"/>
    <dgm:cxn modelId="{70986BB9-67F7-491C-974F-2524F1A01DB5}" type="presParOf" srcId="{2E9C263E-9A46-4294-AA1B-198495D4A1B2}" destId="{1125EEDD-22D1-4D6D-A473-34AA38531006}" srcOrd="1" destOrd="0" presId="urn:microsoft.com/office/officeart/2008/layout/LinedList"/>
    <dgm:cxn modelId="{C8453A2F-6720-4CE3-B918-0E2883061243}" type="presParOf" srcId="{AAE011CB-3E4D-4522-B47F-AF120B2DD76B}" destId="{76C2D711-2D2D-4C8C-98D0-539784E2F8AE}" srcOrd="2" destOrd="0" presId="urn:microsoft.com/office/officeart/2008/layout/LinedList"/>
    <dgm:cxn modelId="{5CF82D31-1EF7-4D66-B7D8-DB85276606BD}" type="presParOf" srcId="{AAE011CB-3E4D-4522-B47F-AF120B2DD76B}" destId="{CFD45010-94D4-4377-97CE-670951CCA44C}" srcOrd="3" destOrd="0" presId="urn:microsoft.com/office/officeart/2008/layout/LinedList"/>
    <dgm:cxn modelId="{96008213-8540-42C7-B092-9C474BC2B664}" type="presParOf" srcId="{CFD45010-94D4-4377-97CE-670951CCA44C}" destId="{759EF45C-B84A-43AB-A86F-0D3109B2B626}" srcOrd="0" destOrd="0" presId="urn:microsoft.com/office/officeart/2008/layout/LinedList"/>
    <dgm:cxn modelId="{F671E7C1-5685-4B4C-9F3E-80AF4B5264EC}" type="presParOf" srcId="{CFD45010-94D4-4377-97CE-670951CCA44C}" destId="{59A8007E-C34E-4969-9797-F44FF7DFFDAF}" srcOrd="1" destOrd="0" presId="urn:microsoft.com/office/officeart/2008/layout/LinedList"/>
    <dgm:cxn modelId="{61CDF4ED-CF1B-4223-A73B-7D8B5CB81AC3}" type="presParOf" srcId="{AAE011CB-3E4D-4522-B47F-AF120B2DD76B}" destId="{894CEFAA-6E2E-4780-A1E3-6C276A418372}" srcOrd="4" destOrd="0" presId="urn:microsoft.com/office/officeart/2008/layout/LinedList"/>
    <dgm:cxn modelId="{3E16E621-B818-496E-AFCA-03D9CDC6CCC4}" type="presParOf" srcId="{AAE011CB-3E4D-4522-B47F-AF120B2DD76B}" destId="{B14542E5-916A-42BD-B08C-BB37A03F49EE}" srcOrd="5" destOrd="0" presId="urn:microsoft.com/office/officeart/2008/layout/LinedList"/>
    <dgm:cxn modelId="{BB9324FF-FB1B-4DBA-829A-365BFD072CE6}" type="presParOf" srcId="{B14542E5-916A-42BD-B08C-BB37A03F49EE}" destId="{E8C0BA0C-3266-4104-AB6D-953C2B47624C}" srcOrd="0" destOrd="0" presId="urn:microsoft.com/office/officeart/2008/layout/LinedList"/>
    <dgm:cxn modelId="{52A6E5BA-FFE9-4172-89DC-6FC76561EDEC}" type="presParOf" srcId="{B14542E5-916A-42BD-B08C-BB37A03F49EE}" destId="{E581A62D-B8D0-48CA-AD14-C9525D95FE6B}" srcOrd="1" destOrd="0" presId="urn:microsoft.com/office/officeart/2008/layout/LinedList"/>
    <dgm:cxn modelId="{2EBE50C5-79D5-4612-A2D9-B5348A7DB631}" type="presParOf" srcId="{AAE011CB-3E4D-4522-B47F-AF120B2DD76B}" destId="{275707D8-4F59-4A02-B802-5F5150887458}" srcOrd="6" destOrd="0" presId="urn:microsoft.com/office/officeart/2008/layout/LinedList"/>
    <dgm:cxn modelId="{567643BC-2283-44B3-8419-5BDD169451D7}" type="presParOf" srcId="{AAE011CB-3E4D-4522-B47F-AF120B2DD76B}" destId="{234BAE92-E20D-40C0-BC82-AFB145626FE3}" srcOrd="7" destOrd="0" presId="urn:microsoft.com/office/officeart/2008/layout/LinedList"/>
    <dgm:cxn modelId="{049753D6-9613-4E62-947D-B4701FF21D9A}" type="presParOf" srcId="{234BAE92-E20D-40C0-BC82-AFB145626FE3}" destId="{7F34F2E3-FD4B-4C05-9CBE-7B138D9B9ABE}" srcOrd="0" destOrd="0" presId="urn:microsoft.com/office/officeart/2008/layout/LinedList"/>
    <dgm:cxn modelId="{FF3AC5DD-6ED5-40CC-A5DD-0D3F37CB3026}" type="presParOf" srcId="{234BAE92-E20D-40C0-BC82-AFB145626FE3}" destId="{802E360C-FFE5-432A-B870-2642F37818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D00589-68B8-4C31-B752-2CE425E30EAA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ED66A6-3E30-4FC5-851E-01ED92C2188D}">
      <dgm:prSet/>
      <dgm:spPr/>
      <dgm:t>
        <a:bodyPr/>
        <a:lstStyle/>
        <a:p>
          <a:r>
            <a:rPr lang="en-US"/>
            <a:t>--------------</a:t>
          </a:r>
        </a:p>
      </dgm:t>
    </dgm:pt>
    <dgm:pt modelId="{B1F7E8EA-6DCB-4E42-8E08-E639A4EAA9C8}" type="parTrans" cxnId="{79A1B023-3D3D-4550-8F45-A38C5D8EC2BC}">
      <dgm:prSet/>
      <dgm:spPr/>
      <dgm:t>
        <a:bodyPr/>
        <a:lstStyle/>
        <a:p>
          <a:endParaRPr lang="en-US"/>
        </a:p>
      </dgm:t>
    </dgm:pt>
    <dgm:pt modelId="{060C4336-C2F2-45D7-92B1-086BF83D62C2}" type="sibTrans" cxnId="{79A1B023-3D3D-4550-8F45-A38C5D8EC2BC}">
      <dgm:prSet/>
      <dgm:spPr/>
      <dgm:t>
        <a:bodyPr/>
        <a:lstStyle/>
        <a:p>
          <a:endParaRPr lang="en-US"/>
        </a:p>
      </dgm:t>
    </dgm:pt>
    <dgm:pt modelId="{6A087400-3F0F-4376-97B2-2167ACE7E6A6}">
      <dgm:prSet/>
      <dgm:spPr/>
      <dgm:t>
        <a:bodyPr/>
        <a:lstStyle/>
        <a:p>
          <a:r>
            <a:rPr lang="en-US"/>
            <a:t>- Planlegge ukemenyer og handlelister</a:t>
          </a:r>
        </a:p>
      </dgm:t>
    </dgm:pt>
    <dgm:pt modelId="{3FBD7BCA-A4B3-4048-BDE2-48BF7FD19855}" type="parTrans" cxnId="{FC66DDB2-9519-4BF7-9A0E-35A66344162B}">
      <dgm:prSet/>
      <dgm:spPr/>
      <dgm:t>
        <a:bodyPr/>
        <a:lstStyle/>
        <a:p>
          <a:endParaRPr lang="en-US"/>
        </a:p>
      </dgm:t>
    </dgm:pt>
    <dgm:pt modelId="{B66191F4-E9DB-4380-B638-BF07A97E5446}" type="sibTrans" cxnId="{FC66DDB2-9519-4BF7-9A0E-35A66344162B}">
      <dgm:prSet/>
      <dgm:spPr/>
      <dgm:t>
        <a:bodyPr/>
        <a:lstStyle/>
        <a:p>
          <a:endParaRPr lang="en-US"/>
        </a:p>
      </dgm:t>
    </dgm:pt>
    <dgm:pt modelId="{14A9AA4B-2CE1-4E47-9BEC-D9DFA19678C2}">
      <dgm:prSet/>
      <dgm:spPr/>
      <dgm:t>
        <a:bodyPr/>
        <a:lstStyle/>
        <a:p>
          <a:r>
            <a:rPr lang="en-US"/>
            <a:t>- Lage pakkelister</a:t>
          </a:r>
        </a:p>
      </dgm:t>
    </dgm:pt>
    <dgm:pt modelId="{241B4891-CB1C-451B-AC04-7EECB5573810}" type="parTrans" cxnId="{CABC7722-AA32-4BBA-838C-42E28FED7660}">
      <dgm:prSet/>
      <dgm:spPr/>
      <dgm:t>
        <a:bodyPr/>
        <a:lstStyle/>
        <a:p>
          <a:endParaRPr lang="en-US"/>
        </a:p>
      </dgm:t>
    </dgm:pt>
    <dgm:pt modelId="{085F863C-9B24-4CDE-AC8C-ADE344D2F245}" type="sibTrans" cxnId="{CABC7722-AA32-4BBA-838C-42E28FED7660}">
      <dgm:prSet/>
      <dgm:spPr/>
      <dgm:t>
        <a:bodyPr/>
        <a:lstStyle/>
        <a:p>
          <a:endParaRPr lang="en-US"/>
        </a:p>
      </dgm:t>
    </dgm:pt>
    <dgm:pt modelId="{D41E98CB-7F48-497F-9584-946E64C855EB}">
      <dgm:prSet/>
      <dgm:spPr/>
      <dgm:t>
        <a:bodyPr/>
        <a:lstStyle/>
        <a:p>
          <a:r>
            <a:rPr lang="en-US"/>
            <a:t>- Skrive bursdagshilsener, invitasjoner, meldinger</a:t>
          </a:r>
        </a:p>
      </dgm:t>
    </dgm:pt>
    <dgm:pt modelId="{90849347-CE7B-4825-AAB2-DD79F9906B3B}" type="parTrans" cxnId="{ADB6B1F2-D9FE-471F-9DD3-8D830BAB4D67}">
      <dgm:prSet/>
      <dgm:spPr/>
      <dgm:t>
        <a:bodyPr/>
        <a:lstStyle/>
        <a:p>
          <a:endParaRPr lang="en-US"/>
        </a:p>
      </dgm:t>
    </dgm:pt>
    <dgm:pt modelId="{DFED3C23-6724-419A-BF9A-A0183F063E21}" type="sibTrans" cxnId="{ADB6B1F2-D9FE-471F-9DD3-8D830BAB4D67}">
      <dgm:prSet/>
      <dgm:spPr/>
      <dgm:t>
        <a:bodyPr/>
        <a:lstStyle/>
        <a:p>
          <a:endParaRPr lang="en-US"/>
        </a:p>
      </dgm:t>
    </dgm:pt>
    <dgm:pt modelId="{B2D9EDE9-D7F8-4935-8405-C4854CC40C40}" type="pres">
      <dgm:prSet presAssocID="{73D00589-68B8-4C31-B752-2CE425E30EAA}" presName="outerComposite" presStyleCnt="0">
        <dgm:presLayoutVars>
          <dgm:chMax val="5"/>
          <dgm:dir/>
          <dgm:resizeHandles val="exact"/>
        </dgm:presLayoutVars>
      </dgm:prSet>
      <dgm:spPr/>
    </dgm:pt>
    <dgm:pt modelId="{B05D10BD-300C-403B-AB38-A1B87C2D4360}" type="pres">
      <dgm:prSet presAssocID="{73D00589-68B8-4C31-B752-2CE425E30EAA}" presName="dummyMaxCanvas" presStyleCnt="0">
        <dgm:presLayoutVars/>
      </dgm:prSet>
      <dgm:spPr/>
    </dgm:pt>
    <dgm:pt modelId="{EE5507A4-A51E-4B21-9A75-E3CF47641491}" type="pres">
      <dgm:prSet presAssocID="{73D00589-68B8-4C31-B752-2CE425E30EAA}" presName="FourNodes_1" presStyleLbl="node1" presStyleIdx="0" presStyleCnt="4">
        <dgm:presLayoutVars>
          <dgm:bulletEnabled val="1"/>
        </dgm:presLayoutVars>
      </dgm:prSet>
      <dgm:spPr/>
    </dgm:pt>
    <dgm:pt modelId="{11C37C8C-55B0-4FDE-A138-3ADD17F160B2}" type="pres">
      <dgm:prSet presAssocID="{73D00589-68B8-4C31-B752-2CE425E30EAA}" presName="FourNodes_2" presStyleLbl="node1" presStyleIdx="1" presStyleCnt="4">
        <dgm:presLayoutVars>
          <dgm:bulletEnabled val="1"/>
        </dgm:presLayoutVars>
      </dgm:prSet>
      <dgm:spPr/>
    </dgm:pt>
    <dgm:pt modelId="{93784FCE-A760-486C-B9F5-11E0CA794235}" type="pres">
      <dgm:prSet presAssocID="{73D00589-68B8-4C31-B752-2CE425E30EAA}" presName="FourNodes_3" presStyleLbl="node1" presStyleIdx="2" presStyleCnt="4">
        <dgm:presLayoutVars>
          <dgm:bulletEnabled val="1"/>
        </dgm:presLayoutVars>
      </dgm:prSet>
      <dgm:spPr/>
    </dgm:pt>
    <dgm:pt modelId="{0F0CA0B2-2ECD-4FEF-BC67-00AD7148B03A}" type="pres">
      <dgm:prSet presAssocID="{73D00589-68B8-4C31-B752-2CE425E30EAA}" presName="FourNodes_4" presStyleLbl="node1" presStyleIdx="3" presStyleCnt="4">
        <dgm:presLayoutVars>
          <dgm:bulletEnabled val="1"/>
        </dgm:presLayoutVars>
      </dgm:prSet>
      <dgm:spPr/>
    </dgm:pt>
    <dgm:pt modelId="{A7B14213-B9A0-42E0-8D49-C27BA3CD77A1}" type="pres">
      <dgm:prSet presAssocID="{73D00589-68B8-4C31-B752-2CE425E30EAA}" presName="FourConn_1-2" presStyleLbl="fgAccFollowNode1" presStyleIdx="0" presStyleCnt="3">
        <dgm:presLayoutVars>
          <dgm:bulletEnabled val="1"/>
        </dgm:presLayoutVars>
      </dgm:prSet>
      <dgm:spPr/>
    </dgm:pt>
    <dgm:pt modelId="{0191E3FB-AD5F-4984-B352-536C45586FE3}" type="pres">
      <dgm:prSet presAssocID="{73D00589-68B8-4C31-B752-2CE425E30EAA}" presName="FourConn_2-3" presStyleLbl="fgAccFollowNode1" presStyleIdx="1" presStyleCnt="3">
        <dgm:presLayoutVars>
          <dgm:bulletEnabled val="1"/>
        </dgm:presLayoutVars>
      </dgm:prSet>
      <dgm:spPr/>
    </dgm:pt>
    <dgm:pt modelId="{53E9E2A9-BD96-4185-87A1-1D870826B95D}" type="pres">
      <dgm:prSet presAssocID="{73D00589-68B8-4C31-B752-2CE425E30EAA}" presName="FourConn_3-4" presStyleLbl="fgAccFollowNode1" presStyleIdx="2" presStyleCnt="3">
        <dgm:presLayoutVars>
          <dgm:bulletEnabled val="1"/>
        </dgm:presLayoutVars>
      </dgm:prSet>
      <dgm:spPr/>
    </dgm:pt>
    <dgm:pt modelId="{F073B2D5-E879-4AD9-ABA6-1BDC355FC8D6}" type="pres">
      <dgm:prSet presAssocID="{73D00589-68B8-4C31-B752-2CE425E30EAA}" presName="FourNodes_1_text" presStyleLbl="node1" presStyleIdx="3" presStyleCnt="4">
        <dgm:presLayoutVars>
          <dgm:bulletEnabled val="1"/>
        </dgm:presLayoutVars>
      </dgm:prSet>
      <dgm:spPr/>
    </dgm:pt>
    <dgm:pt modelId="{78AA51E9-6D63-4B31-9D46-EAE48D372336}" type="pres">
      <dgm:prSet presAssocID="{73D00589-68B8-4C31-B752-2CE425E30EAA}" presName="FourNodes_2_text" presStyleLbl="node1" presStyleIdx="3" presStyleCnt="4">
        <dgm:presLayoutVars>
          <dgm:bulletEnabled val="1"/>
        </dgm:presLayoutVars>
      </dgm:prSet>
      <dgm:spPr/>
    </dgm:pt>
    <dgm:pt modelId="{CC3D4FF7-D424-4445-A7C6-22DE98A6F475}" type="pres">
      <dgm:prSet presAssocID="{73D00589-68B8-4C31-B752-2CE425E30EAA}" presName="FourNodes_3_text" presStyleLbl="node1" presStyleIdx="3" presStyleCnt="4">
        <dgm:presLayoutVars>
          <dgm:bulletEnabled val="1"/>
        </dgm:presLayoutVars>
      </dgm:prSet>
      <dgm:spPr/>
    </dgm:pt>
    <dgm:pt modelId="{177A72BA-E295-4076-A44A-D7F327C7392E}" type="pres">
      <dgm:prSet presAssocID="{73D00589-68B8-4C31-B752-2CE425E30EA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28BF10E-07BA-4D06-8BC7-5DEFC9070F31}" type="presOf" srcId="{D41E98CB-7F48-497F-9584-946E64C855EB}" destId="{0F0CA0B2-2ECD-4FEF-BC67-00AD7148B03A}" srcOrd="0" destOrd="0" presId="urn:microsoft.com/office/officeart/2005/8/layout/vProcess5"/>
    <dgm:cxn modelId="{2CDF1019-34C7-4801-BE3F-56478095567F}" type="presOf" srcId="{C5ED66A6-3E30-4FC5-851E-01ED92C2188D}" destId="{EE5507A4-A51E-4B21-9A75-E3CF47641491}" srcOrd="0" destOrd="0" presId="urn:microsoft.com/office/officeart/2005/8/layout/vProcess5"/>
    <dgm:cxn modelId="{CABC7722-AA32-4BBA-838C-42E28FED7660}" srcId="{73D00589-68B8-4C31-B752-2CE425E30EAA}" destId="{14A9AA4B-2CE1-4E47-9BEC-D9DFA19678C2}" srcOrd="2" destOrd="0" parTransId="{241B4891-CB1C-451B-AC04-7EECB5573810}" sibTransId="{085F863C-9B24-4CDE-AC8C-ADE344D2F245}"/>
    <dgm:cxn modelId="{014B6423-61E8-4156-80B6-6A5D8414A55B}" type="presOf" srcId="{14A9AA4B-2CE1-4E47-9BEC-D9DFA19678C2}" destId="{CC3D4FF7-D424-4445-A7C6-22DE98A6F475}" srcOrd="1" destOrd="0" presId="urn:microsoft.com/office/officeart/2005/8/layout/vProcess5"/>
    <dgm:cxn modelId="{79A1B023-3D3D-4550-8F45-A38C5D8EC2BC}" srcId="{73D00589-68B8-4C31-B752-2CE425E30EAA}" destId="{C5ED66A6-3E30-4FC5-851E-01ED92C2188D}" srcOrd="0" destOrd="0" parTransId="{B1F7E8EA-6DCB-4E42-8E08-E639A4EAA9C8}" sibTransId="{060C4336-C2F2-45D7-92B1-086BF83D62C2}"/>
    <dgm:cxn modelId="{0E6CC33A-E657-44FA-9478-9AAF10717D28}" type="presOf" srcId="{6A087400-3F0F-4376-97B2-2167ACE7E6A6}" destId="{11C37C8C-55B0-4FDE-A138-3ADD17F160B2}" srcOrd="0" destOrd="0" presId="urn:microsoft.com/office/officeart/2005/8/layout/vProcess5"/>
    <dgm:cxn modelId="{6D87FD3F-57ED-45B5-BB37-411FD30DF3C4}" type="presOf" srcId="{D41E98CB-7F48-497F-9584-946E64C855EB}" destId="{177A72BA-E295-4076-A44A-D7F327C7392E}" srcOrd="1" destOrd="0" presId="urn:microsoft.com/office/officeart/2005/8/layout/vProcess5"/>
    <dgm:cxn modelId="{0323C963-B95F-4B01-A310-43DB20816C5E}" type="presOf" srcId="{14A9AA4B-2CE1-4E47-9BEC-D9DFA19678C2}" destId="{93784FCE-A760-486C-B9F5-11E0CA794235}" srcOrd="0" destOrd="0" presId="urn:microsoft.com/office/officeart/2005/8/layout/vProcess5"/>
    <dgm:cxn modelId="{680C2666-73F8-4902-A277-C334D439E4EA}" type="presOf" srcId="{73D00589-68B8-4C31-B752-2CE425E30EAA}" destId="{B2D9EDE9-D7F8-4935-8405-C4854CC40C40}" srcOrd="0" destOrd="0" presId="urn:microsoft.com/office/officeart/2005/8/layout/vProcess5"/>
    <dgm:cxn modelId="{09BACC7F-3F46-44A3-AAD4-377DCAC0939F}" type="presOf" srcId="{6A087400-3F0F-4376-97B2-2167ACE7E6A6}" destId="{78AA51E9-6D63-4B31-9D46-EAE48D372336}" srcOrd="1" destOrd="0" presId="urn:microsoft.com/office/officeart/2005/8/layout/vProcess5"/>
    <dgm:cxn modelId="{D1B3AE93-12AC-4503-A6D5-9649B47A5E49}" type="presOf" srcId="{C5ED66A6-3E30-4FC5-851E-01ED92C2188D}" destId="{F073B2D5-E879-4AD9-ABA6-1BDC355FC8D6}" srcOrd="1" destOrd="0" presId="urn:microsoft.com/office/officeart/2005/8/layout/vProcess5"/>
    <dgm:cxn modelId="{FC66DDB2-9519-4BF7-9A0E-35A66344162B}" srcId="{73D00589-68B8-4C31-B752-2CE425E30EAA}" destId="{6A087400-3F0F-4376-97B2-2167ACE7E6A6}" srcOrd="1" destOrd="0" parTransId="{3FBD7BCA-A4B3-4048-BDE2-48BF7FD19855}" sibTransId="{B66191F4-E9DB-4380-B638-BF07A97E5446}"/>
    <dgm:cxn modelId="{2FAC81C4-F4EA-4470-A507-CBC0E3268A16}" type="presOf" srcId="{085F863C-9B24-4CDE-AC8C-ADE344D2F245}" destId="{53E9E2A9-BD96-4185-87A1-1D870826B95D}" srcOrd="0" destOrd="0" presId="urn:microsoft.com/office/officeart/2005/8/layout/vProcess5"/>
    <dgm:cxn modelId="{DC3F99D9-5606-48BB-AB3E-2972A383C71B}" type="presOf" srcId="{B66191F4-E9DB-4380-B638-BF07A97E5446}" destId="{0191E3FB-AD5F-4984-B352-536C45586FE3}" srcOrd="0" destOrd="0" presId="urn:microsoft.com/office/officeart/2005/8/layout/vProcess5"/>
    <dgm:cxn modelId="{ADB6B1F2-D9FE-471F-9DD3-8D830BAB4D67}" srcId="{73D00589-68B8-4C31-B752-2CE425E30EAA}" destId="{D41E98CB-7F48-497F-9584-946E64C855EB}" srcOrd="3" destOrd="0" parTransId="{90849347-CE7B-4825-AAB2-DD79F9906B3B}" sibTransId="{DFED3C23-6724-419A-BF9A-A0183F063E21}"/>
    <dgm:cxn modelId="{7ECD70FC-C142-4852-A192-DE47433B0C50}" type="presOf" srcId="{060C4336-C2F2-45D7-92B1-086BF83D62C2}" destId="{A7B14213-B9A0-42E0-8D49-C27BA3CD77A1}" srcOrd="0" destOrd="0" presId="urn:microsoft.com/office/officeart/2005/8/layout/vProcess5"/>
    <dgm:cxn modelId="{2F3B344F-1CBD-43AD-8590-A43EE2943AAF}" type="presParOf" srcId="{B2D9EDE9-D7F8-4935-8405-C4854CC40C40}" destId="{B05D10BD-300C-403B-AB38-A1B87C2D4360}" srcOrd="0" destOrd="0" presId="urn:microsoft.com/office/officeart/2005/8/layout/vProcess5"/>
    <dgm:cxn modelId="{B5575197-2451-450E-ABFA-0CCC9D994F73}" type="presParOf" srcId="{B2D9EDE9-D7F8-4935-8405-C4854CC40C40}" destId="{EE5507A4-A51E-4B21-9A75-E3CF47641491}" srcOrd="1" destOrd="0" presId="urn:microsoft.com/office/officeart/2005/8/layout/vProcess5"/>
    <dgm:cxn modelId="{5498A7EE-6FE2-4FED-9FCF-8E590E908D7F}" type="presParOf" srcId="{B2D9EDE9-D7F8-4935-8405-C4854CC40C40}" destId="{11C37C8C-55B0-4FDE-A138-3ADD17F160B2}" srcOrd="2" destOrd="0" presId="urn:microsoft.com/office/officeart/2005/8/layout/vProcess5"/>
    <dgm:cxn modelId="{359CA1E3-8156-4FFF-A4B2-B72F4F2CB510}" type="presParOf" srcId="{B2D9EDE9-D7F8-4935-8405-C4854CC40C40}" destId="{93784FCE-A760-486C-B9F5-11E0CA794235}" srcOrd="3" destOrd="0" presId="urn:microsoft.com/office/officeart/2005/8/layout/vProcess5"/>
    <dgm:cxn modelId="{35945C80-923C-4303-9366-862992F4EDBD}" type="presParOf" srcId="{B2D9EDE9-D7F8-4935-8405-C4854CC40C40}" destId="{0F0CA0B2-2ECD-4FEF-BC67-00AD7148B03A}" srcOrd="4" destOrd="0" presId="urn:microsoft.com/office/officeart/2005/8/layout/vProcess5"/>
    <dgm:cxn modelId="{AC2B04DF-FB01-420C-ACDD-B29D3FA1E71B}" type="presParOf" srcId="{B2D9EDE9-D7F8-4935-8405-C4854CC40C40}" destId="{A7B14213-B9A0-42E0-8D49-C27BA3CD77A1}" srcOrd="5" destOrd="0" presId="urn:microsoft.com/office/officeart/2005/8/layout/vProcess5"/>
    <dgm:cxn modelId="{008DCA33-B68A-4636-A505-B026F2711764}" type="presParOf" srcId="{B2D9EDE9-D7F8-4935-8405-C4854CC40C40}" destId="{0191E3FB-AD5F-4984-B352-536C45586FE3}" srcOrd="6" destOrd="0" presId="urn:microsoft.com/office/officeart/2005/8/layout/vProcess5"/>
    <dgm:cxn modelId="{E188D633-E293-4A61-9244-CCC9033539CD}" type="presParOf" srcId="{B2D9EDE9-D7F8-4935-8405-C4854CC40C40}" destId="{53E9E2A9-BD96-4185-87A1-1D870826B95D}" srcOrd="7" destOrd="0" presId="urn:microsoft.com/office/officeart/2005/8/layout/vProcess5"/>
    <dgm:cxn modelId="{6F4DA12B-3885-4FFD-8290-0503FE7C18A4}" type="presParOf" srcId="{B2D9EDE9-D7F8-4935-8405-C4854CC40C40}" destId="{F073B2D5-E879-4AD9-ABA6-1BDC355FC8D6}" srcOrd="8" destOrd="0" presId="urn:microsoft.com/office/officeart/2005/8/layout/vProcess5"/>
    <dgm:cxn modelId="{98627322-8B84-45B9-9496-CA6400BCF928}" type="presParOf" srcId="{B2D9EDE9-D7F8-4935-8405-C4854CC40C40}" destId="{78AA51E9-6D63-4B31-9D46-EAE48D372336}" srcOrd="9" destOrd="0" presId="urn:microsoft.com/office/officeart/2005/8/layout/vProcess5"/>
    <dgm:cxn modelId="{8F1AEE2A-CCFC-48C4-B313-CCFC3443B160}" type="presParOf" srcId="{B2D9EDE9-D7F8-4935-8405-C4854CC40C40}" destId="{CC3D4FF7-D424-4445-A7C6-22DE98A6F475}" srcOrd="10" destOrd="0" presId="urn:microsoft.com/office/officeart/2005/8/layout/vProcess5"/>
    <dgm:cxn modelId="{DBFEB59C-30AC-4F1B-A7CC-D8F5F6777DDD}" type="presParOf" srcId="{B2D9EDE9-D7F8-4935-8405-C4854CC40C40}" destId="{177A72BA-E295-4076-A44A-D7F327C7392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D6E95F-52C7-43E1-B9D1-4C1E3839D7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AF5830-057A-4A95-8229-BD768939EB3E}">
      <dgm:prSet/>
      <dgm:spPr/>
      <dgm:t>
        <a:bodyPr/>
        <a:lstStyle/>
        <a:p>
          <a:r>
            <a:rPr lang="en-US"/>
            <a:t>---------------------</a:t>
          </a:r>
        </a:p>
      </dgm:t>
    </dgm:pt>
    <dgm:pt modelId="{AA6337FA-DBB5-4130-8E3A-C87F2421BBBC}" type="parTrans" cxnId="{C63DC372-440E-4F51-84D0-F8B6BA34A14E}">
      <dgm:prSet/>
      <dgm:spPr/>
      <dgm:t>
        <a:bodyPr/>
        <a:lstStyle/>
        <a:p>
          <a:endParaRPr lang="en-US"/>
        </a:p>
      </dgm:t>
    </dgm:pt>
    <dgm:pt modelId="{F5DE7311-B278-48AF-B2F2-7F378D0AF044}" type="sibTrans" cxnId="{C63DC372-440E-4F51-84D0-F8B6BA34A14E}">
      <dgm:prSet/>
      <dgm:spPr/>
      <dgm:t>
        <a:bodyPr/>
        <a:lstStyle/>
        <a:p>
          <a:endParaRPr lang="en-US"/>
        </a:p>
      </dgm:t>
    </dgm:pt>
    <dgm:pt modelId="{233E8993-B667-4307-B867-08FFAAED518C}">
      <dgm:prSet/>
      <dgm:spPr/>
      <dgm:t>
        <a:bodyPr/>
        <a:lstStyle/>
        <a:p>
          <a:r>
            <a:rPr lang="en-US"/>
            <a:t>- Skrive e-post eller rapporter</a:t>
          </a:r>
        </a:p>
      </dgm:t>
    </dgm:pt>
    <dgm:pt modelId="{DBA71D98-F38A-482B-A0B9-B7B897D632F9}" type="parTrans" cxnId="{1A760EA7-1531-4591-8238-CEECD38E4BE7}">
      <dgm:prSet/>
      <dgm:spPr/>
      <dgm:t>
        <a:bodyPr/>
        <a:lstStyle/>
        <a:p>
          <a:endParaRPr lang="en-US"/>
        </a:p>
      </dgm:t>
    </dgm:pt>
    <dgm:pt modelId="{77246F18-DD5C-4561-BCAB-CC24C3F69294}" type="sibTrans" cxnId="{1A760EA7-1531-4591-8238-CEECD38E4BE7}">
      <dgm:prSet/>
      <dgm:spPr/>
      <dgm:t>
        <a:bodyPr/>
        <a:lstStyle/>
        <a:p>
          <a:endParaRPr lang="en-US"/>
        </a:p>
      </dgm:t>
    </dgm:pt>
    <dgm:pt modelId="{CAC0B966-E4F2-4A9E-BFE4-5D1C35A19095}">
      <dgm:prSet/>
      <dgm:spPr/>
      <dgm:t>
        <a:bodyPr/>
        <a:lstStyle/>
        <a:p>
          <a:r>
            <a:rPr lang="en-US"/>
            <a:t>- Hjelpe til med Word, Excel (f.eks. formelbeskrivelser)</a:t>
          </a:r>
        </a:p>
      </dgm:t>
    </dgm:pt>
    <dgm:pt modelId="{28B6EB01-D56C-4973-AAF1-48C4F76B7DE9}" type="parTrans" cxnId="{96E407BB-68A1-493C-BA80-917AB9253260}">
      <dgm:prSet/>
      <dgm:spPr/>
      <dgm:t>
        <a:bodyPr/>
        <a:lstStyle/>
        <a:p>
          <a:endParaRPr lang="en-US"/>
        </a:p>
      </dgm:t>
    </dgm:pt>
    <dgm:pt modelId="{AA1D74F7-A7DF-4666-9D1E-4D35EE45067C}" type="sibTrans" cxnId="{96E407BB-68A1-493C-BA80-917AB9253260}">
      <dgm:prSet/>
      <dgm:spPr/>
      <dgm:t>
        <a:bodyPr/>
        <a:lstStyle/>
        <a:p>
          <a:endParaRPr lang="en-US"/>
        </a:p>
      </dgm:t>
    </dgm:pt>
    <dgm:pt modelId="{31038C06-8FF1-45C1-9BED-93407950D21D}">
      <dgm:prSet/>
      <dgm:spPr/>
      <dgm:t>
        <a:bodyPr/>
        <a:lstStyle/>
        <a:p>
          <a:r>
            <a:rPr lang="en-US"/>
            <a:t>- Lage idéutkast, stillingsannonser, enkle presentasjoner</a:t>
          </a:r>
        </a:p>
      </dgm:t>
    </dgm:pt>
    <dgm:pt modelId="{9D52F5BD-7773-4A27-B9CB-62F5DF365A44}" type="parTrans" cxnId="{6856F260-3083-4840-B797-4891DF175C5F}">
      <dgm:prSet/>
      <dgm:spPr/>
      <dgm:t>
        <a:bodyPr/>
        <a:lstStyle/>
        <a:p>
          <a:endParaRPr lang="en-US"/>
        </a:p>
      </dgm:t>
    </dgm:pt>
    <dgm:pt modelId="{37B11958-B846-4AF1-8C6E-996CB4E1CB87}" type="sibTrans" cxnId="{6856F260-3083-4840-B797-4891DF175C5F}">
      <dgm:prSet/>
      <dgm:spPr/>
      <dgm:t>
        <a:bodyPr/>
        <a:lstStyle/>
        <a:p>
          <a:endParaRPr lang="en-US"/>
        </a:p>
      </dgm:t>
    </dgm:pt>
    <dgm:pt modelId="{0C45AB83-C602-4332-8C6C-00F3FF645290}" type="pres">
      <dgm:prSet presAssocID="{AAD6E95F-52C7-43E1-B9D1-4C1E3839D7B5}" presName="root" presStyleCnt="0">
        <dgm:presLayoutVars>
          <dgm:dir/>
          <dgm:resizeHandles val="exact"/>
        </dgm:presLayoutVars>
      </dgm:prSet>
      <dgm:spPr/>
    </dgm:pt>
    <dgm:pt modelId="{6DA2A540-57CD-4737-9419-5EC59CEC6BB1}" type="pres">
      <dgm:prSet presAssocID="{E6AF5830-057A-4A95-8229-BD768939EB3E}" presName="compNode" presStyleCnt="0"/>
      <dgm:spPr/>
    </dgm:pt>
    <dgm:pt modelId="{68ED2FB5-A461-4086-8630-A4B5BDEC470A}" type="pres">
      <dgm:prSet presAssocID="{E6AF5830-057A-4A95-8229-BD768939EB3E}" presName="bgRect" presStyleLbl="bgShp" presStyleIdx="0" presStyleCnt="4"/>
      <dgm:spPr/>
    </dgm:pt>
    <dgm:pt modelId="{C684D2FD-DDEB-4A2E-96D8-A2282E4796EC}" type="pres">
      <dgm:prSet presAssocID="{E6AF5830-057A-4A95-8229-BD768939EB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86E91981-5DC8-46FC-A484-18B383386B8C}" type="pres">
      <dgm:prSet presAssocID="{E6AF5830-057A-4A95-8229-BD768939EB3E}" presName="spaceRect" presStyleCnt="0"/>
      <dgm:spPr/>
    </dgm:pt>
    <dgm:pt modelId="{A07B4236-CCDE-4DC1-BA91-39C69A6E6225}" type="pres">
      <dgm:prSet presAssocID="{E6AF5830-057A-4A95-8229-BD768939EB3E}" presName="parTx" presStyleLbl="revTx" presStyleIdx="0" presStyleCnt="4">
        <dgm:presLayoutVars>
          <dgm:chMax val="0"/>
          <dgm:chPref val="0"/>
        </dgm:presLayoutVars>
      </dgm:prSet>
      <dgm:spPr/>
    </dgm:pt>
    <dgm:pt modelId="{6DADD56A-0E7E-4D06-B5FF-D69C675D14C4}" type="pres">
      <dgm:prSet presAssocID="{F5DE7311-B278-48AF-B2F2-7F378D0AF044}" presName="sibTrans" presStyleCnt="0"/>
      <dgm:spPr/>
    </dgm:pt>
    <dgm:pt modelId="{9EE4224C-39FD-4454-9986-99D089CB429A}" type="pres">
      <dgm:prSet presAssocID="{233E8993-B667-4307-B867-08FFAAED518C}" presName="compNode" presStyleCnt="0"/>
      <dgm:spPr/>
    </dgm:pt>
    <dgm:pt modelId="{BE3EBCC1-3E2A-41F5-A323-F5D9B76B2C44}" type="pres">
      <dgm:prSet presAssocID="{233E8993-B667-4307-B867-08FFAAED518C}" presName="bgRect" presStyleLbl="bgShp" presStyleIdx="1" presStyleCnt="4"/>
      <dgm:spPr/>
    </dgm:pt>
    <dgm:pt modelId="{FA23976F-9CD4-42C3-9711-BA0857992E56}" type="pres">
      <dgm:prSet presAssocID="{233E8993-B667-4307-B867-08FFAAED51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93561C23-6776-4525-84D1-83D89D991E86}" type="pres">
      <dgm:prSet presAssocID="{233E8993-B667-4307-B867-08FFAAED518C}" presName="spaceRect" presStyleCnt="0"/>
      <dgm:spPr/>
    </dgm:pt>
    <dgm:pt modelId="{5AB446C7-8236-45F4-92B9-4805D9C0AA39}" type="pres">
      <dgm:prSet presAssocID="{233E8993-B667-4307-B867-08FFAAED518C}" presName="parTx" presStyleLbl="revTx" presStyleIdx="1" presStyleCnt="4">
        <dgm:presLayoutVars>
          <dgm:chMax val="0"/>
          <dgm:chPref val="0"/>
        </dgm:presLayoutVars>
      </dgm:prSet>
      <dgm:spPr/>
    </dgm:pt>
    <dgm:pt modelId="{3A59735A-9725-41F9-9312-A296B671E396}" type="pres">
      <dgm:prSet presAssocID="{77246F18-DD5C-4561-BCAB-CC24C3F69294}" presName="sibTrans" presStyleCnt="0"/>
      <dgm:spPr/>
    </dgm:pt>
    <dgm:pt modelId="{432079CD-4627-4906-83D2-5FEF080165C1}" type="pres">
      <dgm:prSet presAssocID="{CAC0B966-E4F2-4A9E-BFE4-5D1C35A19095}" presName="compNode" presStyleCnt="0"/>
      <dgm:spPr/>
    </dgm:pt>
    <dgm:pt modelId="{F9CA496B-37A8-470F-98CA-BDA026A5720A}" type="pres">
      <dgm:prSet presAssocID="{CAC0B966-E4F2-4A9E-BFE4-5D1C35A19095}" presName="bgRect" presStyleLbl="bgShp" presStyleIdx="2" presStyleCnt="4"/>
      <dgm:spPr/>
    </dgm:pt>
    <dgm:pt modelId="{E40E72C1-4EDB-4417-852B-4006E61EE23F}" type="pres">
      <dgm:prSet presAssocID="{CAC0B966-E4F2-4A9E-BFE4-5D1C35A190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7C67E9C-2AEA-47BA-87C7-4E20833B0537}" type="pres">
      <dgm:prSet presAssocID="{CAC0B966-E4F2-4A9E-BFE4-5D1C35A19095}" presName="spaceRect" presStyleCnt="0"/>
      <dgm:spPr/>
    </dgm:pt>
    <dgm:pt modelId="{E8115EDD-16C0-4289-9A97-15B3213020CD}" type="pres">
      <dgm:prSet presAssocID="{CAC0B966-E4F2-4A9E-BFE4-5D1C35A19095}" presName="parTx" presStyleLbl="revTx" presStyleIdx="2" presStyleCnt="4">
        <dgm:presLayoutVars>
          <dgm:chMax val="0"/>
          <dgm:chPref val="0"/>
        </dgm:presLayoutVars>
      </dgm:prSet>
      <dgm:spPr/>
    </dgm:pt>
    <dgm:pt modelId="{44D8BC32-9D97-45D4-94C5-52426B07D845}" type="pres">
      <dgm:prSet presAssocID="{AA1D74F7-A7DF-4666-9D1E-4D35EE45067C}" presName="sibTrans" presStyleCnt="0"/>
      <dgm:spPr/>
    </dgm:pt>
    <dgm:pt modelId="{E72E2F63-7E75-4211-91F7-32ACE1C8FA87}" type="pres">
      <dgm:prSet presAssocID="{31038C06-8FF1-45C1-9BED-93407950D21D}" presName="compNode" presStyleCnt="0"/>
      <dgm:spPr/>
    </dgm:pt>
    <dgm:pt modelId="{70E68D97-94C1-4685-80A2-16F1A931C6DD}" type="pres">
      <dgm:prSet presAssocID="{31038C06-8FF1-45C1-9BED-93407950D21D}" presName="bgRect" presStyleLbl="bgShp" presStyleIdx="3" presStyleCnt="4"/>
      <dgm:spPr/>
    </dgm:pt>
    <dgm:pt modelId="{A4BEAD8C-F709-4F8F-A755-0E48D04A67C4}" type="pres">
      <dgm:prSet presAssocID="{31038C06-8FF1-45C1-9BED-93407950D21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 Animal"/>
        </a:ext>
      </dgm:extLst>
    </dgm:pt>
    <dgm:pt modelId="{E9EFD895-30CF-412A-B704-85377EF5B17E}" type="pres">
      <dgm:prSet presAssocID="{31038C06-8FF1-45C1-9BED-93407950D21D}" presName="spaceRect" presStyleCnt="0"/>
      <dgm:spPr/>
    </dgm:pt>
    <dgm:pt modelId="{8561ABC4-2684-4A6B-8968-66BBB8EBA952}" type="pres">
      <dgm:prSet presAssocID="{31038C06-8FF1-45C1-9BED-93407950D21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E0D0417-C5F7-479C-A021-767F411B6F75}" type="presOf" srcId="{233E8993-B667-4307-B867-08FFAAED518C}" destId="{5AB446C7-8236-45F4-92B9-4805D9C0AA39}" srcOrd="0" destOrd="0" presId="urn:microsoft.com/office/officeart/2018/2/layout/IconVerticalSolidList"/>
    <dgm:cxn modelId="{BD4D673F-D804-4E84-9707-5D0C64A0C5BC}" type="presOf" srcId="{31038C06-8FF1-45C1-9BED-93407950D21D}" destId="{8561ABC4-2684-4A6B-8968-66BBB8EBA952}" srcOrd="0" destOrd="0" presId="urn:microsoft.com/office/officeart/2018/2/layout/IconVerticalSolidList"/>
    <dgm:cxn modelId="{6856F260-3083-4840-B797-4891DF175C5F}" srcId="{AAD6E95F-52C7-43E1-B9D1-4C1E3839D7B5}" destId="{31038C06-8FF1-45C1-9BED-93407950D21D}" srcOrd="3" destOrd="0" parTransId="{9D52F5BD-7773-4A27-B9CB-62F5DF365A44}" sibTransId="{37B11958-B846-4AF1-8C6E-996CB4E1CB87}"/>
    <dgm:cxn modelId="{C63DC372-440E-4F51-84D0-F8B6BA34A14E}" srcId="{AAD6E95F-52C7-43E1-B9D1-4C1E3839D7B5}" destId="{E6AF5830-057A-4A95-8229-BD768939EB3E}" srcOrd="0" destOrd="0" parTransId="{AA6337FA-DBB5-4130-8E3A-C87F2421BBBC}" sibTransId="{F5DE7311-B278-48AF-B2F2-7F378D0AF044}"/>
    <dgm:cxn modelId="{1A760EA7-1531-4591-8238-CEECD38E4BE7}" srcId="{AAD6E95F-52C7-43E1-B9D1-4C1E3839D7B5}" destId="{233E8993-B667-4307-B867-08FFAAED518C}" srcOrd="1" destOrd="0" parTransId="{DBA71D98-F38A-482B-A0B9-B7B897D632F9}" sibTransId="{77246F18-DD5C-4561-BCAB-CC24C3F69294}"/>
    <dgm:cxn modelId="{2159CCA8-9113-4B95-86FE-B81472AADC12}" type="presOf" srcId="{E6AF5830-057A-4A95-8229-BD768939EB3E}" destId="{A07B4236-CCDE-4DC1-BA91-39C69A6E6225}" srcOrd="0" destOrd="0" presId="urn:microsoft.com/office/officeart/2018/2/layout/IconVerticalSolidList"/>
    <dgm:cxn modelId="{96E407BB-68A1-493C-BA80-917AB9253260}" srcId="{AAD6E95F-52C7-43E1-B9D1-4C1E3839D7B5}" destId="{CAC0B966-E4F2-4A9E-BFE4-5D1C35A19095}" srcOrd="2" destOrd="0" parTransId="{28B6EB01-D56C-4973-AAF1-48C4F76B7DE9}" sibTransId="{AA1D74F7-A7DF-4666-9D1E-4D35EE45067C}"/>
    <dgm:cxn modelId="{416660E4-53FA-47FF-87A7-1565028FB094}" type="presOf" srcId="{CAC0B966-E4F2-4A9E-BFE4-5D1C35A19095}" destId="{E8115EDD-16C0-4289-9A97-15B3213020CD}" srcOrd="0" destOrd="0" presId="urn:microsoft.com/office/officeart/2018/2/layout/IconVerticalSolidList"/>
    <dgm:cxn modelId="{C476A5ED-E48F-4CB4-8917-26C078D27125}" type="presOf" srcId="{AAD6E95F-52C7-43E1-B9D1-4C1E3839D7B5}" destId="{0C45AB83-C602-4332-8C6C-00F3FF645290}" srcOrd="0" destOrd="0" presId="urn:microsoft.com/office/officeart/2018/2/layout/IconVerticalSolidList"/>
    <dgm:cxn modelId="{1637CB33-5479-42D5-8FBF-5A23D0EE00AF}" type="presParOf" srcId="{0C45AB83-C602-4332-8C6C-00F3FF645290}" destId="{6DA2A540-57CD-4737-9419-5EC59CEC6BB1}" srcOrd="0" destOrd="0" presId="urn:microsoft.com/office/officeart/2018/2/layout/IconVerticalSolidList"/>
    <dgm:cxn modelId="{24BFD4C5-CC0D-493F-8491-A8BDCFF0C046}" type="presParOf" srcId="{6DA2A540-57CD-4737-9419-5EC59CEC6BB1}" destId="{68ED2FB5-A461-4086-8630-A4B5BDEC470A}" srcOrd="0" destOrd="0" presId="urn:microsoft.com/office/officeart/2018/2/layout/IconVerticalSolidList"/>
    <dgm:cxn modelId="{E1ED9A6F-5CC4-4900-A105-4005A504B527}" type="presParOf" srcId="{6DA2A540-57CD-4737-9419-5EC59CEC6BB1}" destId="{C684D2FD-DDEB-4A2E-96D8-A2282E4796EC}" srcOrd="1" destOrd="0" presId="urn:microsoft.com/office/officeart/2018/2/layout/IconVerticalSolidList"/>
    <dgm:cxn modelId="{91A477C7-237D-40DB-9E05-093B04514B00}" type="presParOf" srcId="{6DA2A540-57CD-4737-9419-5EC59CEC6BB1}" destId="{86E91981-5DC8-46FC-A484-18B383386B8C}" srcOrd="2" destOrd="0" presId="urn:microsoft.com/office/officeart/2018/2/layout/IconVerticalSolidList"/>
    <dgm:cxn modelId="{8CEDA914-E9FA-4FD1-ABE7-5ECB9204F3EC}" type="presParOf" srcId="{6DA2A540-57CD-4737-9419-5EC59CEC6BB1}" destId="{A07B4236-CCDE-4DC1-BA91-39C69A6E6225}" srcOrd="3" destOrd="0" presId="urn:microsoft.com/office/officeart/2018/2/layout/IconVerticalSolidList"/>
    <dgm:cxn modelId="{E86D3EE6-AB74-401D-BEC4-50CE82FD3A44}" type="presParOf" srcId="{0C45AB83-C602-4332-8C6C-00F3FF645290}" destId="{6DADD56A-0E7E-4D06-B5FF-D69C675D14C4}" srcOrd="1" destOrd="0" presId="urn:microsoft.com/office/officeart/2018/2/layout/IconVerticalSolidList"/>
    <dgm:cxn modelId="{540ECE70-31D3-4691-8EA1-B119CA299CB3}" type="presParOf" srcId="{0C45AB83-C602-4332-8C6C-00F3FF645290}" destId="{9EE4224C-39FD-4454-9986-99D089CB429A}" srcOrd="2" destOrd="0" presId="urn:microsoft.com/office/officeart/2018/2/layout/IconVerticalSolidList"/>
    <dgm:cxn modelId="{C440FF6B-53FD-41D6-9FE0-78ECAFD48B7E}" type="presParOf" srcId="{9EE4224C-39FD-4454-9986-99D089CB429A}" destId="{BE3EBCC1-3E2A-41F5-A323-F5D9B76B2C44}" srcOrd="0" destOrd="0" presId="urn:microsoft.com/office/officeart/2018/2/layout/IconVerticalSolidList"/>
    <dgm:cxn modelId="{B0964488-EE5F-4D44-9D90-79406D8E73EE}" type="presParOf" srcId="{9EE4224C-39FD-4454-9986-99D089CB429A}" destId="{FA23976F-9CD4-42C3-9711-BA0857992E56}" srcOrd="1" destOrd="0" presId="urn:microsoft.com/office/officeart/2018/2/layout/IconVerticalSolidList"/>
    <dgm:cxn modelId="{333AF161-CCA4-4C3D-B8A3-2E8A237AEB33}" type="presParOf" srcId="{9EE4224C-39FD-4454-9986-99D089CB429A}" destId="{93561C23-6776-4525-84D1-83D89D991E86}" srcOrd="2" destOrd="0" presId="urn:microsoft.com/office/officeart/2018/2/layout/IconVerticalSolidList"/>
    <dgm:cxn modelId="{BA8EBDD3-4BCB-4F68-B303-08197AD824D6}" type="presParOf" srcId="{9EE4224C-39FD-4454-9986-99D089CB429A}" destId="{5AB446C7-8236-45F4-92B9-4805D9C0AA39}" srcOrd="3" destOrd="0" presId="urn:microsoft.com/office/officeart/2018/2/layout/IconVerticalSolidList"/>
    <dgm:cxn modelId="{DB984D25-B329-4C05-9A55-7608ACCDE327}" type="presParOf" srcId="{0C45AB83-C602-4332-8C6C-00F3FF645290}" destId="{3A59735A-9725-41F9-9312-A296B671E396}" srcOrd="3" destOrd="0" presId="urn:microsoft.com/office/officeart/2018/2/layout/IconVerticalSolidList"/>
    <dgm:cxn modelId="{5983BF16-A703-48FF-BA5A-EA002E427AA7}" type="presParOf" srcId="{0C45AB83-C602-4332-8C6C-00F3FF645290}" destId="{432079CD-4627-4906-83D2-5FEF080165C1}" srcOrd="4" destOrd="0" presId="urn:microsoft.com/office/officeart/2018/2/layout/IconVerticalSolidList"/>
    <dgm:cxn modelId="{0003982B-722B-4A11-A654-7E5CDB870F5C}" type="presParOf" srcId="{432079CD-4627-4906-83D2-5FEF080165C1}" destId="{F9CA496B-37A8-470F-98CA-BDA026A5720A}" srcOrd="0" destOrd="0" presId="urn:microsoft.com/office/officeart/2018/2/layout/IconVerticalSolidList"/>
    <dgm:cxn modelId="{52AA5FD5-5578-4303-8E49-2C048CEAECB8}" type="presParOf" srcId="{432079CD-4627-4906-83D2-5FEF080165C1}" destId="{E40E72C1-4EDB-4417-852B-4006E61EE23F}" srcOrd="1" destOrd="0" presId="urn:microsoft.com/office/officeart/2018/2/layout/IconVerticalSolidList"/>
    <dgm:cxn modelId="{577D9BE0-EA95-470F-8B14-C1EAE13785EB}" type="presParOf" srcId="{432079CD-4627-4906-83D2-5FEF080165C1}" destId="{57C67E9C-2AEA-47BA-87C7-4E20833B0537}" srcOrd="2" destOrd="0" presId="urn:microsoft.com/office/officeart/2018/2/layout/IconVerticalSolidList"/>
    <dgm:cxn modelId="{3A7AF8B4-79CC-4D7A-AB63-DEE3A3D61FE6}" type="presParOf" srcId="{432079CD-4627-4906-83D2-5FEF080165C1}" destId="{E8115EDD-16C0-4289-9A97-15B3213020CD}" srcOrd="3" destOrd="0" presId="urn:microsoft.com/office/officeart/2018/2/layout/IconVerticalSolidList"/>
    <dgm:cxn modelId="{EA688B94-C273-4A73-86DF-660010CD8EA5}" type="presParOf" srcId="{0C45AB83-C602-4332-8C6C-00F3FF645290}" destId="{44D8BC32-9D97-45D4-94C5-52426B07D845}" srcOrd="5" destOrd="0" presId="urn:microsoft.com/office/officeart/2018/2/layout/IconVerticalSolidList"/>
    <dgm:cxn modelId="{AD66FFC3-A49A-4F74-88A2-8CBD8C04982E}" type="presParOf" srcId="{0C45AB83-C602-4332-8C6C-00F3FF645290}" destId="{E72E2F63-7E75-4211-91F7-32ACE1C8FA87}" srcOrd="6" destOrd="0" presId="urn:microsoft.com/office/officeart/2018/2/layout/IconVerticalSolidList"/>
    <dgm:cxn modelId="{0E010F8C-9198-419C-B00C-3EF047FA04F2}" type="presParOf" srcId="{E72E2F63-7E75-4211-91F7-32ACE1C8FA87}" destId="{70E68D97-94C1-4685-80A2-16F1A931C6DD}" srcOrd="0" destOrd="0" presId="urn:microsoft.com/office/officeart/2018/2/layout/IconVerticalSolidList"/>
    <dgm:cxn modelId="{5199031E-04BB-4821-B288-8658AF523CC2}" type="presParOf" srcId="{E72E2F63-7E75-4211-91F7-32ACE1C8FA87}" destId="{A4BEAD8C-F709-4F8F-A755-0E48D04A67C4}" srcOrd="1" destOrd="0" presId="urn:microsoft.com/office/officeart/2018/2/layout/IconVerticalSolidList"/>
    <dgm:cxn modelId="{6258B888-0242-496B-9D5A-2E2AB813A88A}" type="presParOf" srcId="{E72E2F63-7E75-4211-91F7-32ACE1C8FA87}" destId="{E9EFD895-30CF-412A-B704-85377EF5B17E}" srcOrd="2" destOrd="0" presId="urn:microsoft.com/office/officeart/2018/2/layout/IconVerticalSolidList"/>
    <dgm:cxn modelId="{40C17D4D-FFEC-4636-AFC4-5D1D1C090ECE}" type="presParOf" srcId="{E72E2F63-7E75-4211-91F7-32ACE1C8FA87}" destId="{8561ABC4-2684-4A6B-8968-66BBB8EBA9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8060A2-019C-45CB-ADEC-E4952B6272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3FC0AE-3D43-480A-ADAA-656EB45E92D0}">
      <dgm:prSet/>
      <dgm:spPr/>
      <dgm:t>
        <a:bodyPr/>
        <a:lstStyle/>
        <a:p>
          <a:r>
            <a:rPr lang="en-US"/>
            <a:t>-----------------------</a:t>
          </a:r>
        </a:p>
      </dgm:t>
    </dgm:pt>
    <dgm:pt modelId="{E7E8E165-2E0D-400F-87D3-DDF4D4656959}" type="parTrans" cxnId="{C79BB26B-B036-445A-989D-2225B12B7DC0}">
      <dgm:prSet/>
      <dgm:spPr/>
      <dgm:t>
        <a:bodyPr/>
        <a:lstStyle/>
        <a:p>
          <a:endParaRPr lang="en-US"/>
        </a:p>
      </dgm:t>
    </dgm:pt>
    <dgm:pt modelId="{52A9AC44-1F3C-492A-9475-CCAEB4367349}" type="sibTrans" cxnId="{C79BB26B-B036-445A-989D-2225B12B7DC0}">
      <dgm:prSet/>
      <dgm:spPr/>
      <dgm:t>
        <a:bodyPr/>
        <a:lstStyle/>
        <a:p>
          <a:endParaRPr lang="en-US"/>
        </a:p>
      </dgm:t>
    </dgm:pt>
    <dgm:pt modelId="{A9FE9EA2-DAC7-405A-8BA2-F8B146FE94BD}">
      <dgm:prSet/>
      <dgm:spPr/>
      <dgm:t>
        <a:bodyPr/>
        <a:lstStyle/>
        <a:p>
          <a:r>
            <a:rPr lang="en-US"/>
            <a:t>- Lage quiz og undervisningsopplegg</a:t>
          </a:r>
        </a:p>
      </dgm:t>
    </dgm:pt>
    <dgm:pt modelId="{3D6CC736-337A-44A6-BBA5-2AADEEA958FF}" type="parTrans" cxnId="{28B5F46F-AE33-41A7-809B-C0D90E70A69E}">
      <dgm:prSet/>
      <dgm:spPr/>
      <dgm:t>
        <a:bodyPr/>
        <a:lstStyle/>
        <a:p>
          <a:endParaRPr lang="en-US"/>
        </a:p>
      </dgm:t>
    </dgm:pt>
    <dgm:pt modelId="{2FC5A153-B986-4C43-9F32-3FC13575F33E}" type="sibTrans" cxnId="{28B5F46F-AE33-41A7-809B-C0D90E70A69E}">
      <dgm:prSet/>
      <dgm:spPr/>
      <dgm:t>
        <a:bodyPr/>
        <a:lstStyle/>
        <a:p>
          <a:endParaRPr lang="en-US"/>
        </a:p>
      </dgm:t>
    </dgm:pt>
    <dgm:pt modelId="{726FE37C-1FB5-4D13-96DA-0D49C247CF3D}">
      <dgm:prSet/>
      <dgm:spPr/>
      <dgm:t>
        <a:bodyPr/>
        <a:lstStyle/>
        <a:p>
          <a:r>
            <a:rPr lang="en-US"/>
            <a:t>- Få hjelp til oppgavestruktur (NB: ikke kopiere direkte!)</a:t>
          </a:r>
        </a:p>
      </dgm:t>
    </dgm:pt>
    <dgm:pt modelId="{110F1357-92FB-4986-97D8-D4A46CEE7239}" type="parTrans" cxnId="{E817ED59-8624-4197-AA11-72C6A5BA82C5}">
      <dgm:prSet/>
      <dgm:spPr/>
      <dgm:t>
        <a:bodyPr/>
        <a:lstStyle/>
        <a:p>
          <a:endParaRPr lang="en-US"/>
        </a:p>
      </dgm:t>
    </dgm:pt>
    <dgm:pt modelId="{90402E70-E8F7-4865-B92E-AAC597AFF3EC}" type="sibTrans" cxnId="{E817ED59-8624-4197-AA11-72C6A5BA82C5}">
      <dgm:prSet/>
      <dgm:spPr/>
      <dgm:t>
        <a:bodyPr/>
        <a:lstStyle/>
        <a:p>
          <a:endParaRPr lang="en-US"/>
        </a:p>
      </dgm:t>
    </dgm:pt>
    <dgm:pt modelId="{3CE14D11-257E-48A1-8C5D-3116DAB3AEA7}">
      <dgm:prSet/>
      <dgm:spPr/>
      <dgm:t>
        <a:bodyPr/>
        <a:lstStyle/>
        <a:p>
          <a:r>
            <a:rPr lang="en-US"/>
            <a:t>- Oppsummere tekst eller gjøre noe lettere å forstå</a:t>
          </a:r>
        </a:p>
      </dgm:t>
    </dgm:pt>
    <dgm:pt modelId="{AD67E947-D7FE-4520-B2CD-0064981D7D6F}" type="parTrans" cxnId="{D7E8C00A-D721-4E01-9053-390034D8B76D}">
      <dgm:prSet/>
      <dgm:spPr/>
      <dgm:t>
        <a:bodyPr/>
        <a:lstStyle/>
        <a:p>
          <a:endParaRPr lang="en-US"/>
        </a:p>
      </dgm:t>
    </dgm:pt>
    <dgm:pt modelId="{707829DA-6C38-4EAD-A283-3511B542F4BD}" type="sibTrans" cxnId="{D7E8C00A-D721-4E01-9053-390034D8B76D}">
      <dgm:prSet/>
      <dgm:spPr/>
      <dgm:t>
        <a:bodyPr/>
        <a:lstStyle/>
        <a:p>
          <a:endParaRPr lang="en-US"/>
        </a:p>
      </dgm:t>
    </dgm:pt>
    <dgm:pt modelId="{8165A004-FA4E-4502-AB21-7E386F028968}" type="pres">
      <dgm:prSet presAssocID="{E78060A2-019C-45CB-ADEC-E4952B627259}" presName="linear" presStyleCnt="0">
        <dgm:presLayoutVars>
          <dgm:animLvl val="lvl"/>
          <dgm:resizeHandles val="exact"/>
        </dgm:presLayoutVars>
      </dgm:prSet>
      <dgm:spPr/>
    </dgm:pt>
    <dgm:pt modelId="{48843697-FE47-4689-B0E8-4DE87D41BBAD}" type="pres">
      <dgm:prSet presAssocID="{B43FC0AE-3D43-480A-ADAA-656EB45E92D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FF4DAFB-7681-4EC8-91AE-1B566EC16AA0}" type="pres">
      <dgm:prSet presAssocID="{52A9AC44-1F3C-492A-9475-CCAEB4367349}" presName="spacer" presStyleCnt="0"/>
      <dgm:spPr/>
    </dgm:pt>
    <dgm:pt modelId="{89B80A5C-38CD-4215-A9BC-91DEF8CD36D5}" type="pres">
      <dgm:prSet presAssocID="{A9FE9EA2-DAC7-405A-8BA2-F8B146FE94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8AA388-2D40-4A81-B157-2233F5188E56}" type="pres">
      <dgm:prSet presAssocID="{2FC5A153-B986-4C43-9F32-3FC13575F33E}" presName="spacer" presStyleCnt="0"/>
      <dgm:spPr/>
    </dgm:pt>
    <dgm:pt modelId="{BC8F484D-4292-45D1-BDC4-9224CE84EE4E}" type="pres">
      <dgm:prSet presAssocID="{726FE37C-1FB5-4D13-96DA-0D49C247CF3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E2BBA22-F458-42E5-BA77-D328FBD9E129}" type="pres">
      <dgm:prSet presAssocID="{90402E70-E8F7-4865-B92E-AAC597AFF3EC}" presName="spacer" presStyleCnt="0"/>
      <dgm:spPr/>
    </dgm:pt>
    <dgm:pt modelId="{2CA7F43D-F474-4406-B465-2E35E30B8E21}" type="pres">
      <dgm:prSet presAssocID="{3CE14D11-257E-48A1-8C5D-3116DAB3AEA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7E8C00A-D721-4E01-9053-390034D8B76D}" srcId="{E78060A2-019C-45CB-ADEC-E4952B627259}" destId="{3CE14D11-257E-48A1-8C5D-3116DAB3AEA7}" srcOrd="3" destOrd="0" parTransId="{AD67E947-D7FE-4520-B2CD-0064981D7D6F}" sibTransId="{707829DA-6C38-4EAD-A283-3511B542F4BD}"/>
    <dgm:cxn modelId="{C79BB26B-B036-445A-989D-2225B12B7DC0}" srcId="{E78060A2-019C-45CB-ADEC-E4952B627259}" destId="{B43FC0AE-3D43-480A-ADAA-656EB45E92D0}" srcOrd="0" destOrd="0" parTransId="{E7E8E165-2E0D-400F-87D3-DDF4D4656959}" sibTransId="{52A9AC44-1F3C-492A-9475-CCAEB4367349}"/>
    <dgm:cxn modelId="{28B5F46F-AE33-41A7-809B-C0D90E70A69E}" srcId="{E78060A2-019C-45CB-ADEC-E4952B627259}" destId="{A9FE9EA2-DAC7-405A-8BA2-F8B146FE94BD}" srcOrd="1" destOrd="0" parTransId="{3D6CC736-337A-44A6-BBA5-2AADEEA958FF}" sibTransId="{2FC5A153-B986-4C43-9F32-3FC13575F33E}"/>
    <dgm:cxn modelId="{D2411572-B8F5-4819-BFED-CE3CE632981B}" type="presOf" srcId="{B43FC0AE-3D43-480A-ADAA-656EB45E92D0}" destId="{48843697-FE47-4689-B0E8-4DE87D41BBAD}" srcOrd="0" destOrd="0" presId="urn:microsoft.com/office/officeart/2005/8/layout/vList2"/>
    <dgm:cxn modelId="{E817ED59-8624-4197-AA11-72C6A5BA82C5}" srcId="{E78060A2-019C-45CB-ADEC-E4952B627259}" destId="{726FE37C-1FB5-4D13-96DA-0D49C247CF3D}" srcOrd="2" destOrd="0" parTransId="{110F1357-92FB-4986-97D8-D4A46CEE7239}" sibTransId="{90402E70-E8F7-4865-B92E-AAC597AFF3EC}"/>
    <dgm:cxn modelId="{A22F088F-5F3B-411D-BCE0-A55CA87C7901}" type="presOf" srcId="{3CE14D11-257E-48A1-8C5D-3116DAB3AEA7}" destId="{2CA7F43D-F474-4406-B465-2E35E30B8E21}" srcOrd="0" destOrd="0" presId="urn:microsoft.com/office/officeart/2005/8/layout/vList2"/>
    <dgm:cxn modelId="{D330AFB3-D886-41A4-A9DA-E8BF4A8584C5}" type="presOf" srcId="{E78060A2-019C-45CB-ADEC-E4952B627259}" destId="{8165A004-FA4E-4502-AB21-7E386F028968}" srcOrd="0" destOrd="0" presId="urn:microsoft.com/office/officeart/2005/8/layout/vList2"/>
    <dgm:cxn modelId="{EC7803DA-491E-40BF-A2DD-B39EE927F762}" type="presOf" srcId="{A9FE9EA2-DAC7-405A-8BA2-F8B146FE94BD}" destId="{89B80A5C-38CD-4215-A9BC-91DEF8CD36D5}" srcOrd="0" destOrd="0" presId="urn:microsoft.com/office/officeart/2005/8/layout/vList2"/>
    <dgm:cxn modelId="{65836CE7-0121-47D8-959F-00D3F188433F}" type="presOf" srcId="{726FE37C-1FB5-4D13-96DA-0D49C247CF3D}" destId="{BC8F484D-4292-45D1-BDC4-9224CE84EE4E}" srcOrd="0" destOrd="0" presId="urn:microsoft.com/office/officeart/2005/8/layout/vList2"/>
    <dgm:cxn modelId="{353202C7-9E35-42BA-970C-1BC0816C437F}" type="presParOf" srcId="{8165A004-FA4E-4502-AB21-7E386F028968}" destId="{48843697-FE47-4689-B0E8-4DE87D41BBAD}" srcOrd="0" destOrd="0" presId="urn:microsoft.com/office/officeart/2005/8/layout/vList2"/>
    <dgm:cxn modelId="{0D2DDC16-58FD-4223-8C8A-2F2B04F33E5E}" type="presParOf" srcId="{8165A004-FA4E-4502-AB21-7E386F028968}" destId="{7FF4DAFB-7681-4EC8-91AE-1B566EC16AA0}" srcOrd="1" destOrd="0" presId="urn:microsoft.com/office/officeart/2005/8/layout/vList2"/>
    <dgm:cxn modelId="{51B3FB85-7D03-488D-A7C8-7D3A582AFD1A}" type="presParOf" srcId="{8165A004-FA4E-4502-AB21-7E386F028968}" destId="{89B80A5C-38CD-4215-A9BC-91DEF8CD36D5}" srcOrd="2" destOrd="0" presId="urn:microsoft.com/office/officeart/2005/8/layout/vList2"/>
    <dgm:cxn modelId="{EA293A39-5678-4D46-81EE-4525699F6F0F}" type="presParOf" srcId="{8165A004-FA4E-4502-AB21-7E386F028968}" destId="{A38AA388-2D40-4A81-B157-2233F5188E56}" srcOrd="3" destOrd="0" presId="urn:microsoft.com/office/officeart/2005/8/layout/vList2"/>
    <dgm:cxn modelId="{858C546D-61F1-4E78-88FA-FF7FEACBAF4C}" type="presParOf" srcId="{8165A004-FA4E-4502-AB21-7E386F028968}" destId="{BC8F484D-4292-45D1-BDC4-9224CE84EE4E}" srcOrd="4" destOrd="0" presId="urn:microsoft.com/office/officeart/2005/8/layout/vList2"/>
    <dgm:cxn modelId="{A8902947-9B86-4C3B-8969-C9362F099E68}" type="presParOf" srcId="{8165A004-FA4E-4502-AB21-7E386F028968}" destId="{4E2BBA22-F458-42E5-BA77-D328FBD9E129}" srcOrd="5" destOrd="0" presId="urn:microsoft.com/office/officeart/2005/8/layout/vList2"/>
    <dgm:cxn modelId="{C088D9F6-97A4-4C56-A306-7446954939E5}" type="presParOf" srcId="{8165A004-FA4E-4502-AB21-7E386F028968}" destId="{2CA7F43D-F474-4406-B465-2E35E30B8E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B5BC95-0923-44D1-8AE7-3CCF9C72CF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C897698-5CDB-4F82-AA86-627962C5171D}">
      <dgm:prSet/>
      <dgm:spPr/>
      <dgm:t>
        <a:bodyPr/>
        <a:lstStyle/>
        <a:p>
          <a:r>
            <a:rPr lang="en-US"/>
            <a:t>-----</a:t>
          </a:r>
        </a:p>
      </dgm:t>
    </dgm:pt>
    <dgm:pt modelId="{6254905F-6CF7-4509-93E6-29FADCF105EA}" type="parTrans" cxnId="{10BA285B-6FAD-429E-82A1-38EF732D43E7}">
      <dgm:prSet/>
      <dgm:spPr/>
      <dgm:t>
        <a:bodyPr/>
        <a:lstStyle/>
        <a:p>
          <a:endParaRPr lang="en-US"/>
        </a:p>
      </dgm:t>
    </dgm:pt>
    <dgm:pt modelId="{49A63437-6AC9-4C74-9712-1426727B45AA}" type="sibTrans" cxnId="{10BA285B-6FAD-429E-82A1-38EF732D43E7}">
      <dgm:prSet/>
      <dgm:spPr/>
      <dgm:t>
        <a:bodyPr/>
        <a:lstStyle/>
        <a:p>
          <a:endParaRPr lang="en-US"/>
        </a:p>
      </dgm:t>
    </dgm:pt>
    <dgm:pt modelId="{2396E695-FD9F-4F0A-AB7C-3CB03B373960}">
      <dgm:prSet/>
      <dgm:spPr/>
      <dgm:t>
        <a:bodyPr/>
        <a:lstStyle/>
        <a:p>
          <a:r>
            <a:rPr lang="en-US"/>
            <a:t>- Du kan be AI forklare noe som om du var 10 år</a:t>
          </a:r>
        </a:p>
      </dgm:t>
    </dgm:pt>
    <dgm:pt modelId="{F470511A-B323-4524-AC46-DBC52C17FE79}" type="parTrans" cxnId="{2BDE7B37-3E1D-4CD8-895F-B634D59FFB41}">
      <dgm:prSet/>
      <dgm:spPr/>
      <dgm:t>
        <a:bodyPr/>
        <a:lstStyle/>
        <a:p>
          <a:endParaRPr lang="en-US"/>
        </a:p>
      </dgm:t>
    </dgm:pt>
    <dgm:pt modelId="{162B791D-D343-4C46-86A4-867C4AE6EAB7}" type="sibTrans" cxnId="{2BDE7B37-3E1D-4CD8-895F-B634D59FFB41}">
      <dgm:prSet/>
      <dgm:spPr/>
      <dgm:t>
        <a:bodyPr/>
        <a:lstStyle/>
        <a:p>
          <a:endParaRPr lang="en-US"/>
        </a:p>
      </dgm:t>
    </dgm:pt>
    <dgm:pt modelId="{48CAB1C7-7FDF-43A4-B97C-076563E7E10A}">
      <dgm:prSet/>
      <dgm:spPr/>
      <dgm:t>
        <a:bodyPr/>
        <a:lstStyle/>
        <a:p>
          <a:r>
            <a:rPr lang="en-US"/>
            <a:t>- Du kan få den til å stille spørsmål tilbake for bedre forståelse</a:t>
          </a:r>
        </a:p>
      </dgm:t>
    </dgm:pt>
    <dgm:pt modelId="{7D90F531-579A-4FAB-860E-F6723838DE78}" type="parTrans" cxnId="{AC026908-0EFD-43CB-97B5-95E451E44F8D}">
      <dgm:prSet/>
      <dgm:spPr/>
      <dgm:t>
        <a:bodyPr/>
        <a:lstStyle/>
        <a:p>
          <a:endParaRPr lang="en-US"/>
        </a:p>
      </dgm:t>
    </dgm:pt>
    <dgm:pt modelId="{3F8E551F-4FCC-450D-B6A8-DDD4D620CBF0}" type="sibTrans" cxnId="{AC026908-0EFD-43CB-97B5-95E451E44F8D}">
      <dgm:prSet/>
      <dgm:spPr/>
      <dgm:t>
        <a:bodyPr/>
        <a:lstStyle/>
        <a:p>
          <a:endParaRPr lang="en-US"/>
        </a:p>
      </dgm:t>
    </dgm:pt>
    <dgm:pt modelId="{E72D636C-F2BE-410C-ADDD-908C980138C2}" type="pres">
      <dgm:prSet presAssocID="{0EB5BC95-0923-44D1-8AE7-3CCF9C72CFC5}" presName="root" presStyleCnt="0">
        <dgm:presLayoutVars>
          <dgm:dir/>
          <dgm:resizeHandles val="exact"/>
        </dgm:presLayoutVars>
      </dgm:prSet>
      <dgm:spPr/>
    </dgm:pt>
    <dgm:pt modelId="{D815810D-DF5C-471C-BE9F-F8F467DA2AC1}" type="pres">
      <dgm:prSet presAssocID="{2C897698-5CDB-4F82-AA86-627962C5171D}" presName="compNode" presStyleCnt="0"/>
      <dgm:spPr/>
    </dgm:pt>
    <dgm:pt modelId="{59E465E6-5087-4B2D-BF79-04162BB3E178}" type="pres">
      <dgm:prSet presAssocID="{2C897698-5CDB-4F82-AA86-627962C5171D}" presName="bgRect" presStyleLbl="bgShp" presStyleIdx="0" presStyleCnt="3"/>
      <dgm:spPr/>
    </dgm:pt>
    <dgm:pt modelId="{71C7D607-9DC3-46E7-8483-DA327C9A5481}" type="pres">
      <dgm:prSet presAssocID="{2C897698-5CDB-4F82-AA86-627962C517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D0874D02-EE0F-404E-BA0C-AE929B44F213}" type="pres">
      <dgm:prSet presAssocID="{2C897698-5CDB-4F82-AA86-627962C5171D}" presName="spaceRect" presStyleCnt="0"/>
      <dgm:spPr/>
    </dgm:pt>
    <dgm:pt modelId="{2BE87280-7529-46A8-8DF4-D91C397ADFBA}" type="pres">
      <dgm:prSet presAssocID="{2C897698-5CDB-4F82-AA86-627962C5171D}" presName="parTx" presStyleLbl="revTx" presStyleIdx="0" presStyleCnt="3">
        <dgm:presLayoutVars>
          <dgm:chMax val="0"/>
          <dgm:chPref val="0"/>
        </dgm:presLayoutVars>
      </dgm:prSet>
      <dgm:spPr/>
    </dgm:pt>
    <dgm:pt modelId="{A8473D7F-0FA1-426F-BB98-7BF4BF1BAC03}" type="pres">
      <dgm:prSet presAssocID="{49A63437-6AC9-4C74-9712-1426727B45AA}" presName="sibTrans" presStyleCnt="0"/>
      <dgm:spPr/>
    </dgm:pt>
    <dgm:pt modelId="{025824DE-BC40-4837-8A73-6DAAF74292EE}" type="pres">
      <dgm:prSet presAssocID="{2396E695-FD9F-4F0A-AB7C-3CB03B373960}" presName="compNode" presStyleCnt="0"/>
      <dgm:spPr/>
    </dgm:pt>
    <dgm:pt modelId="{64F1B4EB-5974-4982-B890-75AB2DA0C6B9}" type="pres">
      <dgm:prSet presAssocID="{2396E695-FD9F-4F0A-AB7C-3CB03B373960}" presName="bgRect" presStyleLbl="bgShp" presStyleIdx="1" presStyleCnt="3"/>
      <dgm:spPr/>
    </dgm:pt>
    <dgm:pt modelId="{2D7806C8-F576-46AE-9260-4298E3A5B5B5}" type="pres">
      <dgm:prSet presAssocID="{2396E695-FD9F-4F0A-AB7C-3CB03B3739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B9D068-3F6B-416D-9728-C7B221073BCC}" type="pres">
      <dgm:prSet presAssocID="{2396E695-FD9F-4F0A-AB7C-3CB03B373960}" presName="spaceRect" presStyleCnt="0"/>
      <dgm:spPr/>
    </dgm:pt>
    <dgm:pt modelId="{2C87D93D-22FF-431E-98AA-31FA0A182394}" type="pres">
      <dgm:prSet presAssocID="{2396E695-FD9F-4F0A-AB7C-3CB03B373960}" presName="parTx" presStyleLbl="revTx" presStyleIdx="1" presStyleCnt="3">
        <dgm:presLayoutVars>
          <dgm:chMax val="0"/>
          <dgm:chPref val="0"/>
        </dgm:presLayoutVars>
      </dgm:prSet>
      <dgm:spPr/>
    </dgm:pt>
    <dgm:pt modelId="{C5F5EFAB-0FFB-4E1A-8E6F-2D199283BFA4}" type="pres">
      <dgm:prSet presAssocID="{162B791D-D343-4C46-86A4-867C4AE6EAB7}" presName="sibTrans" presStyleCnt="0"/>
      <dgm:spPr/>
    </dgm:pt>
    <dgm:pt modelId="{07BAF397-6886-4236-B5BE-8A5D76D8F4F0}" type="pres">
      <dgm:prSet presAssocID="{48CAB1C7-7FDF-43A4-B97C-076563E7E10A}" presName="compNode" presStyleCnt="0"/>
      <dgm:spPr/>
    </dgm:pt>
    <dgm:pt modelId="{4E068FE9-1EA4-4BDC-AC52-3AC5198C5841}" type="pres">
      <dgm:prSet presAssocID="{48CAB1C7-7FDF-43A4-B97C-076563E7E10A}" presName="bgRect" presStyleLbl="bgShp" presStyleIdx="2" presStyleCnt="3"/>
      <dgm:spPr/>
    </dgm:pt>
    <dgm:pt modelId="{32FE3A2B-799A-4993-BB71-B972D84DD598}" type="pres">
      <dgm:prSet presAssocID="{48CAB1C7-7FDF-43A4-B97C-076563E7E1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CEB5090-A82E-48C7-9C3A-7F292619670E}" type="pres">
      <dgm:prSet presAssocID="{48CAB1C7-7FDF-43A4-B97C-076563E7E10A}" presName="spaceRect" presStyleCnt="0"/>
      <dgm:spPr/>
    </dgm:pt>
    <dgm:pt modelId="{BA352F59-0B88-4F7A-AA25-FBDFBC940295}" type="pres">
      <dgm:prSet presAssocID="{48CAB1C7-7FDF-43A4-B97C-076563E7E1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026908-0EFD-43CB-97B5-95E451E44F8D}" srcId="{0EB5BC95-0923-44D1-8AE7-3CCF9C72CFC5}" destId="{48CAB1C7-7FDF-43A4-B97C-076563E7E10A}" srcOrd="2" destOrd="0" parTransId="{7D90F531-579A-4FAB-860E-F6723838DE78}" sibTransId="{3F8E551F-4FCC-450D-B6A8-DDD4D620CBF0}"/>
    <dgm:cxn modelId="{764AC836-BCCC-4D7E-8D55-0A893488898A}" type="presOf" srcId="{2396E695-FD9F-4F0A-AB7C-3CB03B373960}" destId="{2C87D93D-22FF-431E-98AA-31FA0A182394}" srcOrd="0" destOrd="0" presId="urn:microsoft.com/office/officeart/2018/2/layout/IconVerticalSolidList"/>
    <dgm:cxn modelId="{2BDE7B37-3E1D-4CD8-895F-B634D59FFB41}" srcId="{0EB5BC95-0923-44D1-8AE7-3CCF9C72CFC5}" destId="{2396E695-FD9F-4F0A-AB7C-3CB03B373960}" srcOrd="1" destOrd="0" parTransId="{F470511A-B323-4524-AC46-DBC52C17FE79}" sibTransId="{162B791D-D343-4C46-86A4-867C4AE6EAB7}"/>
    <dgm:cxn modelId="{10BA285B-6FAD-429E-82A1-38EF732D43E7}" srcId="{0EB5BC95-0923-44D1-8AE7-3CCF9C72CFC5}" destId="{2C897698-5CDB-4F82-AA86-627962C5171D}" srcOrd="0" destOrd="0" parTransId="{6254905F-6CF7-4509-93E6-29FADCF105EA}" sibTransId="{49A63437-6AC9-4C74-9712-1426727B45AA}"/>
    <dgm:cxn modelId="{840E0869-A432-416C-9258-588350FB13BD}" type="presOf" srcId="{2C897698-5CDB-4F82-AA86-627962C5171D}" destId="{2BE87280-7529-46A8-8DF4-D91C397ADFBA}" srcOrd="0" destOrd="0" presId="urn:microsoft.com/office/officeart/2018/2/layout/IconVerticalSolidList"/>
    <dgm:cxn modelId="{18125D76-6A5D-49D3-99C0-4CECA8A6B2A2}" type="presOf" srcId="{0EB5BC95-0923-44D1-8AE7-3CCF9C72CFC5}" destId="{E72D636C-F2BE-410C-ADDD-908C980138C2}" srcOrd="0" destOrd="0" presId="urn:microsoft.com/office/officeart/2018/2/layout/IconVerticalSolidList"/>
    <dgm:cxn modelId="{AE0629BA-5DE4-4096-85F0-6759472788D1}" type="presOf" srcId="{48CAB1C7-7FDF-43A4-B97C-076563E7E10A}" destId="{BA352F59-0B88-4F7A-AA25-FBDFBC940295}" srcOrd="0" destOrd="0" presId="urn:microsoft.com/office/officeart/2018/2/layout/IconVerticalSolidList"/>
    <dgm:cxn modelId="{FDB13FF0-FCB7-4670-82DF-15EA3D2B2C07}" type="presParOf" srcId="{E72D636C-F2BE-410C-ADDD-908C980138C2}" destId="{D815810D-DF5C-471C-BE9F-F8F467DA2AC1}" srcOrd="0" destOrd="0" presId="urn:microsoft.com/office/officeart/2018/2/layout/IconVerticalSolidList"/>
    <dgm:cxn modelId="{F8A4A030-850D-4752-BA55-9FD48ABC4A57}" type="presParOf" srcId="{D815810D-DF5C-471C-BE9F-F8F467DA2AC1}" destId="{59E465E6-5087-4B2D-BF79-04162BB3E178}" srcOrd="0" destOrd="0" presId="urn:microsoft.com/office/officeart/2018/2/layout/IconVerticalSolidList"/>
    <dgm:cxn modelId="{821CBD6E-FFED-494B-A07C-134973071714}" type="presParOf" srcId="{D815810D-DF5C-471C-BE9F-F8F467DA2AC1}" destId="{71C7D607-9DC3-46E7-8483-DA327C9A5481}" srcOrd="1" destOrd="0" presId="urn:microsoft.com/office/officeart/2018/2/layout/IconVerticalSolidList"/>
    <dgm:cxn modelId="{B8C3FF91-0776-4302-A954-F11241B62403}" type="presParOf" srcId="{D815810D-DF5C-471C-BE9F-F8F467DA2AC1}" destId="{D0874D02-EE0F-404E-BA0C-AE929B44F213}" srcOrd="2" destOrd="0" presId="urn:microsoft.com/office/officeart/2018/2/layout/IconVerticalSolidList"/>
    <dgm:cxn modelId="{8C33327C-4AD1-4ECC-9A00-4B62A0B9EF9C}" type="presParOf" srcId="{D815810D-DF5C-471C-BE9F-F8F467DA2AC1}" destId="{2BE87280-7529-46A8-8DF4-D91C397ADFBA}" srcOrd="3" destOrd="0" presId="urn:microsoft.com/office/officeart/2018/2/layout/IconVerticalSolidList"/>
    <dgm:cxn modelId="{07124400-EEEC-42BF-8277-BB6598A5E6F7}" type="presParOf" srcId="{E72D636C-F2BE-410C-ADDD-908C980138C2}" destId="{A8473D7F-0FA1-426F-BB98-7BF4BF1BAC03}" srcOrd="1" destOrd="0" presId="urn:microsoft.com/office/officeart/2018/2/layout/IconVerticalSolidList"/>
    <dgm:cxn modelId="{67B1A856-36A7-4A68-9555-B0DBDB32D61B}" type="presParOf" srcId="{E72D636C-F2BE-410C-ADDD-908C980138C2}" destId="{025824DE-BC40-4837-8A73-6DAAF74292EE}" srcOrd="2" destOrd="0" presId="urn:microsoft.com/office/officeart/2018/2/layout/IconVerticalSolidList"/>
    <dgm:cxn modelId="{0CA03083-ED81-4CCC-B972-BF92D313ED73}" type="presParOf" srcId="{025824DE-BC40-4837-8A73-6DAAF74292EE}" destId="{64F1B4EB-5974-4982-B890-75AB2DA0C6B9}" srcOrd="0" destOrd="0" presId="urn:microsoft.com/office/officeart/2018/2/layout/IconVerticalSolidList"/>
    <dgm:cxn modelId="{F9539ED9-3539-4745-B404-C8978F8DB5CA}" type="presParOf" srcId="{025824DE-BC40-4837-8A73-6DAAF74292EE}" destId="{2D7806C8-F576-46AE-9260-4298E3A5B5B5}" srcOrd="1" destOrd="0" presId="urn:microsoft.com/office/officeart/2018/2/layout/IconVerticalSolidList"/>
    <dgm:cxn modelId="{CEAC9B83-F3AD-4432-B6BB-D5DE0E443FCA}" type="presParOf" srcId="{025824DE-BC40-4837-8A73-6DAAF74292EE}" destId="{F1B9D068-3F6B-416D-9728-C7B221073BCC}" srcOrd="2" destOrd="0" presId="urn:microsoft.com/office/officeart/2018/2/layout/IconVerticalSolidList"/>
    <dgm:cxn modelId="{15230D42-CBAC-4955-8E4D-BDFEA5C5A62A}" type="presParOf" srcId="{025824DE-BC40-4837-8A73-6DAAF74292EE}" destId="{2C87D93D-22FF-431E-98AA-31FA0A182394}" srcOrd="3" destOrd="0" presId="urn:microsoft.com/office/officeart/2018/2/layout/IconVerticalSolidList"/>
    <dgm:cxn modelId="{64EE50B7-CA01-4BBC-8926-BBB1AB9D16EA}" type="presParOf" srcId="{E72D636C-F2BE-410C-ADDD-908C980138C2}" destId="{C5F5EFAB-0FFB-4E1A-8E6F-2D199283BFA4}" srcOrd="3" destOrd="0" presId="urn:microsoft.com/office/officeart/2018/2/layout/IconVerticalSolidList"/>
    <dgm:cxn modelId="{6C4002EC-FB70-4517-BE7B-A45C5F1758FA}" type="presParOf" srcId="{E72D636C-F2BE-410C-ADDD-908C980138C2}" destId="{07BAF397-6886-4236-B5BE-8A5D76D8F4F0}" srcOrd="4" destOrd="0" presId="urn:microsoft.com/office/officeart/2018/2/layout/IconVerticalSolidList"/>
    <dgm:cxn modelId="{21082279-9164-44EA-B738-31A731B43E62}" type="presParOf" srcId="{07BAF397-6886-4236-B5BE-8A5D76D8F4F0}" destId="{4E068FE9-1EA4-4BDC-AC52-3AC5198C5841}" srcOrd="0" destOrd="0" presId="urn:microsoft.com/office/officeart/2018/2/layout/IconVerticalSolidList"/>
    <dgm:cxn modelId="{761F3D59-8B76-4105-9D86-95F2D4872BA5}" type="presParOf" srcId="{07BAF397-6886-4236-B5BE-8A5D76D8F4F0}" destId="{32FE3A2B-799A-4993-BB71-B972D84DD598}" srcOrd="1" destOrd="0" presId="urn:microsoft.com/office/officeart/2018/2/layout/IconVerticalSolidList"/>
    <dgm:cxn modelId="{46757AB3-2E51-47E9-95AA-3104E86904D3}" type="presParOf" srcId="{07BAF397-6886-4236-B5BE-8A5D76D8F4F0}" destId="{2CEB5090-A82E-48C7-9C3A-7F292619670E}" srcOrd="2" destOrd="0" presId="urn:microsoft.com/office/officeart/2018/2/layout/IconVerticalSolidList"/>
    <dgm:cxn modelId="{C0A27892-0F4B-422B-9FFC-1A5A2F04F94E}" type="presParOf" srcId="{07BAF397-6886-4236-B5BE-8A5D76D8F4F0}" destId="{BA352F59-0B88-4F7A-AA25-FBDFBC9402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3D14F3-3348-4239-B516-5D389878B8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8174DD-45D3-40FC-9BF7-3D460B4AED70}">
      <dgm:prSet/>
      <dgm:spPr/>
      <dgm:t>
        <a:bodyPr/>
        <a:lstStyle/>
        <a:p>
          <a:r>
            <a:rPr lang="en-US" b="0" i="0"/>
            <a:t>-----------</a:t>
          </a:r>
          <a:endParaRPr lang="en-US"/>
        </a:p>
      </dgm:t>
    </dgm:pt>
    <dgm:pt modelId="{30FE8BA9-ADBE-4D86-9FAF-CC3099EDA777}" type="parTrans" cxnId="{57887E0B-EDCA-4E2A-8BB1-B78F601DDEE9}">
      <dgm:prSet/>
      <dgm:spPr/>
      <dgm:t>
        <a:bodyPr/>
        <a:lstStyle/>
        <a:p>
          <a:endParaRPr lang="en-US"/>
        </a:p>
      </dgm:t>
    </dgm:pt>
    <dgm:pt modelId="{6EF18073-DD17-41D5-BAF0-9DC089A23CE2}" type="sibTrans" cxnId="{57887E0B-EDCA-4E2A-8BB1-B78F601DDEE9}">
      <dgm:prSet/>
      <dgm:spPr/>
      <dgm:t>
        <a:bodyPr/>
        <a:lstStyle/>
        <a:p>
          <a:endParaRPr lang="en-US"/>
        </a:p>
      </dgm:t>
    </dgm:pt>
    <dgm:pt modelId="{C9C04327-2DCF-4F61-95F0-744303585F1B}">
      <dgm:prSet/>
      <dgm:spPr/>
      <dgm:t>
        <a:bodyPr/>
        <a:lstStyle/>
        <a:p>
          <a:r>
            <a:rPr lang="en-US" b="0" i="0"/>
            <a:t>- Automatisk tekst, bilder og design</a:t>
          </a:r>
          <a:endParaRPr lang="en-US"/>
        </a:p>
      </dgm:t>
    </dgm:pt>
    <dgm:pt modelId="{AC013B70-17A1-45E2-B09A-330575CCE0A2}" type="parTrans" cxnId="{A2CF36A2-5FC3-4DFF-96D5-3510B2B82FD8}">
      <dgm:prSet/>
      <dgm:spPr/>
      <dgm:t>
        <a:bodyPr/>
        <a:lstStyle/>
        <a:p>
          <a:endParaRPr lang="en-US"/>
        </a:p>
      </dgm:t>
    </dgm:pt>
    <dgm:pt modelId="{E6F9F0E7-C36F-424F-A008-D38070940908}" type="sibTrans" cxnId="{A2CF36A2-5FC3-4DFF-96D5-3510B2B82FD8}">
      <dgm:prSet/>
      <dgm:spPr/>
      <dgm:t>
        <a:bodyPr/>
        <a:lstStyle/>
        <a:p>
          <a:endParaRPr lang="en-US"/>
        </a:p>
      </dgm:t>
    </dgm:pt>
    <dgm:pt modelId="{6F2AAAE9-5E94-4DB0-8ADD-AD2E04E1052E}">
      <dgm:prSet/>
      <dgm:spPr/>
      <dgm:t>
        <a:bodyPr/>
        <a:lstStyle/>
        <a:p>
          <a:r>
            <a:rPr lang="en-US" b="0" i="0"/>
            <a:t>- Bruk “Magic Write” til tekst</a:t>
          </a:r>
          <a:endParaRPr lang="en-US"/>
        </a:p>
      </dgm:t>
    </dgm:pt>
    <dgm:pt modelId="{4EEA8C86-D816-4984-992B-0BEF760DD15F}" type="parTrans" cxnId="{6D7C750D-2B9F-4E97-B363-381EE0EF4CC2}">
      <dgm:prSet/>
      <dgm:spPr/>
      <dgm:t>
        <a:bodyPr/>
        <a:lstStyle/>
        <a:p>
          <a:endParaRPr lang="en-US"/>
        </a:p>
      </dgm:t>
    </dgm:pt>
    <dgm:pt modelId="{D0CD8570-5990-4736-94FD-C9A7604698DB}" type="sibTrans" cxnId="{6D7C750D-2B9F-4E97-B363-381EE0EF4CC2}">
      <dgm:prSet/>
      <dgm:spPr/>
      <dgm:t>
        <a:bodyPr/>
        <a:lstStyle/>
        <a:p>
          <a:endParaRPr lang="en-US"/>
        </a:p>
      </dgm:t>
    </dgm:pt>
    <dgm:pt modelId="{0F1E3866-50FC-45FE-8B75-34B6AF89C38A}">
      <dgm:prSet/>
      <dgm:spPr/>
      <dgm:t>
        <a:bodyPr/>
        <a:lstStyle/>
        <a:p>
          <a:r>
            <a:rPr lang="en-US" b="0" i="0"/>
            <a:t>- “Text to image” til bilder</a:t>
          </a:r>
          <a:endParaRPr lang="en-US"/>
        </a:p>
      </dgm:t>
    </dgm:pt>
    <dgm:pt modelId="{4D17C33D-50F5-494C-A44E-60D184C85ED4}" type="parTrans" cxnId="{10BDA191-7C94-4F1B-B67C-3D4A4A039394}">
      <dgm:prSet/>
      <dgm:spPr/>
      <dgm:t>
        <a:bodyPr/>
        <a:lstStyle/>
        <a:p>
          <a:endParaRPr lang="en-US"/>
        </a:p>
      </dgm:t>
    </dgm:pt>
    <dgm:pt modelId="{E4395748-07C4-44D8-A040-BD8B0D31D889}" type="sibTrans" cxnId="{10BDA191-7C94-4F1B-B67C-3D4A4A039394}">
      <dgm:prSet/>
      <dgm:spPr/>
      <dgm:t>
        <a:bodyPr/>
        <a:lstStyle/>
        <a:p>
          <a:endParaRPr lang="en-US"/>
        </a:p>
      </dgm:t>
    </dgm:pt>
    <dgm:pt modelId="{D2AEF07D-9917-464E-90E1-B3CB84D68557}">
      <dgm:prSet/>
      <dgm:spPr/>
      <dgm:t>
        <a:bodyPr/>
        <a:lstStyle/>
        <a:p>
          <a:r>
            <a:rPr lang="en-US" b="0" i="0"/>
            <a:t>- Krever gratis konto</a:t>
          </a:r>
          <a:endParaRPr lang="en-US"/>
        </a:p>
      </dgm:t>
    </dgm:pt>
    <dgm:pt modelId="{F7FD33D7-D4B0-4367-8C78-F8B22C110608}" type="parTrans" cxnId="{209E0CE8-FFA1-4E62-82E3-F56E8E2C0E5A}">
      <dgm:prSet/>
      <dgm:spPr/>
      <dgm:t>
        <a:bodyPr/>
        <a:lstStyle/>
        <a:p>
          <a:endParaRPr lang="en-US"/>
        </a:p>
      </dgm:t>
    </dgm:pt>
    <dgm:pt modelId="{87A10E8B-38ED-4FE0-B019-697A60BBA707}" type="sibTrans" cxnId="{209E0CE8-FFA1-4E62-82E3-F56E8E2C0E5A}">
      <dgm:prSet/>
      <dgm:spPr/>
      <dgm:t>
        <a:bodyPr/>
        <a:lstStyle/>
        <a:p>
          <a:endParaRPr lang="en-US"/>
        </a:p>
      </dgm:t>
    </dgm:pt>
    <dgm:pt modelId="{3DEF259C-10AD-4468-8E7C-F0143C6DA09C}" type="pres">
      <dgm:prSet presAssocID="{823D14F3-3348-4239-B516-5D389878B806}" presName="root" presStyleCnt="0">
        <dgm:presLayoutVars>
          <dgm:dir/>
          <dgm:resizeHandles val="exact"/>
        </dgm:presLayoutVars>
      </dgm:prSet>
      <dgm:spPr/>
    </dgm:pt>
    <dgm:pt modelId="{F24D3512-1074-4D67-81A5-F918AE74C73F}" type="pres">
      <dgm:prSet presAssocID="{4D8174DD-45D3-40FC-9BF7-3D460B4AED70}" presName="compNode" presStyleCnt="0"/>
      <dgm:spPr/>
    </dgm:pt>
    <dgm:pt modelId="{FDD8E5CF-E2FE-43B1-8316-52DE69AEEBD8}" type="pres">
      <dgm:prSet presAssocID="{4D8174DD-45D3-40FC-9BF7-3D460B4AED70}" presName="bgRect" presStyleLbl="bgShp" presStyleIdx="0" presStyleCnt="5"/>
      <dgm:spPr/>
    </dgm:pt>
    <dgm:pt modelId="{F20A6155-1AD9-431C-B4BE-B6DFA8F1079A}" type="pres">
      <dgm:prSet presAssocID="{4D8174DD-45D3-40FC-9BF7-3D460B4AED7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B2B7452E-7AA4-4784-BC26-B0080C53E309}" type="pres">
      <dgm:prSet presAssocID="{4D8174DD-45D3-40FC-9BF7-3D460B4AED70}" presName="spaceRect" presStyleCnt="0"/>
      <dgm:spPr/>
    </dgm:pt>
    <dgm:pt modelId="{F1C60F26-C17A-4C90-8734-47E08DD7A7A6}" type="pres">
      <dgm:prSet presAssocID="{4D8174DD-45D3-40FC-9BF7-3D460B4AED70}" presName="parTx" presStyleLbl="revTx" presStyleIdx="0" presStyleCnt="5">
        <dgm:presLayoutVars>
          <dgm:chMax val="0"/>
          <dgm:chPref val="0"/>
        </dgm:presLayoutVars>
      </dgm:prSet>
      <dgm:spPr/>
    </dgm:pt>
    <dgm:pt modelId="{161ECA7F-BD09-4A10-AA07-0DEC25C698C2}" type="pres">
      <dgm:prSet presAssocID="{6EF18073-DD17-41D5-BAF0-9DC089A23CE2}" presName="sibTrans" presStyleCnt="0"/>
      <dgm:spPr/>
    </dgm:pt>
    <dgm:pt modelId="{9AC55BB6-7A69-4DEE-8E91-64533B3F37CD}" type="pres">
      <dgm:prSet presAssocID="{C9C04327-2DCF-4F61-95F0-744303585F1B}" presName="compNode" presStyleCnt="0"/>
      <dgm:spPr/>
    </dgm:pt>
    <dgm:pt modelId="{C7667FE3-2A65-4DA4-A4B2-E48767CBC4C2}" type="pres">
      <dgm:prSet presAssocID="{C9C04327-2DCF-4F61-95F0-744303585F1B}" presName="bgRect" presStyleLbl="bgShp" presStyleIdx="1" presStyleCnt="5"/>
      <dgm:spPr/>
    </dgm:pt>
    <dgm:pt modelId="{D81D3EDF-B987-4B11-A5F6-AD49D510FE95}" type="pres">
      <dgm:prSet presAssocID="{C9C04327-2DCF-4F61-95F0-744303585F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de"/>
        </a:ext>
      </dgm:extLst>
    </dgm:pt>
    <dgm:pt modelId="{9F64A2BA-364B-4656-A588-03985F3D2378}" type="pres">
      <dgm:prSet presAssocID="{C9C04327-2DCF-4F61-95F0-744303585F1B}" presName="spaceRect" presStyleCnt="0"/>
      <dgm:spPr/>
    </dgm:pt>
    <dgm:pt modelId="{FE3367BC-7737-432E-8FD7-3148FC0B6330}" type="pres">
      <dgm:prSet presAssocID="{C9C04327-2DCF-4F61-95F0-744303585F1B}" presName="parTx" presStyleLbl="revTx" presStyleIdx="1" presStyleCnt="5">
        <dgm:presLayoutVars>
          <dgm:chMax val="0"/>
          <dgm:chPref val="0"/>
        </dgm:presLayoutVars>
      </dgm:prSet>
      <dgm:spPr/>
    </dgm:pt>
    <dgm:pt modelId="{6FA86B88-95D9-4BD3-99B3-506016ECE65C}" type="pres">
      <dgm:prSet presAssocID="{E6F9F0E7-C36F-424F-A008-D38070940908}" presName="sibTrans" presStyleCnt="0"/>
      <dgm:spPr/>
    </dgm:pt>
    <dgm:pt modelId="{DD78235B-CDFD-49C5-BAE0-CB9432EF388F}" type="pres">
      <dgm:prSet presAssocID="{6F2AAAE9-5E94-4DB0-8ADD-AD2E04E1052E}" presName="compNode" presStyleCnt="0"/>
      <dgm:spPr/>
    </dgm:pt>
    <dgm:pt modelId="{DFF5F40D-7ED2-4242-A148-0910D7B6020D}" type="pres">
      <dgm:prSet presAssocID="{6F2AAAE9-5E94-4DB0-8ADD-AD2E04E1052E}" presName="bgRect" presStyleLbl="bgShp" presStyleIdx="2" presStyleCnt="5"/>
      <dgm:spPr/>
    </dgm:pt>
    <dgm:pt modelId="{4E19DB77-3B2D-4C68-B9B0-FCA899CF1E46}" type="pres">
      <dgm:prSet presAssocID="{6F2AAAE9-5E94-4DB0-8ADD-AD2E04E1052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CC98EF50-1EEF-41DC-AC49-0F7B66E72193}" type="pres">
      <dgm:prSet presAssocID="{6F2AAAE9-5E94-4DB0-8ADD-AD2E04E1052E}" presName="spaceRect" presStyleCnt="0"/>
      <dgm:spPr/>
    </dgm:pt>
    <dgm:pt modelId="{BF4ED8F4-7574-4090-880C-297DC1D88E91}" type="pres">
      <dgm:prSet presAssocID="{6F2AAAE9-5E94-4DB0-8ADD-AD2E04E1052E}" presName="parTx" presStyleLbl="revTx" presStyleIdx="2" presStyleCnt="5">
        <dgm:presLayoutVars>
          <dgm:chMax val="0"/>
          <dgm:chPref val="0"/>
        </dgm:presLayoutVars>
      </dgm:prSet>
      <dgm:spPr/>
    </dgm:pt>
    <dgm:pt modelId="{82006D72-4188-4DC9-83CC-C48E5E93FE86}" type="pres">
      <dgm:prSet presAssocID="{D0CD8570-5990-4736-94FD-C9A7604698DB}" presName="sibTrans" presStyleCnt="0"/>
      <dgm:spPr/>
    </dgm:pt>
    <dgm:pt modelId="{CCC16A32-DB95-4F31-8192-2505F1574684}" type="pres">
      <dgm:prSet presAssocID="{0F1E3866-50FC-45FE-8B75-34B6AF89C38A}" presName="compNode" presStyleCnt="0"/>
      <dgm:spPr/>
    </dgm:pt>
    <dgm:pt modelId="{8399A10F-89F5-4A87-A5A7-A67A90FA6E2C}" type="pres">
      <dgm:prSet presAssocID="{0F1E3866-50FC-45FE-8B75-34B6AF89C38A}" presName="bgRect" presStyleLbl="bgShp" presStyleIdx="3" presStyleCnt="5"/>
      <dgm:spPr/>
    </dgm:pt>
    <dgm:pt modelId="{7417C107-BE2B-4B97-9377-C0CF1B996AC9}" type="pres">
      <dgm:prSet presAssocID="{0F1E3866-50FC-45FE-8B75-34B6AF89C3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der"/>
        </a:ext>
      </dgm:extLst>
    </dgm:pt>
    <dgm:pt modelId="{3E830BD2-220B-4343-A68C-8024D86AAFA3}" type="pres">
      <dgm:prSet presAssocID="{0F1E3866-50FC-45FE-8B75-34B6AF89C38A}" presName="spaceRect" presStyleCnt="0"/>
      <dgm:spPr/>
    </dgm:pt>
    <dgm:pt modelId="{5CD79273-B9AE-4894-8386-70442FF53C33}" type="pres">
      <dgm:prSet presAssocID="{0F1E3866-50FC-45FE-8B75-34B6AF89C38A}" presName="parTx" presStyleLbl="revTx" presStyleIdx="3" presStyleCnt="5">
        <dgm:presLayoutVars>
          <dgm:chMax val="0"/>
          <dgm:chPref val="0"/>
        </dgm:presLayoutVars>
      </dgm:prSet>
      <dgm:spPr/>
    </dgm:pt>
    <dgm:pt modelId="{1F39000A-6774-47B3-B1B9-A395984A649F}" type="pres">
      <dgm:prSet presAssocID="{E4395748-07C4-44D8-A040-BD8B0D31D889}" presName="sibTrans" presStyleCnt="0"/>
      <dgm:spPr/>
    </dgm:pt>
    <dgm:pt modelId="{A44676C6-713E-4E9D-A801-37C8021C9EA8}" type="pres">
      <dgm:prSet presAssocID="{D2AEF07D-9917-464E-90E1-B3CB84D68557}" presName="compNode" presStyleCnt="0"/>
      <dgm:spPr/>
    </dgm:pt>
    <dgm:pt modelId="{0FB44C41-2AB4-479D-9851-967F62183A78}" type="pres">
      <dgm:prSet presAssocID="{D2AEF07D-9917-464E-90E1-B3CB84D68557}" presName="bgRect" presStyleLbl="bgShp" presStyleIdx="4" presStyleCnt="5"/>
      <dgm:spPr/>
    </dgm:pt>
    <dgm:pt modelId="{C21892EA-CD68-4B5F-8A65-DDBDD43931BC}" type="pres">
      <dgm:prSet presAssocID="{D2AEF07D-9917-464E-90E1-B3CB84D685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ger"/>
        </a:ext>
      </dgm:extLst>
    </dgm:pt>
    <dgm:pt modelId="{89D24AEE-93E9-4A9E-A606-0661A500C806}" type="pres">
      <dgm:prSet presAssocID="{D2AEF07D-9917-464E-90E1-B3CB84D68557}" presName="spaceRect" presStyleCnt="0"/>
      <dgm:spPr/>
    </dgm:pt>
    <dgm:pt modelId="{2C396A6D-1259-4CD3-AA3C-B854F87BA7E1}" type="pres">
      <dgm:prSet presAssocID="{D2AEF07D-9917-464E-90E1-B3CB84D6855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7887E0B-EDCA-4E2A-8BB1-B78F601DDEE9}" srcId="{823D14F3-3348-4239-B516-5D389878B806}" destId="{4D8174DD-45D3-40FC-9BF7-3D460B4AED70}" srcOrd="0" destOrd="0" parTransId="{30FE8BA9-ADBE-4D86-9FAF-CC3099EDA777}" sibTransId="{6EF18073-DD17-41D5-BAF0-9DC089A23CE2}"/>
    <dgm:cxn modelId="{6D7C750D-2B9F-4E97-B363-381EE0EF4CC2}" srcId="{823D14F3-3348-4239-B516-5D389878B806}" destId="{6F2AAAE9-5E94-4DB0-8ADD-AD2E04E1052E}" srcOrd="2" destOrd="0" parTransId="{4EEA8C86-D816-4984-992B-0BEF760DD15F}" sibTransId="{D0CD8570-5990-4736-94FD-C9A7604698DB}"/>
    <dgm:cxn modelId="{9C88FB18-7099-48F1-A9CF-E962DFB638FA}" type="presOf" srcId="{4D8174DD-45D3-40FC-9BF7-3D460B4AED70}" destId="{F1C60F26-C17A-4C90-8734-47E08DD7A7A6}" srcOrd="0" destOrd="0" presId="urn:microsoft.com/office/officeart/2018/2/layout/IconVerticalSolidList"/>
    <dgm:cxn modelId="{8C0AB428-7A83-4384-8109-012A1C25A0B8}" type="presOf" srcId="{0F1E3866-50FC-45FE-8B75-34B6AF89C38A}" destId="{5CD79273-B9AE-4894-8386-70442FF53C33}" srcOrd="0" destOrd="0" presId="urn:microsoft.com/office/officeart/2018/2/layout/IconVerticalSolidList"/>
    <dgm:cxn modelId="{C358A382-5324-413F-85BF-1972CC1A3AE9}" type="presOf" srcId="{6F2AAAE9-5E94-4DB0-8ADD-AD2E04E1052E}" destId="{BF4ED8F4-7574-4090-880C-297DC1D88E91}" srcOrd="0" destOrd="0" presId="urn:microsoft.com/office/officeart/2018/2/layout/IconVerticalSolidList"/>
    <dgm:cxn modelId="{10BDA191-7C94-4F1B-B67C-3D4A4A039394}" srcId="{823D14F3-3348-4239-B516-5D389878B806}" destId="{0F1E3866-50FC-45FE-8B75-34B6AF89C38A}" srcOrd="3" destOrd="0" parTransId="{4D17C33D-50F5-494C-A44E-60D184C85ED4}" sibTransId="{E4395748-07C4-44D8-A040-BD8B0D31D889}"/>
    <dgm:cxn modelId="{F7641798-3477-40AA-AABF-12ABFF129BF6}" type="presOf" srcId="{823D14F3-3348-4239-B516-5D389878B806}" destId="{3DEF259C-10AD-4468-8E7C-F0143C6DA09C}" srcOrd="0" destOrd="0" presId="urn:microsoft.com/office/officeart/2018/2/layout/IconVerticalSolidList"/>
    <dgm:cxn modelId="{A2CF36A2-5FC3-4DFF-96D5-3510B2B82FD8}" srcId="{823D14F3-3348-4239-B516-5D389878B806}" destId="{C9C04327-2DCF-4F61-95F0-744303585F1B}" srcOrd="1" destOrd="0" parTransId="{AC013B70-17A1-45E2-B09A-330575CCE0A2}" sibTransId="{E6F9F0E7-C36F-424F-A008-D38070940908}"/>
    <dgm:cxn modelId="{209E0CE8-FFA1-4E62-82E3-F56E8E2C0E5A}" srcId="{823D14F3-3348-4239-B516-5D389878B806}" destId="{D2AEF07D-9917-464E-90E1-B3CB84D68557}" srcOrd="4" destOrd="0" parTransId="{F7FD33D7-D4B0-4367-8C78-F8B22C110608}" sibTransId="{87A10E8B-38ED-4FE0-B019-697A60BBA707}"/>
    <dgm:cxn modelId="{762098F7-26AA-4C6C-841E-037D95D2DB6C}" type="presOf" srcId="{C9C04327-2DCF-4F61-95F0-744303585F1B}" destId="{FE3367BC-7737-432E-8FD7-3148FC0B6330}" srcOrd="0" destOrd="0" presId="urn:microsoft.com/office/officeart/2018/2/layout/IconVerticalSolidList"/>
    <dgm:cxn modelId="{B33867F9-90E5-4C53-899A-6BCFBD70DA00}" type="presOf" srcId="{D2AEF07D-9917-464E-90E1-B3CB84D68557}" destId="{2C396A6D-1259-4CD3-AA3C-B854F87BA7E1}" srcOrd="0" destOrd="0" presId="urn:microsoft.com/office/officeart/2018/2/layout/IconVerticalSolidList"/>
    <dgm:cxn modelId="{E8AB9AC2-A5A4-4F3B-B183-86D38555157B}" type="presParOf" srcId="{3DEF259C-10AD-4468-8E7C-F0143C6DA09C}" destId="{F24D3512-1074-4D67-81A5-F918AE74C73F}" srcOrd="0" destOrd="0" presId="urn:microsoft.com/office/officeart/2018/2/layout/IconVerticalSolidList"/>
    <dgm:cxn modelId="{08085E17-3788-47DE-BB33-8A7A0C512642}" type="presParOf" srcId="{F24D3512-1074-4D67-81A5-F918AE74C73F}" destId="{FDD8E5CF-E2FE-43B1-8316-52DE69AEEBD8}" srcOrd="0" destOrd="0" presId="urn:microsoft.com/office/officeart/2018/2/layout/IconVerticalSolidList"/>
    <dgm:cxn modelId="{895D9D1B-1C5D-454F-A9EA-525BF14AAFBE}" type="presParOf" srcId="{F24D3512-1074-4D67-81A5-F918AE74C73F}" destId="{F20A6155-1AD9-431C-B4BE-B6DFA8F1079A}" srcOrd="1" destOrd="0" presId="urn:microsoft.com/office/officeart/2018/2/layout/IconVerticalSolidList"/>
    <dgm:cxn modelId="{16944CA3-33F6-46CE-A1D9-A45A7ECAAEB3}" type="presParOf" srcId="{F24D3512-1074-4D67-81A5-F918AE74C73F}" destId="{B2B7452E-7AA4-4784-BC26-B0080C53E309}" srcOrd="2" destOrd="0" presId="urn:microsoft.com/office/officeart/2018/2/layout/IconVerticalSolidList"/>
    <dgm:cxn modelId="{783C705E-9BC5-4C48-8D22-C856DFB2753D}" type="presParOf" srcId="{F24D3512-1074-4D67-81A5-F918AE74C73F}" destId="{F1C60F26-C17A-4C90-8734-47E08DD7A7A6}" srcOrd="3" destOrd="0" presId="urn:microsoft.com/office/officeart/2018/2/layout/IconVerticalSolidList"/>
    <dgm:cxn modelId="{A889830E-63F2-445D-B974-F2175F2B3F14}" type="presParOf" srcId="{3DEF259C-10AD-4468-8E7C-F0143C6DA09C}" destId="{161ECA7F-BD09-4A10-AA07-0DEC25C698C2}" srcOrd="1" destOrd="0" presId="urn:microsoft.com/office/officeart/2018/2/layout/IconVerticalSolidList"/>
    <dgm:cxn modelId="{D0787F9F-7BA6-47C8-9FE1-4269CAC1AD1D}" type="presParOf" srcId="{3DEF259C-10AD-4468-8E7C-F0143C6DA09C}" destId="{9AC55BB6-7A69-4DEE-8E91-64533B3F37CD}" srcOrd="2" destOrd="0" presId="urn:microsoft.com/office/officeart/2018/2/layout/IconVerticalSolidList"/>
    <dgm:cxn modelId="{2DD6F03E-C786-45FB-9F73-7A1BDF68043C}" type="presParOf" srcId="{9AC55BB6-7A69-4DEE-8E91-64533B3F37CD}" destId="{C7667FE3-2A65-4DA4-A4B2-E48767CBC4C2}" srcOrd="0" destOrd="0" presId="urn:microsoft.com/office/officeart/2018/2/layout/IconVerticalSolidList"/>
    <dgm:cxn modelId="{D349D479-32EC-4041-B406-096477C07074}" type="presParOf" srcId="{9AC55BB6-7A69-4DEE-8E91-64533B3F37CD}" destId="{D81D3EDF-B987-4B11-A5F6-AD49D510FE95}" srcOrd="1" destOrd="0" presId="urn:microsoft.com/office/officeart/2018/2/layout/IconVerticalSolidList"/>
    <dgm:cxn modelId="{16901B60-A58F-4869-A3E7-8359BF89FB1F}" type="presParOf" srcId="{9AC55BB6-7A69-4DEE-8E91-64533B3F37CD}" destId="{9F64A2BA-364B-4656-A588-03985F3D2378}" srcOrd="2" destOrd="0" presId="urn:microsoft.com/office/officeart/2018/2/layout/IconVerticalSolidList"/>
    <dgm:cxn modelId="{A267EC8A-275F-412A-A095-7844E2FC7664}" type="presParOf" srcId="{9AC55BB6-7A69-4DEE-8E91-64533B3F37CD}" destId="{FE3367BC-7737-432E-8FD7-3148FC0B6330}" srcOrd="3" destOrd="0" presId="urn:microsoft.com/office/officeart/2018/2/layout/IconVerticalSolidList"/>
    <dgm:cxn modelId="{6BDC9233-5CC2-4852-A51F-AA41E334FE0B}" type="presParOf" srcId="{3DEF259C-10AD-4468-8E7C-F0143C6DA09C}" destId="{6FA86B88-95D9-4BD3-99B3-506016ECE65C}" srcOrd="3" destOrd="0" presId="urn:microsoft.com/office/officeart/2018/2/layout/IconVerticalSolidList"/>
    <dgm:cxn modelId="{A559E504-E279-429F-9894-8D4B5D25281F}" type="presParOf" srcId="{3DEF259C-10AD-4468-8E7C-F0143C6DA09C}" destId="{DD78235B-CDFD-49C5-BAE0-CB9432EF388F}" srcOrd="4" destOrd="0" presId="urn:microsoft.com/office/officeart/2018/2/layout/IconVerticalSolidList"/>
    <dgm:cxn modelId="{0185A537-6A4F-4DF8-9FA2-DB3A9E1F3C9B}" type="presParOf" srcId="{DD78235B-CDFD-49C5-BAE0-CB9432EF388F}" destId="{DFF5F40D-7ED2-4242-A148-0910D7B6020D}" srcOrd="0" destOrd="0" presId="urn:microsoft.com/office/officeart/2018/2/layout/IconVerticalSolidList"/>
    <dgm:cxn modelId="{0EFC5D8D-E825-4ADA-A298-2C8564DC0A2C}" type="presParOf" srcId="{DD78235B-CDFD-49C5-BAE0-CB9432EF388F}" destId="{4E19DB77-3B2D-4C68-B9B0-FCA899CF1E46}" srcOrd="1" destOrd="0" presId="urn:microsoft.com/office/officeart/2018/2/layout/IconVerticalSolidList"/>
    <dgm:cxn modelId="{F924AE4C-197E-45DC-81DA-F95F95EA40FE}" type="presParOf" srcId="{DD78235B-CDFD-49C5-BAE0-CB9432EF388F}" destId="{CC98EF50-1EEF-41DC-AC49-0F7B66E72193}" srcOrd="2" destOrd="0" presId="urn:microsoft.com/office/officeart/2018/2/layout/IconVerticalSolidList"/>
    <dgm:cxn modelId="{4C10CAE1-C008-45DC-A563-31ABFB7F1501}" type="presParOf" srcId="{DD78235B-CDFD-49C5-BAE0-CB9432EF388F}" destId="{BF4ED8F4-7574-4090-880C-297DC1D88E91}" srcOrd="3" destOrd="0" presId="urn:microsoft.com/office/officeart/2018/2/layout/IconVerticalSolidList"/>
    <dgm:cxn modelId="{F06910D8-D810-4DFC-ADDD-9A931B24D6B2}" type="presParOf" srcId="{3DEF259C-10AD-4468-8E7C-F0143C6DA09C}" destId="{82006D72-4188-4DC9-83CC-C48E5E93FE86}" srcOrd="5" destOrd="0" presId="urn:microsoft.com/office/officeart/2018/2/layout/IconVerticalSolidList"/>
    <dgm:cxn modelId="{DA319ED7-E733-43CF-8FAE-785E41D76A66}" type="presParOf" srcId="{3DEF259C-10AD-4468-8E7C-F0143C6DA09C}" destId="{CCC16A32-DB95-4F31-8192-2505F1574684}" srcOrd="6" destOrd="0" presId="urn:microsoft.com/office/officeart/2018/2/layout/IconVerticalSolidList"/>
    <dgm:cxn modelId="{37C66B0F-AE5D-4E7A-8AF5-BFE08931AD69}" type="presParOf" srcId="{CCC16A32-DB95-4F31-8192-2505F1574684}" destId="{8399A10F-89F5-4A87-A5A7-A67A90FA6E2C}" srcOrd="0" destOrd="0" presId="urn:microsoft.com/office/officeart/2018/2/layout/IconVerticalSolidList"/>
    <dgm:cxn modelId="{0ADD28E4-2665-4649-A1F9-112D693A5FBD}" type="presParOf" srcId="{CCC16A32-DB95-4F31-8192-2505F1574684}" destId="{7417C107-BE2B-4B97-9377-C0CF1B996AC9}" srcOrd="1" destOrd="0" presId="urn:microsoft.com/office/officeart/2018/2/layout/IconVerticalSolidList"/>
    <dgm:cxn modelId="{D004FE94-C5CA-412E-A1CE-496F2896CEB8}" type="presParOf" srcId="{CCC16A32-DB95-4F31-8192-2505F1574684}" destId="{3E830BD2-220B-4343-A68C-8024D86AAFA3}" srcOrd="2" destOrd="0" presId="urn:microsoft.com/office/officeart/2018/2/layout/IconVerticalSolidList"/>
    <dgm:cxn modelId="{C8D6631D-8B0F-4F49-88C7-FDB65995D452}" type="presParOf" srcId="{CCC16A32-DB95-4F31-8192-2505F1574684}" destId="{5CD79273-B9AE-4894-8386-70442FF53C33}" srcOrd="3" destOrd="0" presId="urn:microsoft.com/office/officeart/2018/2/layout/IconVerticalSolidList"/>
    <dgm:cxn modelId="{403CA33C-3A57-4078-A643-DD1022C30A11}" type="presParOf" srcId="{3DEF259C-10AD-4468-8E7C-F0143C6DA09C}" destId="{1F39000A-6774-47B3-B1B9-A395984A649F}" srcOrd="7" destOrd="0" presId="urn:microsoft.com/office/officeart/2018/2/layout/IconVerticalSolidList"/>
    <dgm:cxn modelId="{4F979625-A34A-4DC6-B7F2-3511786A536A}" type="presParOf" srcId="{3DEF259C-10AD-4468-8E7C-F0143C6DA09C}" destId="{A44676C6-713E-4E9D-A801-37C8021C9EA8}" srcOrd="8" destOrd="0" presId="urn:microsoft.com/office/officeart/2018/2/layout/IconVerticalSolidList"/>
    <dgm:cxn modelId="{F4A1FF93-DDB3-46EB-872B-74D09FE66D3B}" type="presParOf" srcId="{A44676C6-713E-4E9D-A801-37C8021C9EA8}" destId="{0FB44C41-2AB4-479D-9851-967F62183A78}" srcOrd="0" destOrd="0" presId="urn:microsoft.com/office/officeart/2018/2/layout/IconVerticalSolidList"/>
    <dgm:cxn modelId="{2BEF1A2F-B298-410E-AC17-5BBBCCF4AE4C}" type="presParOf" srcId="{A44676C6-713E-4E9D-A801-37C8021C9EA8}" destId="{C21892EA-CD68-4B5F-8A65-DDBDD43931BC}" srcOrd="1" destOrd="0" presId="urn:microsoft.com/office/officeart/2018/2/layout/IconVerticalSolidList"/>
    <dgm:cxn modelId="{0A9F414B-46C2-4897-8A23-159A8035D6E0}" type="presParOf" srcId="{A44676C6-713E-4E9D-A801-37C8021C9EA8}" destId="{89D24AEE-93E9-4A9E-A606-0661A500C806}" srcOrd="2" destOrd="0" presId="urn:microsoft.com/office/officeart/2018/2/layout/IconVerticalSolidList"/>
    <dgm:cxn modelId="{486872E4-EB10-4FA6-A6D4-C880AFDE5CA0}" type="presParOf" srcId="{A44676C6-713E-4E9D-A801-37C8021C9EA8}" destId="{2C396A6D-1259-4CD3-AA3C-B854F87BA7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641E2D-2912-4EA3-806F-F5CFB627EE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7832C6-B62A-4CFD-A301-5D22CF7C5845}">
      <dgm:prSet/>
      <dgm:spPr/>
      <dgm:t>
        <a:bodyPr/>
        <a:lstStyle/>
        <a:p>
          <a:r>
            <a:rPr lang="en-US" b="0" i="0"/>
            <a:t>------------</a:t>
          </a:r>
          <a:endParaRPr lang="en-US"/>
        </a:p>
      </dgm:t>
    </dgm:pt>
    <dgm:pt modelId="{358DF279-2DC7-405E-8132-9559C55B596C}" type="parTrans" cxnId="{0F020FEE-C83A-4C06-AFE6-92C9A337BB49}">
      <dgm:prSet/>
      <dgm:spPr/>
      <dgm:t>
        <a:bodyPr/>
        <a:lstStyle/>
        <a:p>
          <a:endParaRPr lang="en-US"/>
        </a:p>
      </dgm:t>
    </dgm:pt>
    <dgm:pt modelId="{E2383205-6F6B-4D94-A78C-BAD4A1397F58}" type="sibTrans" cxnId="{0F020FEE-C83A-4C06-AFE6-92C9A337BB49}">
      <dgm:prSet/>
      <dgm:spPr/>
      <dgm:t>
        <a:bodyPr/>
        <a:lstStyle/>
        <a:p>
          <a:endParaRPr lang="en-US"/>
        </a:p>
      </dgm:t>
    </dgm:pt>
    <dgm:pt modelId="{EF1F97DD-F5F8-411A-B694-43CE912E0901}">
      <dgm:prSet/>
      <dgm:spPr/>
      <dgm:t>
        <a:bodyPr/>
        <a:lstStyle/>
        <a:p>
          <a:r>
            <a:rPr lang="en-US" b="0" i="0" dirty="0"/>
            <a:t>- AI-</a:t>
          </a:r>
          <a:r>
            <a:rPr lang="en-US" b="0" i="0" dirty="0" err="1"/>
            <a:t>assistent</a:t>
          </a:r>
          <a:r>
            <a:rPr lang="en-US" b="0" i="0" dirty="0"/>
            <a:t> </a:t>
          </a:r>
          <a:r>
            <a:rPr lang="en-US" b="0" i="0" dirty="0" err="1"/>
            <a:t>i</a:t>
          </a:r>
          <a:r>
            <a:rPr lang="en-US" b="0" i="0" dirty="0"/>
            <a:t> et </a:t>
          </a:r>
          <a:r>
            <a:rPr lang="en-US" b="0" i="0" dirty="0" err="1"/>
            <a:t>organisasjonsverktøy</a:t>
          </a:r>
          <a:endParaRPr lang="en-US" dirty="0"/>
        </a:p>
      </dgm:t>
    </dgm:pt>
    <dgm:pt modelId="{F101268F-4FB9-4FD2-881F-E02EED0972CD}" type="parTrans" cxnId="{205146D9-3944-4E4C-9CB2-8AE790489E63}">
      <dgm:prSet/>
      <dgm:spPr/>
      <dgm:t>
        <a:bodyPr/>
        <a:lstStyle/>
        <a:p>
          <a:endParaRPr lang="en-US"/>
        </a:p>
      </dgm:t>
    </dgm:pt>
    <dgm:pt modelId="{48C6FEA2-6654-4BBF-9ADC-45E01BCA5C02}" type="sibTrans" cxnId="{205146D9-3944-4E4C-9CB2-8AE790489E63}">
      <dgm:prSet/>
      <dgm:spPr/>
      <dgm:t>
        <a:bodyPr/>
        <a:lstStyle/>
        <a:p>
          <a:endParaRPr lang="en-US"/>
        </a:p>
      </dgm:t>
    </dgm:pt>
    <dgm:pt modelId="{033AAF62-5270-4D22-AC28-42038F2E98A4}">
      <dgm:prSet/>
      <dgm:spPr/>
      <dgm:t>
        <a:bodyPr/>
        <a:lstStyle/>
        <a:p>
          <a:r>
            <a:rPr lang="en-US" b="0" i="0"/>
            <a:t>- Lag oppsummeringer, sjekklister, prosjektplaner</a:t>
          </a:r>
          <a:endParaRPr lang="en-US"/>
        </a:p>
      </dgm:t>
    </dgm:pt>
    <dgm:pt modelId="{A0F2BD8F-55D2-4BC8-BDA8-8316BC34C684}" type="parTrans" cxnId="{C1B218FC-8054-4D87-BE86-AB7A79DC9F72}">
      <dgm:prSet/>
      <dgm:spPr/>
      <dgm:t>
        <a:bodyPr/>
        <a:lstStyle/>
        <a:p>
          <a:endParaRPr lang="en-US"/>
        </a:p>
      </dgm:t>
    </dgm:pt>
    <dgm:pt modelId="{0AB56923-85A4-4455-8A88-FECC48B3672B}" type="sibTrans" cxnId="{C1B218FC-8054-4D87-BE86-AB7A79DC9F72}">
      <dgm:prSet/>
      <dgm:spPr/>
      <dgm:t>
        <a:bodyPr/>
        <a:lstStyle/>
        <a:p>
          <a:endParaRPr lang="en-US"/>
        </a:p>
      </dgm:t>
    </dgm:pt>
    <dgm:pt modelId="{4EB1ED6F-8FA8-4A39-A13B-A67F0D2BF3CE}">
      <dgm:prSet/>
      <dgm:spPr/>
      <dgm:t>
        <a:bodyPr/>
        <a:lstStyle/>
        <a:p>
          <a:r>
            <a:rPr lang="en-US" b="0" i="0"/>
            <a:t>- Veldig nyttig for struktur og planlegging</a:t>
          </a:r>
          <a:endParaRPr lang="en-US"/>
        </a:p>
      </dgm:t>
    </dgm:pt>
    <dgm:pt modelId="{9806333A-2318-4A23-BD55-9DA4CE7D02F6}" type="parTrans" cxnId="{F46AA8AB-3422-4FF9-A3C6-93A7FCBCBE82}">
      <dgm:prSet/>
      <dgm:spPr/>
      <dgm:t>
        <a:bodyPr/>
        <a:lstStyle/>
        <a:p>
          <a:endParaRPr lang="en-US"/>
        </a:p>
      </dgm:t>
    </dgm:pt>
    <dgm:pt modelId="{D963994C-DBAB-476D-A10D-4F80EABF5C86}" type="sibTrans" cxnId="{F46AA8AB-3422-4FF9-A3C6-93A7FCBCBE82}">
      <dgm:prSet/>
      <dgm:spPr/>
      <dgm:t>
        <a:bodyPr/>
        <a:lstStyle/>
        <a:p>
          <a:endParaRPr lang="en-US"/>
        </a:p>
      </dgm:t>
    </dgm:pt>
    <dgm:pt modelId="{F0339FE6-ADE6-470B-AFB6-F40853477A61}" type="pres">
      <dgm:prSet presAssocID="{CF641E2D-2912-4EA3-806F-F5CFB627EE20}" presName="root" presStyleCnt="0">
        <dgm:presLayoutVars>
          <dgm:dir/>
          <dgm:resizeHandles val="exact"/>
        </dgm:presLayoutVars>
      </dgm:prSet>
      <dgm:spPr/>
    </dgm:pt>
    <dgm:pt modelId="{944FAEA8-50AE-4680-88F3-CFD234927572}" type="pres">
      <dgm:prSet presAssocID="{EA7832C6-B62A-4CFD-A301-5D22CF7C5845}" presName="compNode" presStyleCnt="0"/>
      <dgm:spPr/>
    </dgm:pt>
    <dgm:pt modelId="{791C6987-74FD-4822-A527-9C8BD3A0B115}" type="pres">
      <dgm:prSet presAssocID="{EA7832C6-B62A-4CFD-A301-5D22CF7C5845}" presName="bgRect" presStyleLbl="bgShp" presStyleIdx="0" presStyleCnt="4"/>
      <dgm:spPr/>
    </dgm:pt>
    <dgm:pt modelId="{FD907987-7DCA-40EE-9672-E26D045D5DB2}" type="pres">
      <dgm:prSet presAssocID="{EA7832C6-B62A-4CFD-A301-5D22CF7C58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9D7C5FB-539C-4B40-A00C-81E965F43FF8}" type="pres">
      <dgm:prSet presAssocID="{EA7832C6-B62A-4CFD-A301-5D22CF7C5845}" presName="spaceRect" presStyleCnt="0"/>
      <dgm:spPr/>
    </dgm:pt>
    <dgm:pt modelId="{A848AFAB-85FE-4E4B-BC1A-B4CA76BC7C06}" type="pres">
      <dgm:prSet presAssocID="{EA7832C6-B62A-4CFD-A301-5D22CF7C5845}" presName="parTx" presStyleLbl="revTx" presStyleIdx="0" presStyleCnt="4">
        <dgm:presLayoutVars>
          <dgm:chMax val="0"/>
          <dgm:chPref val="0"/>
        </dgm:presLayoutVars>
      </dgm:prSet>
      <dgm:spPr/>
    </dgm:pt>
    <dgm:pt modelId="{90363975-3069-4E3F-AF71-0A5F1867A5FD}" type="pres">
      <dgm:prSet presAssocID="{E2383205-6F6B-4D94-A78C-BAD4A1397F58}" presName="sibTrans" presStyleCnt="0"/>
      <dgm:spPr/>
    </dgm:pt>
    <dgm:pt modelId="{28A58C1B-31A8-4857-81B7-EF9E16C1D5C0}" type="pres">
      <dgm:prSet presAssocID="{EF1F97DD-F5F8-411A-B694-43CE912E0901}" presName="compNode" presStyleCnt="0"/>
      <dgm:spPr/>
    </dgm:pt>
    <dgm:pt modelId="{6E59E799-1F9D-49CA-9E05-8547EFB27ED4}" type="pres">
      <dgm:prSet presAssocID="{EF1F97DD-F5F8-411A-B694-43CE912E0901}" presName="bgRect" presStyleLbl="bgShp" presStyleIdx="1" presStyleCnt="4"/>
      <dgm:spPr/>
    </dgm:pt>
    <dgm:pt modelId="{201954C4-A5DD-46C1-9811-274363768752}" type="pres">
      <dgm:prSet presAssocID="{EF1F97DD-F5F8-411A-B694-43CE912E09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FC3DBFF-B9C7-4B6F-B905-057D143A22D6}" type="pres">
      <dgm:prSet presAssocID="{EF1F97DD-F5F8-411A-B694-43CE912E0901}" presName="spaceRect" presStyleCnt="0"/>
      <dgm:spPr/>
    </dgm:pt>
    <dgm:pt modelId="{82C31054-132F-4B80-8219-BA64F0493AD0}" type="pres">
      <dgm:prSet presAssocID="{EF1F97DD-F5F8-411A-B694-43CE912E0901}" presName="parTx" presStyleLbl="revTx" presStyleIdx="1" presStyleCnt="4">
        <dgm:presLayoutVars>
          <dgm:chMax val="0"/>
          <dgm:chPref val="0"/>
        </dgm:presLayoutVars>
      </dgm:prSet>
      <dgm:spPr/>
    </dgm:pt>
    <dgm:pt modelId="{ED1CDC43-33A1-4BA1-965F-92BF1C9A287A}" type="pres">
      <dgm:prSet presAssocID="{48C6FEA2-6654-4BBF-9ADC-45E01BCA5C02}" presName="sibTrans" presStyleCnt="0"/>
      <dgm:spPr/>
    </dgm:pt>
    <dgm:pt modelId="{16E841A7-046B-440F-9E66-00E23984D1D8}" type="pres">
      <dgm:prSet presAssocID="{033AAF62-5270-4D22-AC28-42038F2E98A4}" presName="compNode" presStyleCnt="0"/>
      <dgm:spPr/>
    </dgm:pt>
    <dgm:pt modelId="{7F8B7EAA-685A-440D-B8D5-B33461CB334C}" type="pres">
      <dgm:prSet presAssocID="{033AAF62-5270-4D22-AC28-42038F2E98A4}" presName="bgRect" presStyleLbl="bgShp" presStyleIdx="2" presStyleCnt="4"/>
      <dgm:spPr/>
    </dgm:pt>
    <dgm:pt modelId="{DA93BB9C-0228-4A19-8E0D-F1E313F084CE}" type="pres">
      <dgm:prSet presAssocID="{033AAF62-5270-4D22-AC28-42038F2E98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6ED01C87-2048-41DC-8727-1C3B41DA34A8}" type="pres">
      <dgm:prSet presAssocID="{033AAF62-5270-4D22-AC28-42038F2E98A4}" presName="spaceRect" presStyleCnt="0"/>
      <dgm:spPr/>
    </dgm:pt>
    <dgm:pt modelId="{8361ABDD-3785-4EDB-B566-CD7E734BCFA9}" type="pres">
      <dgm:prSet presAssocID="{033AAF62-5270-4D22-AC28-42038F2E98A4}" presName="parTx" presStyleLbl="revTx" presStyleIdx="2" presStyleCnt="4">
        <dgm:presLayoutVars>
          <dgm:chMax val="0"/>
          <dgm:chPref val="0"/>
        </dgm:presLayoutVars>
      </dgm:prSet>
      <dgm:spPr/>
    </dgm:pt>
    <dgm:pt modelId="{BE231AF1-599C-4B95-A9C8-CAEB37389329}" type="pres">
      <dgm:prSet presAssocID="{0AB56923-85A4-4455-8A88-FECC48B3672B}" presName="sibTrans" presStyleCnt="0"/>
      <dgm:spPr/>
    </dgm:pt>
    <dgm:pt modelId="{360CCED5-2A40-45F6-8044-DA11AEB8B1AE}" type="pres">
      <dgm:prSet presAssocID="{4EB1ED6F-8FA8-4A39-A13B-A67F0D2BF3CE}" presName="compNode" presStyleCnt="0"/>
      <dgm:spPr/>
    </dgm:pt>
    <dgm:pt modelId="{DF2A9ADB-6BDD-407C-8170-4F1CA8F457DC}" type="pres">
      <dgm:prSet presAssocID="{4EB1ED6F-8FA8-4A39-A13B-A67F0D2BF3CE}" presName="bgRect" presStyleLbl="bgShp" presStyleIdx="3" presStyleCnt="4"/>
      <dgm:spPr/>
    </dgm:pt>
    <dgm:pt modelId="{71F696E2-DB4E-410A-8647-517E714DA4B6}" type="pres">
      <dgm:prSet presAssocID="{4EB1ED6F-8FA8-4A39-A13B-A67F0D2BF3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23009F5D-BD0E-48C9-8A41-197F45A91E78}" type="pres">
      <dgm:prSet presAssocID="{4EB1ED6F-8FA8-4A39-A13B-A67F0D2BF3CE}" presName="spaceRect" presStyleCnt="0"/>
      <dgm:spPr/>
    </dgm:pt>
    <dgm:pt modelId="{677B2F26-7ECA-4365-A9DC-8AA2C180EC1F}" type="pres">
      <dgm:prSet presAssocID="{4EB1ED6F-8FA8-4A39-A13B-A67F0D2BF3C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F366E1E-0858-4E5A-930A-F2D150A829C5}" type="presOf" srcId="{4EB1ED6F-8FA8-4A39-A13B-A67F0D2BF3CE}" destId="{677B2F26-7ECA-4365-A9DC-8AA2C180EC1F}" srcOrd="0" destOrd="0" presId="urn:microsoft.com/office/officeart/2018/2/layout/IconVerticalSolidList"/>
    <dgm:cxn modelId="{E9EF662E-41A7-4B42-82B1-EFF301547513}" type="presOf" srcId="{EA7832C6-B62A-4CFD-A301-5D22CF7C5845}" destId="{A848AFAB-85FE-4E4B-BC1A-B4CA76BC7C06}" srcOrd="0" destOrd="0" presId="urn:microsoft.com/office/officeart/2018/2/layout/IconVerticalSolidList"/>
    <dgm:cxn modelId="{559BD99A-AA08-4FFC-A4BC-5794776FF1D3}" type="presOf" srcId="{CF641E2D-2912-4EA3-806F-F5CFB627EE20}" destId="{F0339FE6-ADE6-470B-AFB6-F40853477A61}" srcOrd="0" destOrd="0" presId="urn:microsoft.com/office/officeart/2018/2/layout/IconVerticalSolidList"/>
    <dgm:cxn modelId="{8667219C-80A8-48F1-ADC2-18102103ED4A}" type="presOf" srcId="{EF1F97DD-F5F8-411A-B694-43CE912E0901}" destId="{82C31054-132F-4B80-8219-BA64F0493AD0}" srcOrd="0" destOrd="0" presId="urn:microsoft.com/office/officeart/2018/2/layout/IconVerticalSolidList"/>
    <dgm:cxn modelId="{F46AA8AB-3422-4FF9-A3C6-93A7FCBCBE82}" srcId="{CF641E2D-2912-4EA3-806F-F5CFB627EE20}" destId="{4EB1ED6F-8FA8-4A39-A13B-A67F0D2BF3CE}" srcOrd="3" destOrd="0" parTransId="{9806333A-2318-4A23-BD55-9DA4CE7D02F6}" sibTransId="{D963994C-DBAB-476D-A10D-4F80EABF5C86}"/>
    <dgm:cxn modelId="{205146D9-3944-4E4C-9CB2-8AE790489E63}" srcId="{CF641E2D-2912-4EA3-806F-F5CFB627EE20}" destId="{EF1F97DD-F5F8-411A-B694-43CE912E0901}" srcOrd="1" destOrd="0" parTransId="{F101268F-4FB9-4FD2-881F-E02EED0972CD}" sibTransId="{48C6FEA2-6654-4BBF-9ADC-45E01BCA5C02}"/>
    <dgm:cxn modelId="{2952C2DB-093E-49FE-B899-9FD8612A5A70}" type="presOf" srcId="{033AAF62-5270-4D22-AC28-42038F2E98A4}" destId="{8361ABDD-3785-4EDB-B566-CD7E734BCFA9}" srcOrd="0" destOrd="0" presId="urn:microsoft.com/office/officeart/2018/2/layout/IconVerticalSolidList"/>
    <dgm:cxn modelId="{0F020FEE-C83A-4C06-AFE6-92C9A337BB49}" srcId="{CF641E2D-2912-4EA3-806F-F5CFB627EE20}" destId="{EA7832C6-B62A-4CFD-A301-5D22CF7C5845}" srcOrd="0" destOrd="0" parTransId="{358DF279-2DC7-405E-8132-9559C55B596C}" sibTransId="{E2383205-6F6B-4D94-A78C-BAD4A1397F58}"/>
    <dgm:cxn modelId="{C1B218FC-8054-4D87-BE86-AB7A79DC9F72}" srcId="{CF641E2D-2912-4EA3-806F-F5CFB627EE20}" destId="{033AAF62-5270-4D22-AC28-42038F2E98A4}" srcOrd="2" destOrd="0" parTransId="{A0F2BD8F-55D2-4BC8-BDA8-8316BC34C684}" sibTransId="{0AB56923-85A4-4455-8A88-FECC48B3672B}"/>
    <dgm:cxn modelId="{521489CB-0496-498B-BA87-1DB4C4EA58D1}" type="presParOf" srcId="{F0339FE6-ADE6-470B-AFB6-F40853477A61}" destId="{944FAEA8-50AE-4680-88F3-CFD234927572}" srcOrd="0" destOrd="0" presId="urn:microsoft.com/office/officeart/2018/2/layout/IconVerticalSolidList"/>
    <dgm:cxn modelId="{566B5C06-69EB-4DC0-A689-835D4C9EE1C6}" type="presParOf" srcId="{944FAEA8-50AE-4680-88F3-CFD234927572}" destId="{791C6987-74FD-4822-A527-9C8BD3A0B115}" srcOrd="0" destOrd="0" presId="urn:microsoft.com/office/officeart/2018/2/layout/IconVerticalSolidList"/>
    <dgm:cxn modelId="{8E5EA426-A36A-4E9E-85E0-7489BC01B08B}" type="presParOf" srcId="{944FAEA8-50AE-4680-88F3-CFD234927572}" destId="{FD907987-7DCA-40EE-9672-E26D045D5DB2}" srcOrd="1" destOrd="0" presId="urn:microsoft.com/office/officeart/2018/2/layout/IconVerticalSolidList"/>
    <dgm:cxn modelId="{8593188C-B7B3-4B1E-9522-2B900D3F49AB}" type="presParOf" srcId="{944FAEA8-50AE-4680-88F3-CFD234927572}" destId="{49D7C5FB-539C-4B40-A00C-81E965F43FF8}" srcOrd="2" destOrd="0" presId="urn:microsoft.com/office/officeart/2018/2/layout/IconVerticalSolidList"/>
    <dgm:cxn modelId="{62F6F7EB-4EDB-43A0-B100-794408F7A667}" type="presParOf" srcId="{944FAEA8-50AE-4680-88F3-CFD234927572}" destId="{A848AFAB-85FE-4E4B-BC1A-B4CA76BC7C06}" srcOrd="3" destOrd="0" presId="urn:microsoft.com/office/officeart/2018/2/layout/IconVerticalSolidList"/>
    <dgm:cxn modelId="{7C350779-40BD-4273-AC28-451ED002D4D1}" type="presParOf" srcId="{F0339FE6-ADE6-470B-AFB6-F40853477A61}" destId="{90363975-3069-4E3F-AF71-0A5F1867A5FD}" srcOrd="1" destOrd="0" presId="urn:microsoft.com/office/officeart/2018/2/layout/IconVerticalSolidList"/>
    <dgm:cxn modelId="{ADFB04F8-5087-41D4-A4C6-30CB6D17D8D0}" type="presParOf" srcId="{F0339FE6-ADE6-470B-AFB6-F40853477A61}" destId="{28A58C1B-31A8-4857-81B7-EF9E16C1D5C0}" srcOrd="2" destOrd="0" presId="urn:microsoft.com/office/officeart/2018/2/layout/IconVerticalSolidList"/>
    <dgm:cxn modelId="{63E5A7E6-8DA3-413F-9E94-0CF3F819A41A}" type="presParOf" srcId="{28A58C1B-31A8-4857-81B7-EF9E16C1D5C0}" destId="{6E59E799-1F9D-49CA-9E05-8547EFB27ED4}" srcOrd="0" destOrd="0" presId="urn:microsoft.com/office/officeart/2018/2/layout/IconVerticalSolidList"/>
    <dgm:cxn modelId="{F6B98C7D-734C-4AE6-A641-4AA729054D5B}" type="presParOf" srcId="{28A58C1B-31A8-4857-81B7-EF9E16C1D5C0}" destId="{201954C4-A5DD-46C1-9811-274363768752}" srcOrd="1" destOrd="0" presId="urn:microsoft.com/office/officeart/2018/2/layout/IconVerticalSolidList"/>
    <dgm:cxn modelId="{E9EC596A-7776-4B99-93C1-27EECB2E12F6}" type="presParOf" srcId="{28A58C1B-31A8-4857-81B7-EF9E16C1D5C0}" destId="{BFC3DBFF-B9C7-4B6F-B905-057D143A22D6}" srcOrd="2" destOrd="0" presId="urn:microsoft.com/office/officeart/2018/2/layout/IconVerticalSolidList"/>
    <dgm:cxn modelId="{F58DCC90-AC36-467C-8DBD-896BF0420984}" type="presParOf" srcId="{28A58C1B-31A8-4857-81B7-EF9E16C1D5C0}" destId="{82C31054-132F-4B80-8219-BA64F0493AD0}" srcOrd="3" destOrd="0" presId="urn:microsoft.com/office/officeart/2018/2/layout/IconVerticalSolidList"/>
    <dgm:cxn modelId="{37F9FCE7-2244-4667-ABFD-9A5A3C19F27C}" type="presParOf" srcId="{F0339FE6-ADE6-470B-AFB6-F40853477A61}" destId="{ED1CDC43-33A1-4BA1-965F-92BF1C9A287A}" srcOrd="3" destOrd="0" presId="urn:microsoft.com/office/officeart/2018/2/layout/IconVerticalSolidList"/>
    <dgm:cxn modelId="{E73E175D-C1BE-489A-AE92-6A17A44153C2}" type="presParOf" srcId="{F0339FE6-ADE6-470B-AFB6-F40853477A61}" destId="{16E841A7-046B-440F-9E66-00E23984D1D8}" srcOrd="4" destOrd="0" presId="urn:microsoft.com/office/officeart/2018/2/layout/IconVerticalSolidList"/>
    <dgm:cxn modelId="{ECC21A7D-EDD5-4C7B-B640-E70051A3B1C4}" type="presParOf" srcId="{16E841A7-046B-440F-9E66-00E23984D1D8}" destId="{7F8B7EAA-685A-440D-B8D5-B33461CB334C}" srcOrd="0" destOrd="0" presId="urn:microsoft.com/office/officeart/2018/2/layout/IconVerticalSolidList"/>
    <dgm:cxn modelId="{961464DB-FE91-47B3-9CDD-D37C23CD7728}" type="presParOf" srcId="{16E841A7-046B-440F-9E66-00E23984D1D8}" destId="{DA93BB9C-0228-4A19-8E0D-F1E313F084CE}" srcOrd="1" destOrd="0" presId="urn:microsoft.com/office/officeart/2018/2/layout/IconVerticalSolidList"/>
    <dgm:cxn modelId="{4B4F35BE-0232-41D8-8C36-2FE14F1D5736}" type="presParOf" srcId="{16E841A7-046B-440F-9E66-00E23984D1D8}" destId="{6ED01C87-2048-41DC-8727-1C3B41DA34A8}" srcOrd="2" destOrd="0" presId="urn:microsoft.com/office/officeart/2018/2/layout/IconVerticalSolidList"/>
    <dgm:cxn modelId="{1F89C7FB-56E2-4F69-AABC-6061A63110A9}" type="presParOf" srcId="{16E841A7-046B-440F-9E66-00E23984D1D8}" destId="{8361ABDD-3785-4EDB-B566-CD7E734BCFA9}" srcOrd="3" destOrd="0" presId="urn:microsoft.com/office/officeart/2018/2/layout/IconVerticalSolidList"/>
    <dgm:cxn modelId="{3E351208-E7D7-45BC-8BDD-694913FBADBB}" type="presParOf" srcId="{F0339FE6-ADE6-470B-AFB6-F40853477A61}" destId="{BE231AF1-599C-4B95-A9C8-CAEB37389329}" srcOrd="5" destOrd="0" presId="urn:microsoft.com/office/officeart/2018/2/layout/IconVerticalSolidList"/>
    <dgm:cxn modelId="{1B60C50F-A4B4-4C3B-8EA5-BDE9B0C4EC2D}" type="presParOf" srcId="{F0339FE6-ADE6-470B-AFB6-F40853477A61}" destId="{360CCED5-2A40-45F6-8044-DA11AEB8B1AE}" srcOrd="6" destOrd="0" presId="urn:microsoft.com/office/officeart/2018/2/layout/IconVerticalSolidList"/>
    <dgm:cxn modelId="{03EC372B-B240-4CD1-834D-B4F257D91E6A}" type="presParOf" srcId="{360CCED5-2A40-45F6-8044-DA11AEB8B1AE}" destId="{DF2A9ADB-6BDD-407C-8170-4F1CA8F457DC}" srcOrd="0" destOrd="0" presId="urn:microsoft.com/office/officeart/2018/2/layout/IconVerticalSolidList"/>
    <dgm:cxn modelId="{A1ABE12E-ED13-4644-BDED-35322586A6EE}" type="presParOf" srcId="{360CCED5-2A40-45F6-8044-DA11AEB8B1AE}" destId="{71F696E2-DB4E-410A-8647-517E714DA4B6}" srcOrd="1" destOrd="0" presId="urn:microsoft.com/office/officeart/2018/2/layout/IconVerticalSolidList"/>
    <dgm:cxn modelId="{1337F866-9C37-4763-8E7C-969DBB0D0D87}" type="presParOf" srcId="{360CCED5-2A40-45F6-8044-DA11AEB8B1AE}" destId="{23009F5D-BD0E-48C9-8A41-197F45A91E78}" srcOrd="2" destOrd="0" presId="urn:microsoft.com/office/officeart/2018/2/layout/IconVerticalSolidList"/>
    <dgm:cxn modelId="{E2D9C436-6030-4039-A0CA-11CF16BEE3C7}" type="presParOf" srcId="{360CCED5-2A40-45F6-8044-DA11AEB8B1AE}" destId="{677B2F26-7ECA-4365-A9DC-8AA2C180EC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A63FBF-C713-44F4-851A-F629517F80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70BCA9-6C3C-4836-B42D-440DA3135E5B}">
      <dgm:prSet/>
      <dgm:spPr/>
      <dgm:t>
        <a:bodyPr/>
        <a:lstStyle/>
        <a:p>
          <a:r>
            <a:rPr lang="en-US" b="0" i="0"/>
            <a:t>---------------------</a:t>
          </a:r>
          <a:endParaRPr lang="en-US"/>
        </a:p>
      </dgm:t>
    </dgm:pt>
    <dgm:pt modelId="{9D936E5A-1D8D-4247-B82B-47B643233EF3}" type="parTrans" cxnId="{0CEE5B53-F033-4590-A68B-AB98CD1F1C74}">
      <dgm:prSet/>
      <dgm:spPr/>
      <dgm:t>
        <a:bodyPr/>
        <a:lstStyle/>
        <a:p>
          <a:endParaRPr lang="en-US"/>
        </a:p>
      </dgm:t>
    </dgm:pt>
    <dgm:pt modelId="{C5359BF7-BA90-4383-B793-4CB129D48BCA}" type="sibTrans" cxnId="{0CEE5B53-F033-4590-A68B-AB98CD1F1C74}">
      <dgm:prSet/>
      <dgm:spPr/>
      <dgm:t>
        <a:bodyPr/>
        <a:lstStyle/>
        <a:p>
          <a:endParaRPr lang="en-US"/>
        </a:p>
      </dgm:t>
    </dgm:pt>
    <dgm:pt modelId="{5BA01AD5-3D7E-480B-954A-BA5E4864B02F}">
      <dgm:prSet/>
      <dgm:spPr/>
      <dgm:t>
        <a:bodyPr/>
        <a:lstStyle/>
        <a:p>
          <a:r>
            <a:rPr lang="en-US" b="0" i="0"/>
            <a:t>- Integrert i Word og Excel (i betalte versjoner)</a:t>
          </a:r>
          <a:endParaRPr lang="en-US"/>
        </a:p>
      </dgm:t>
    </dgm:pt>
    <dgm:pt modelId="{5A3C48E2-EDEB-4AB6-B21E-F0CB635DD15D}" type="parTrans" cxnId="{08FE9F3D-3E85-443B-B798-724C9905FC47}">
      <dgm:prSet/>
      <dgm:spPr/>
      <dgm:t>
        <a:bodyPr/>
        <a:lstStyle/>
        <a:p>
          <a:endParaRPr lang="en-US"/>
        </a:p>
      </dgm:t>
    </dgm:pt>
    <dgm:pt modelId="{6BD2A0CB-312B-4119-9764-66748744D012}" type="sibTrans" cxnId="{08FE9F3D-3E85-443B-B798-724C9905FC47}">
      <dgm:prSet/>
      <dgm:spPr/>
      <dgm:t>
        <a:bodyPr/>
        <a:lstStyle/>
        <a:p>
          <a:endParaRPr lang="en-US"/>
        </a:p>
      </dgm:t>
    </dgm:pt>
    <dgm:pt modelId="{A38BA9BE-ADCE-4EBB-A976-4C0CCC30F806}">
      <dgm:prSet/>
      <dgm:spPr/>
      <dgm:t>
        <a:bodyPr/>
        <a:lstStyle/>
        <a:p>
          <a:r>
            <a:rPr lang="en-US" b="0" i="0"/>
            <a:t>- Foreslår tekst, skriver avsnitt, analyserer tall</a:t>
          </a:r>
          <a:endParaRPr lang="en-US"/>
        </a:p>
      </dgm:t>
    </dgm:pt>
    <dgm:pt modelId="{9CC8CFB1-CB5B-453C-A917-6909666FF169}" type="parTrans" cxnId="{062B6599-799B-40F5-8CF0-DA787C6E5991}">
      <dgm:prSet/>
      <dgm:spPr/>
      <dgm:t>
        <a:bodyPr/>
        <a:lstStyle/>
        <a:p>
          <a:endParaRPr lang="en-US"/>
        </a:p>
      </dgm:t>
    </dgm:pt>
    <dgm:pt modelId="{5C81F5CA-A4C5-4FF6-8E7C-85A913C5DDEB}" type="sibTrans" cxnId="{062B6599-799B-40F5-8CF0-DA787C6E5991}">
      <dgm:prSet/>
      <dgm:spPr/>
      <dgm:t>
        <a:bodyPr/>
        <a:lstStyle/>
        <a:p>
          <a:endParaRPr lang="en-US"/>
        </a:p>
      </dgm:t>
    </dgm:pt>
    <dgm:pt modelId="{F57578A5-A1E4-4ECC-951E-7A9234362B23}" type="pres">
      <dgm:prSet presAssocID="{12A63FBF-C713-44F4-851A-F629517F80A0}" presName="root" presStyleCnt="0">
        <dgm:presLayoutVars>
          <dgm:dir/>
          <dgm:resizeHandles val="exact"/>
        </dgm:presLayoutVars>
      </dgm:prSet>
      <dgm:spPr/>
    </dgm:pt>
    <dgm:pt modelId="{286FDA94-44D7-4A18-AE31-6208940CBAB1}" type="pres">
      <dgm:prSet presAssocID="{7870BCA9-6C3C-4836-B42D-440DA3135E5B}" presName="compNode" presStyleCnt="0"/>
      <dgm:spPr/>
    </dgm:pt>
    <dgm:pt modelId="{7168548B-E3DA-4227-AAAB-5BE0B386CEFC}" type="pres">
      <dgm:prSet presAssocID="{7870BCA9-6C3C-4836-B42D-440DA3135E5B}" presName="bgRect" presStyleLbl="bgShp" presStyleIdx="0" presStyleCnt="3"/>
      <dgm:spPr/>
    </dgm:pt>
    <dgm:pt modelId="{5F58F1A8-4BA8-4161-8FFC-E5D0A606E1D7}" type="pres">
      <dgm:prSet presAssocID="{7870BCA9-6C3C-4836-B42D-440DA3135E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6359F75-DA8E-4823-A6B6-385E98F3FDB1}" type="pres">
      <dgm:prSet presAssocID="{7870BCA9-6C3C-4836-B42D-440DA3135E5B}" presName="spaceRect" presStyleCnt="0"/>
      <dgm:spPr/>
    </dgm:pt>
    <dgm:pt modelId="{CE68ADD1-2C30-49E9-ACE0-19020B0E597E}" type="pres">
      <dgm:prSet presAssocID="{7870BCA9-6C3C-4836-B42D-440DA3135E5B}" presName="parTx" presStyleLbl="revTx" presStyleIdx="0" presStyleCnt="3">
        <dgm:presLayoutVars>
          <dgm:chMax val="0"/>
          <dgm:chPref val="0"/>
        </dgm:presLayoutVars>
      </dgm:prSet>
      <dgm:spPr/>
    </dgm:pt>
    <dgm:pt modelId="{7664E4A1-9143-497C-863B-C5B9C38FAB41}" type="pres">
      <dgm:prSet presAssocID="{C5359BF7-BA90-4383-B793-4CB129D48BCA}" presName="sibTrans" presStyleCnt="0"/>
      <dgm:spPr/>
    </dgm:pt>
    <dgm:pt modelId="{3B49C91C-2B4A-49F0-8127-EBBD23D698D7}" type="pres">
      <dgm:prSet presAssocID="{5BA01AD5-3D7E-480B-954A-BA5E4864B02F}" presName="compNode" presStyleCnt="0"/>
      <dgm:spPr/>
    </dgm:pt>
    <dgm:pt modelId="{2F8AB6BC-677A-4B27-BC1D-93ADDA038599}" type="pres">
      <dgm:prSet presAssocID="{5BA01AD5-3D7E-480B-954A-BA5E4864B02F}" presName="bgRect" presStyleLbl="bgShp" presStyleIdx="1" presStyleCnt="3"/>
      <dgm:spPr/>
    </dgm:pt>
    <dgm:pt modelId="{026D7A7F-4F64-4208-9260-5DF38E1E8007}" type="pres">
      <dgm:prSet presAssocID="{5BA01AD5-3D7E-480B-954A-BA5E4864B0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lkulator"/>
        </a:ext>
      </dgm:extLst>
    </dgm:pt>
    <dgm:pt modelId="{E2C1790E-121F-4026-B777-B031FC94A586}" type="pres">
      <dgm:prSet presAssocID="{5BA01AD5-3D7E-480B-954A-BA5E4864B02F}" presName="spaceRect" presStyleCnt="0"/>
      <dgm:spPr/>
    </dgm:pt>
    <dgm:pt modelId="{37F8B27A-E62D-4D4C-96F2-38A9F44B8488}" type="pres">
      <dgm:prSet presAssocID="{5BA01AD5-3D7E-480B-954A-BA5E4864B02F}" presName="parTx" presStyleLbl="revTx" presStyleIdx="1" presStyleCnt="3">
        <dgm:presLayoutVars>
          <dgm:chMax val="0"/>
          <dgm:chPref val="0"/>
        </dgm:presLayoutVars>
      </dgm:prSet>
      <dgm:spPr/>
    </dgm:pt>
    <dgm:pt modelId="{76AAA662-6A77-4759-BC15-227BBCE189CC}" type="pres">
      <dgm:prSet presAssocID="{6BD2A0CB-312B-4119-9764-66748744D012}" presName="sibTrans" presStyleCnt="0"/>
      <dgm:spPr/>
    </dgm:pt>
    <dgm:pt modelId="{3AEA1F7A-7EE4-44E2-9A68-71C2056C366E}" type="pres">
      <dgm:prSet presAssocID="{A38BA9BE-ADCE-4EBB-A976-4C0CCC30F806}" presName="compNode" presStyleCnt="0"/>
      <dgm:spPr/>
    </dgm:pt>
    <dgm:pt modelId="{724A75BF-B109-448C-A8E2-420F994D8079}" type="pres">
      <dgm:prSet presAssocID="{A38BA9BE-ADCE-4EBB-A976-4C0CCC30F806}" presName="bgRect" presStyleLbl="bgShp" presStyleIdx="2" presStyleCnt="3"/>
      <dgm:spPr/>
    </dgm:pt>
    <dgm:pt modelId="{86E7733C-F9AE-4D0B-B172-5767167D76EA}" type="pres">
      <dgm:prSet presAssocID="{A38BA9BE-ADCE-4EBB-A976-4C0CCC30F8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E0B5CE4C-AC98-43C9-A80D-0D3F2848E474}" type="pres">
      <dgm:prSet presAssocID="{A38BA9BE-ADCE-4EBB-A976-4C0CCC30F806}" presName="spaceRect" presStyleCnt="0"/>
      <dgm:spPr/>
    </dgm:pt>
    <dgm:pt modelId="{7DAF068B-6EC2-4B83-90A9-B009814DCF6F}" type="pres">
      <dgm:prSet presAssocID="{A38BA9BE-ADCE-4EBB-A976-4C0CCC30F8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E03250F-BF53-4156-9321-65C52AC389C9}" type="presOf" srcId="{5BA01AD5-3D7E-480B-954A-BA5E4864B02F}" destId="{37F8B27A-E62D-4D4C-96F2-38A9F44B8488}" srcOrd="0" destOrd="0" presId="urn:microsoft.com/office/officeart/2018/2/layout/IconVerticalSolidList"/>
    <dgm:cxn modelId="{08FE9F3D-3E85-443B-B798-724C9905FC47}" srcId="{12A63FBF-C713-44F4-851A-F629517F80A0}" destId="{5BA01AD5-3D7E-480B-954A-BA5E4864B02F}" srcOrd="1" destOrd="0" parTransId="{5A3C48E2-EDEB-4AB6-B21E-F0CB635DD15D}" sibTransId="{6BD2A0CB-312B-4119-9764-66748744D012}"/>
    <dgm:cxn modelId="{E5A91E42-F536-4BFF-9E96-CACF88E57AC0}" type="presOf" srcId="{A38BA9BE-ADCE-4EBB-A976-4C0CCC30F806}" destId="{7DAF068B-6EC2-4B83-90A9-B009814DCF6F}" srcOrd="0" destOrd="0" presId="urn:microsoft.com/office/officeart/2018/2/layout/IconVerticalSolidList"/>
    <dgm:cxn modelId="{1A42086D-C725-4721-879E-0ED656FC2CA8}" type="presOf" srcId="{7870BCA9-6C3C-4836-B42D-440DA3135E5B}" destId="{CE68ADD1-2C30-49E9-ACE0-19020B0E597E}" srcOrd="0" destOrd="0" presId="urn:microsoft.com/office/officeart/2018/2/layout/IconVerticalSolidList"/>
    <dgm:cxn modelId="{0CEE5B53-F033-4590-A68B-AB98CD1F1C74}" srcId="{12A63FBF-C713-44F4-851A-F629517F80A0}" destId="{7870BCA9-6C3C-4836-B42D-440DA3135E5B}" srcOrd="0" destOrd="0" parTransId="{9D936E5A-1D8D-4247-B82B-47B643233EF3}" sibTransId="{C5359BF7-BA90-4383-B793-4CB129D48BCA}"/>
    <dgm:cxn modelId="{062B6599-799B-40F5-8CF0-DA787C6E5991}" srcId="{12A63FBF-C713-44F4-851A-F629517F80A0}" destId="{A38BA9BE-ADCE-4EBB-A976-4C0CCC30F806}" srcOrd="2" destOrd="0" parTransId="{9CC8CFB1-CB5B-453C-A917-6909666FF169}" sibTransId="{5C81F5CA-A4C5-4FF6-8E7C-85A913C5DDEB}"/>
    <dgm:cxn modelId="{EEB27DE4-2DE8-41B7-B9B4-F3EF93E687F6}" type="presOf" srcId="{12A63FBF-C713-44F4-851A-F629517F80A0}" destId="{F57578A5-A1E4-4ECC-951E-7A9234362B23}" srcOrd="0" destOrd="0" presId="urn:microsoft.com/office/officeart/2018/2/layout/IconVerticalSolidList"/>
    <dgm:cxn modelId="{9CF45979-16FF-4889-B7D7-1173A929BD20}" type="presParOf" srcId="{F57578A5-A1E4-4ECC-951E-7A9234362B23}" destId="{286FDA94-44D7-4A18-AE31-6208940CBAB1}" srcOrd="0" destOrd="0" presId="urn:microsoft.com/office/officeart/2018/2/layout/IconVerticalSolidList"/>
    <dgm:cxn modelId="{DE0680B2-EA56-4122-A239-8B2275C78888}" type="presParOf" srcId="{286FDA94-44D7-4A18-AE31-6208940CBAB1}" destId="{7168548B-E3DA-4227-AAAB-5BE0B386CEFC}" srcOrd="0" destOrd="0" presId="urn:microsoft.com/office/officeart/2018/2/layout/IconVerticalSolidList"/>
    <dgm:cxn modelId="{BF690EC0-3113-4435-9EA8-08632DDD04F1}" type="presParOf" srcId="{286FDA94-44D7-4A18-AE31-6208940CBAB1}" destId="{5F58F1A8-4BA8-4161-8FFC-E5D0A606E1D7}" srcOrd="1" destOrd="0" presId="urn:microsoft.com/office/officeart/2018/2/layout/IconVerticalSolidList"/>
    <dgm:cxn modelId="{ED40AAB7-D804-4489-AE99-06213AFF0AB2}" type="presParOf" srcId="{286FDA94-44D7-4A18-AE31-6208940CBAB1}" destId="{46359F75-DA8E-4823-A6B6-385E98F3FDB1}" srcOrd="2" destOrd="0" presId="urn:microsoft.com/office/officeart/2018/2/layout/IconVerticalSolidList"/>
    <dgm:cxn modelId="{719D3C1F-737B-4847-B402-DCB184E372FB}" type="presParOf" srcId="{286FDA94-44D7-4A18-AE31-6208940CBAB1}" destId="{CE68ADD1-2C30-49E9-ACE0-19020B0E597E}" srcOrd="3" destOrd="0" presId="urn:microsoft.com/office/officeart/2018/2/layout/IconVerticalSolidList"/>
    <dgm:cxn modelId="{3FCAC073-C1AF-495B-93C0-F7F38453505D}" type="presParOf" srcId="{F57578A5-A1E4-4ECC-951E-7A9234362B23}" destId="{7664E4A1-9143-497C-863B-C5B9C38FAB41}" srcOrd="1" destOrd="0" presId="urn:microsoft.com/office/officeart/2018/2/layout/IconVerticalSolidList"/>
    <dgm:cxn modelId="{29501E6B-F581-4C38-8D45-578FB17008CE}" type="presParOf" srcId="{F57578A5-A1E4-4ECC-951E-7A9234362B23}" destId="{3B49C91C-2B4A-49F0-8127-EBBD23D698D7}" srcOrd="2" destOrd="0" presId="urn:microsoft.com/office/officeart/2018/2/layout/IconVerticalSolidList"/>
    <dgm:cxn modelId="{5AE9E207-328C-4B8A-8705-342BA097F66E}" type="presParOf" srcId="{3B49C91C-2B4A-49F0-8127-EBBD23D698D7}" destId="{2F8AB6BC-677A-4B27-BC1D-93ADDA038599}" srcOrd="0" destOrd="0" presId="urn:microsoft.com/office/officeart/2018/2/layout/IconVerticalSolidList"/>
    <dgm:cxn modelId="{F2048605-9E30-4B65-9244-A30FFAF5D8EB}" type="presParOf" srcId="{3B49C91C-2B4A-49F0-8127-EBBD23D698D7}" destId="{026D7A7F-4F64-4208-9260-5DF38E1E8007}" srcOrd="1" destOrd="0" presId="urn:microsoft.com/office/officeart/2018/2/layout/IconVerticalSolidList"/>
    <dgm:cxn modelId="{D9CF159D-D9F0-464D-ACD9-DB41C1A57A30}" type="presParOf" srcId="{3B49C91C-2B4A-49F0-8127-EBBD23D698D7}" destId="{E2C1790E-121F-4026-B777-B031FC94A586}" srcOrd="2" destOrd="0" presId="urn:microsoft.com/office/officeart/2018/2/layout/IconVerticalSolidList"/>
    <dgm:cxn modelId="{D1B7E127-D4C0-4E32-A0F2-D276F9422716}" type="presParOf" srcId="{3B49C91C-2B4A-49F0-8127-EBBD23D698D7}" destId="{37F8B27A-E62D-4D4C-96F2-38A9F44B8488}" srcOrd="3" destOrd="0" presId="urn:microsoft.com/office/officeart/2018/2/layout/IconVerticalSolidList"/>
    <dgm:cxn modelId="{E753D389-14AC-49A4-A7CA-9D419760FE5B}" type="presParOf" srcId="{F57578A5-A1E4-4ECC-951E-7A9234362B23}" destId="{76AAA662-6A77-4759-BC15-227BBCE189CC}" srcOrd="3" destOrd="0" presId="urn:microsoft.com/office/officeart/2018/2/layout/IconVerticalSolidList"/>
    <dgm:cxn modelId="{A0AAEF0C-EF82-45F4-9712-F5F9A1758455}" type="presParOf" srcId="{F57578A5-A1E4-4ECC-951E-7A9234362B23}" destId="{3AEA1F7A-7EE4-44E2-9A68-71C2056C366E}" srcOrd="4" destOrd="0" presId="urn:microsoft.com/office/officeart/2018/2/layout/IconVerticalSolidList"/>
    <dgm:cxn modelId="{CEB2EBA0-56A6-4631-B121-D3D03128C65D}" type="presParOf" srcId="{3AEA1F7A-7EE4-44E2-9A68-71C2056C366E}" destId="{724A75BF-B109-448C-A8E2-420F994D8079}" srcOrd="0" destOrd="0" presId="urn:microsoft.com/office/officeart/2018/2/layout/IconVerticalSolidList"/>
    <dgm:cxn modelId="{52950962-B75D-4585-8CAA-4FACC101189E}" type="presParOf" srcId="{3AEA1F7A-7EE4-44E2-9A68-71C2056C366E}" destId="{86E7733C-F9AE-4D0B-B172-5767167D76EA}" srcOrd="1" destOrd="0" presId="urn:microsoft.com/office/officeart/2018/2/layout/IconVerticalSolidList"/>
    <dgm:cxn modelId="{96051E5A-9EAC-402E-9B5E-568118B9CE7C}" type="presParOf" srcId="{3AEA1F7A-7EE4-44E2-9A68-71C2056C366E}" destId="{E0B5CE4C-AC98-43C9-A80D-0D3F2848E474}" srcOrd="2" destOrd="0" presId="urn:microsoft.com/office/officeart/2018/2/layout/IconVerticalSolidList"/>
    <dgm:cxn modelId="{F2301F23-C8F8-4E30-AF60-63C74C672CD5}" type="presParOf" srcId="{3AEA1F7A-7EE4-44E2-9A68-71C2056C366E}" destId="{7DAF068B-6EC2-4B83-90A9-B009814DCF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9FDEE-A57C-4C50-9B32-353E95D4B575}">
      <dsp:nvSpPr>
        <dsp:cNvPr id="0" name=""/>
        <dsp:cNvSpPr/>
      </dsp:nvSpPr>
      <dsp:spPr>
        <a:xfrm>
          <a:off x="3695892" y="806272"/>
          <a:ext cx="3610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01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6609" y="850032"/>
        <a:ext cx="19580" cy="3919"/>
      </dsp:txXfrm>
    </dsp:sp>
    <dsp:sp modelId="{84FFD145-13CE-4B4F-A604-1026777B1542}">
      <dsp:nvSpPr>
        <dsp:cNvPr id="0" name=""/>
        <dsp:cNvSpPr/>
      </dsp:nvSpPr>
      <dsp:spPr>
        <a:xfrm>
          <a:off x="1065581" y="17133"/>
          <a:ext cx="2632110" cy="16697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Hei </a:t>
          </a:r>
          <a:r>
            <a:rPr lang="en-US" sz="1800" kern="1200" dirty="0" err="1"/>
            <a:t>og</a:t>
          </a:r>
          <a:r>
            <a:rPr lang="en-US" sz="1800" kern="1200" dirty="0"/>
            <a:t> velkommen </a:t>
          </a:r>
          <a:r>
            <a:rPr lang="en-US" sz="1800" kern="1200" dirty="0" err="1"/>
            <a:t>til</a:t>
          </a:r>
          <a:r>
            <a:rPr lang="en-US" sz="1800" kern="1200" dirty="0"/>
            <a:t> første modul!</a:t>
          </a:r>
        </a:p>
      </dsp:txBody>
      <dsp:txXfrm>
        <a:off x="1065581" y="17133"/>
        <a:ext cx="2632110" cy="1669719"/>
      </dsp:txXfrm>
    </dsp:sp>
    <dsp:sp modelId="{1896CD82-772A-41B6-9CF3-93C09693E599}">
      <dsp:nvSpPr>
        <dsp:cNvPr id="0" name=""/>
        <dsp:cNvSpPr/>
      </dsp:nvSpPr>
      <dsp:spPr>
        <a:xfrm>
          <a:off x="2425770" y="1698752"/>
          <a:ext cx="2862073" cy="365673"/>
        </a:xfrm>
        <a:custGeom>
          <a:avLst/>
          <a:gdLst/>
          <a:ahLst/>
          <a:cxnLst/>
          <a:rect l="0" t="0" r="0" b="0"/>
          <a:pathLst>
            <a:path>
              <a:moveTo>
                <a:pt x="2862073" y="0"/>
              </a:moveTo>
              <a:lnTo>
                <a:pt x="2862073" y="199936"/>
              </a:lnTo>
              <a:lnTo>
                <a:pt x="0" y="199936"/>
              </a:lnTo>
              <a:lnTo>
                <a:pt x="0" y="365673"/>
              </a:lnTo>
            </a:path>
          </a:pathLst>
        </a:custGeom>
        <a:noFill/>
        <a:ln w="12700" cap="flat" cmpd="sng" algn="ctr">
          <a:solidFill>
            <a:schemeClr val="accent2">
              <a:hueOff val="1106460"/>
              <a:satOff val="5101"/>
              <a:lumOff val="78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4572" y="1879628"/>
        <a:ext cx="144468" cy="3919"/>
      </dsp:txXfrm>
    </dsp:sp>
    <dsp:sp modelId="{644FD6EE-7C9E-48A0-8EF8-BA78E668B317}">
      <dsp:nvSpPr>
        <dsp:cNvPr id="0" name=""/>
        <dsp:cNvSpPr/>
      </dsp:nvSpPr>
      <dsp:spPr>
        <a:xfrm>
          <a:off x="4089306" y="3433"/>
          <a:ext cx="2397073" cy="1697118"/>
        </a:xfrm>
        <a:prstGeom prst="rect">
          <a:avLst/>
        </a:prstGeom>
        <a:solidFill>
          <a:schemeClr val="accent2">
            <a:hueOff val="737640"/>
            <a:satOff val="3400"/>
            <a:lumOff val="5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 </a:t>
          </a:r>
          <a:r>
            <a:rPr lang="en-US" sz="1800" kern="1200" dirty="0" err="1"/>
            <a:t>denne</a:t>
          </a:r>
          <a:r>
            <a:rPr lang="en-US" sz="1800" kern="1200" dirty="0"/>
            <a:t> </a:t>
          </a:r>
          <a:r>
            <a:rPr lang="en-US" sz="1800" kern="1200" dirty="0" err="1"/>
            <a:t>modulen</a:t>
          </a:r>
          <a:r>
            <a:rPr lang="en-US" sz="1800" kern="1200" dirty="0"/>
            <a:t> </a:t>
          </a:r>
          <a:r>
            <a:rPr lang="en-US" sz="1800" kern="1200" dirty="0" err="1"/>
            <a:t>skal</a:t>
          </a:r>
          <a:r>
            <a:rPr lang="en-US" sz="1800" kern="1200" dirty="0"/>
            <a:t> vi se </a:t>
          </a:r>
          <a:r>
            <a:rPr lang="en-US" sz="1800" kern="1200" dirty="0" err="1"/>
            <a:t>på</a:t>
          </a:r>
          <a:r>
            <a:rPr lang="en-US" sz="1800" kern="1200" dirty="0"/>
            <a:t> </a:t>
          </a:r>
          <a:r>
            <a:rPr lang="en-US" sz="1800" kern="1200" dirty="0" err="1"/>
            <a:t>hva</a:t>
          </a:r>
          <a:r>
            <a:rPr lang="en-US" sz="1800" kern="1200" dirty="0"/>
            <a:t> AI </a:t>
          </a:r>
          <a:r>
            <a:rPr lang="en-US" sz="1800" kern="1200" dirty="0" err="1"/>
            <a:t>og</a:t>
          </a:r>
          <a:r>
            <a:rPr lang="en-US" sz="1800" kern="1200" dirty="0"/>
            <a:t> ChatGPT </a:t>
          </a:r>
          <a:r>
            <a:rPr lang="en-US" sz="1800" kern="1200" dirty="0" err="1"/>
            <a:t>faktisk</a:t>
          </a:r>
          <a:r>
            <a:rPr lang="en-US" sz="1800" kern="1200" dirty="0"/>
            <a:t> er – </a:t>
          </a:r>
          <a:r>
            <a:rPr lang="en-US" sz="1800" kern="1200" dirty="0" err="1"/>
            <a:t>forklart</a:t>
          </a:r>
          <a:r>
            <a:rPr lang="en-US" sz="1800" kern="1200" dirty="0"/>
            <a:t> </a:t>
          </a:r>
          <a:r>
            <a:rPr lang="en-US" sz="1800" kern="1200" dirty="0" err="1"/>
            <a:t>på</a:t>
          </a:r>
          <a:r>
            <a:rPr lang="en-US" sz="1800" kern="1200" dirty="0"/>
            <a:t> </a:t>
          </a:r>
          <a:r>
            <a:rPr lang="en-US" sz="1800" kern="1200" dirty="0" err="1"/>
            <a:t>en</a:t>
          </a:r>
          <a:r>
            <a:rPr lang="en-US" sz="1800" kern="1200" dirty="0"/>
            <a:t> </a:t>
          </a:r>
          <a:r>
            <a:rPr lang="en-US" sz="1800" kern="1200" dirty="0" err="1"/>
            <a:t>enkel</a:t>
          </a:r>
          <a:r>
            <a:rPr lang="en-US" sz="1800" kern="1200" dirty="0"/>
            <a:t> </a:t>
          </a:r>
          <a:r>
            <a:rPr lang="en-US" sz="1800" kern="1200" dirty="0" err="1"/>
            <a:t>og</a:t>
          </a:r>
          <a:r>
            <a:rPr lang="en-US" sz="1800" kern="1200" dirty="0"/>
            <a:t> </a:t>
          </a:r>
          <a:r>
            <a:rPr lang="en-US" sz="1800" kern="1200" dirty="0" err="1"/>
            <a:t>jordnær</a:t>
          </a:r>
          <a:r>
            <a:rPr lang="en-US" sz="1800" kern="1200" dirty="0"/>
            <a:t> </a:t>
          </a:r>
          <a:r>
            <a:rPr lang="en-US" sz="1800" kern="1200" dirty="0" err="1"/>
            <a:t>måte</a:t>
          </a:r>
          <a:r>
            <a:rPr lang="en-US" sz="1800" kern="1200" dirty="0"/>
            <a:t>.</a:t>
          </a:r>
        </a:p>
      </dsp:txBody>
      <dsp:txXfrm>
        <a:off x="4089306" y="3433"/>
        <a:ext cx="2397073" cy="1697118"/>
      </dsp:txXfrm>
    </dsp:sp>
    <dsp:sp modelId="{FD36E540-D681-4752-B0A3-7BD36692BFEF}">
      <dsp:nvSpPr>
        <dsp:cNvPr id="0" name=""/>
        <dsp:cNvSpPr/>
      </dsp:nvSpPr>
      <dsp:spPr>
        <a:xfrm>
          <a:off x="3784158" y="3045294"/>
          <a:ext cx="3610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014" y="45720"/>
              </a:lnTo>
            </a:path>
          </a:pathLst>
        </a:custGeom>
        <a:noFill/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4875" y="3089054"/>
        <a:ext cx="19580" cy="3919"/>
      </dsp:txXfrm>
    </dsp:sp>
    <dsp:sp modelId="{BE78E220-A92C-4BB5-B942-C3F7164C059A}">
      <dsp:nvSpPr>
        <dsp:cNvPr id="0" name=""/>
        <dsp:cNvSpPr/>
      </dsp:nvSpPr>
      <dsp:spPr>
        <a:xfrm>
          <a:off x="1065581" y="2096825"/>
          <a:ext cx="2720377" cy="1988377"/>
        </a:xfrm>
        <a:prstGeom prst="rect">
          <a:avLst/>
        </a:prstGeom>
        <a:solidFill>
          <a:schemeClr val="accent2">
            <a:hueOff val="1475280"/>
            <a:satOff val="6801"/>
            <a:lumOff val="10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Du </a:t>
          </a:r>
          <a:r>
            <a:rPr lang="en-US" sz="1800" kern="1200" dirty="0" err="1"/>
            <a:t>trenger</a:t>
          </a:r>
          <a:r>
            <a:rPr lang="en-US" sz="1800" kern="1200" dirty="0"/>
            <a:t> </a:t>
          </a:r>
          <a:r>
            <a:rPr lang="en-US" sz="1800" kern="1200" dirty="0" err="1"/>
            <a:t>ingen</a:t>
          </a:r>
          <a:r>
            <a:rPr lang="en-US" sz="1800" kern="1200" dirty="0"/>
            <a:t> </a:t>
          </a:r>
          <a:r>
            <a:rPr lang="en-US" sz="1800" kern="1200" dirty="0" err="1"/>
            <a:t>forkunnskaper</a:t>
          </a:r>
          <a:r>
            <a:rPr lang="en-US" sz="1800" kern="1200" dirty="0"/>
            <a:t>, bare </a:t>
          </a:r>
          <a:r>
            <a:rPr lang="en-US" sz="1800" kern="1200" dirty="0" err="1"/>
            <a:t>nysgjerrighet</a:t>
          </a:r>
          <a:r>
            <a:rPr lang="en-US" sz="1800" kern="1200" dirty="0"/>
            <a:t>.</a:t>
          </a:r>
        </a:p>
      </dsp:txBody>
      <dsp:txXfrm>
        <a:off x="1065581" y="2096825"/>
        <a:ext cx="2720377" cy="1988377"/>
      </dsp:txXfrm>
    </dsp:sp>
    <dsp:sp modelId="{C6151668-EA00-4033-B878-7F982E09379C}">
      <dsp:nvSpPr>
        <dsp:cNvPr id="0" name=""/>
        <dsp:cNvSpPr/>
      </dsp:nvSpPr>
      <dsp:spPr>
        <a:xfrm>
          <a:off x="4177573" y="2092166"/>
          <a:ext cx="2522101" cy="1997694"/>
        </a:xfrm>
        <a:prstGeom prst="rec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944" tIns="440944" rIns="440944" bIns="440944" numCol="1" spcCol="1270" anchor="ctr" anchorCtr="0">
          <a:noAutofit/>
        </a:bodyPr>
        <a:lstStyle/>
        <a:p>
          <a:pPr marL="0" lvl="0" indent="0" algn="ctr" defTabSz="2755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dirty="0"/>
        </a:p>
      </dsp:txBody>
      <dsp:txXfrm>
        <a:off x="4177573" y="2092166"/>
        <a:ext cx="2522101" cy="19976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844D2-10CD-4CEA-A4FD-43A223BE753B}">
      <dsp:nvSpPr>
        <dsp:cNvPr id="0" name=""/>
        <dsp:cNvSpPr/>
      </dsp:nvSpPr>
      <dsp:spPr>
        <a:xfrm>
          <a:off x="0" y="558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7F69E-6CB3-476C-B0E3-0F907A5DC794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435A-1217-452A-902D-04DEA27F3C78}">
      <dsp:nvSpPr>
        <dsp:cNvPr id="0" name=""/>
        <dsp:cNvSpPr/>
      </dsp:nvSpPr>
      <dsp:spPr>
        <a:xfrm>
          <a:off x="1508391" y="558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---------------</a:t>
          </a:r>
          <a:endParaRPr lang="en-US" sz="2500" kern="1200"/>
        </a:p>
      </dsp:txBody>
      <dsp:txXfrm>
        <a:off x="1508391" y="558"/>
        <a:ext cx="3363646" cy="1305966"/>
      </dsp:txXfrm>
    </dsp:sp>
    <dsp:sp modelId="{3BCC0581-5E3B-49DD-9945-55AB494DF1EF}">
      <dsp:nvSpPr>
        <dsp:cNvPr id="0" name=""/>
        <dsp:cNvSpPr/>
      </dsp:nvSpPr>
      <dsp:spPr>
        <a:xfrm>
          <a:off x="0" y="1633016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61804-E93C-449B-8E5A-0C7D9274EDE4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C1B8C-F603-431F-B18F-9C5FF15470D7}">
      <dsp:nvSpPr>
        <dsp:cNvPr id="0" name=""/>
        <dsp:cNvSpPr/>
      </dsp:nvSpPr>
      <dsp:spPr>
        <a:xfrm>
          <a:off x="1508391" y="1633016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- DALL·E: Lag bilder med tekstbeskrivelser</a:t>
          </a:r>
          <a:endParaRPr lang="en-US" sz="2500" kern="1200"/>
        </a:p>
      </dsp:txBody>
      <dsp:txXfrm>
        <a:off x="1508391" y="1633016"/>
        <a:ext cx="3363646" cy="1305966"/>
      </dsp:txXfrm>
    </dsp:sp>
    <dsp:sp modelId="{E3BA3B86-D0A4-4F08-BC49-E9D0E9DED5B1}">
      <dsp:nvSpPr>
        <dsp:cNvPr id="0" name=""/>
        <dsp:cNvSpPr/>
      </dsp:nvSpPr>
      <dsp:spPr>
        <a:xfrm>
          <a:off x="0" y="3265475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A7B55-2454-4267-9FE3-FE6322199EC8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03ED7-DF3F-47A7-805C-E37C73C0741D}">
      <dsp:nvSpPr>
        <dsp:cNvPr id="0" name=""/>
        <dsp:cNvSpPr/>
      </dsp:nvSpPr>
      <dsp:spPr>
        <a:xfrm>
          <a:off x="1508391" y="3265475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- Adobe Firefly, Midjourney (for mer avanserte brukere)</a:t>
          </a:r>
          <a:endParaRPr lang="en-US" sz="2500" kern="1200"/>
        </a:p>
      </dsp:txBody>
      <dsp:txXfrm>
        <a:off x="1508391" y="3265475"/>
        <a:ext cx="3363646" cy="13059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A4414-509C-4C5B-989C-4809BD0F2D85}">
      <dsp:nvSpPr>
        <dsp:cNvPr id="0" name=""/>
        <dsp:cNvSpPr/>
      </dsp:nvSpPr>
      <dsp:spPr>
        <a:xfrm>
          <a:off x="0" y="496683"/>
          <a:ext cx="4435656" cy="100766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Hva AI og ChatGPT er</a:t>
          </a:r>
        </a:p>
      </dsp:txBody>
      <dsp:txXfrm>
        <a:off x="49190" y="545873"/>
        <a:ext cx="4337276" cy="909282"/>
      </dsp:txXfrm>
    </dsp:sp>
    <dsp:sp modelId="{AF73574A-3FE1-4E80-8C73-32143D0578C8}">
      <dsp:nvSpPr>
        <dsp:cNvPr id="0" name=""/>
        <dsp:cNvSpPr/>
      </dsp:nvSpPr>
      <dsp:spPr>
        <a:xfrm>
          <a:off x="0" y="1579225"/>
          <a:ext cx="4435656" cy="1007662"/>
        </a:xfrm>
        <a:prstGeom prst="roundRect">
          <a:avLst/>
        </a:prstGeom>
        <a:gradFill rotWithShape="0">
          <a:gsLst>
            <a:gs pos="0">
              <a:schemeClr val="accent5">
                <a:hueOff val="-6143153"/>
                <a:satOff val="6875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6143153"/>
                <a:satOff val="6875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6143153"/>
                <a:satOff val="6875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Hvordan bruke det i hverdagen og på jobb</a:t>
          </a:r>
        </a:p>
      </dsp:txBody>
      <dsp:txXfrm>
        <a:off x="49190" y="1628415"/>
        <a:ext cx="4337276" cy="909282"/>
      </dsp:txXfrm>
    </dsp:sp>
    <dsp:sp modelId="{5C3D117C-0BDE-4C68-941A-D8F284E7D1E9}">
      <dsp:nvSpPr>
        <dsp:cNvPr id="0" name=""/>
        <dsp:cNvSpPr/>
      </dsp:nvSpPr>
      <dsp:spPr>
        <a:xfrm>
          <a:off x="0" y="2661768"/>
          <a:ext cx="4435656" cy="1007662"/>
        </a:xfrm>
        <a:prstGeom prst="roundRect">
          <a:avLst/>
        </a:prstGeom>
        <a:gradFill rotWithShape="0">
          <a:gsLst>
            <a:gs pos="0">
              <a:schemeClr val="accent5">
                <a:hueOff val="-12286306"/>
                <a:satOff val="13750"/>
                <a:lumOff val="78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2286306"/>
                <a:satOff val="13750"/>
                <a:lumOff val="78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2286306"/>
                <a:satOff val="13750"/>
                <a:lumOff val="78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Hvordan skrive gode prompts</a:t>
          </a:r>
        </a:p>
      </dsp:txBody>
      <dsp:txXfrm>
        <a:off x="49190" y="2710958"/>
        <a:ext cx="4337276" cy="909282"/>
      </dsp:txXfrm>
    </dsp:sp>
    <dsp:sp modelId="{35116424-29A7-4B0C-AD29-02F187F668CF}">
      <dsp:nvSpPr>
        <dsp:cNvPr id="0" name=""/>
        <dsp:cNvSpPr/>
      </dsp:nvSpPr>
      <dsp:spPr>
        <a:xfrm>
          <a:off x="0" y="3744311"/>
          <a:ext cx="4435656" cy="1007662"/>
        </a:xfrm>
        <a:prstGeom prst="round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At du ikke trenger teknisk bakgrunn for å bruke AI</a:t>
          </a:r>
        </a:p>
      </dsp:txBody>
      <dsp:txXfrm>
        <a:off x="49190" y="3793501"/>
        <a:ext cx="4337276" cy="9092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7972-A0FE-43C4-BA84-DF5A2E92514F}">
      <dsp:nvSpPr>
        <dsp:cNvPr id="0" name=""/>
        <dsp:cNvSpPr/>
      </dsp:nvSpPr>
      <dsp:spPr>
        <a:xfrm>
          <a:off x="0" y="2178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573C0-A1E9-425B-9777-0621EC17CA2D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BE5C6-A402-4158-92E0-6840432095C9}">
      <dsp:nvSpPr>
        <dsp:cNvPr id="0" name=""/>
        <dsp:cNvSpPr/>
      </dsp:nvSpPr>
      <dsp:spPr>
        <a:xfrm>
          <a:off x="1275192" y="2178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Bruk det der det </a:t>
          </a:r>
          <a:r>
            <a:rPr lang="en-US" sz="2100" kern="1200" dirty="0" err="1"/>
            <a:t>kan</a:t>
          </a:r>
          <a:r>
            <a:rPr lang="en-US" sz="2100" kern="1200" dirty="0"/>
            <a:t> spare deg </a:t>
          </a:r>
          <a:r>
            <a:rPr lang="en-US" sz="2100" kern="1200" dirty="0" err="1"/>
            <a:t>tid</a:t>
          </a:r>
          <a:endParaRPr lang="en-US" sz="2100" kern="1200" dirty="0"/>
        </a:p>
      </dsp:txBody>
      <dsp:txXfrm>
        <a:off x="1275192" y="2178"/>
        <a:ext cx="3160463" cy="1104063"/>
      </dsp:txXfrm>
    </dsp:sp>
    <dsp:sp modelId="{E26B792B-6E30-435A-BB3F-A79EF54BE4A3}">
      <dsp:nvSpPr>
        <dsp:cNvPr id="0" name=""/>
        <dsp:cNvSpPr/>
      </dsp:nvSpPr>
      <dsp:spPr>
        <a:xfrm>
          <a:off x="0" y="1382257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CF15C-67B8-4678-9CE1-94BDD6551753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9FB53-6FF7-4E18-9C81-14FFD92EB5FA}">
      <dsp:nvSpPr>
        <dsp:cNvPr id="0" name=""/>
        <dsp:cNvSpPr/>
      </dsp:nvSpPr>
      <dsp:spPr>
        <a:xfrm>
          <a:off x="1275192" y="1382257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Prøv å bruke ChatGPT i små oppgaver daglig</a:t>
          </a:r>
        </a:p>
      </dsp:txBody>
      <dsp:txXfrm>
        <a:off x="1275192" y="1382257"/>
        <a:ext cx="3160463" cy="1104063"/>
      </dsp:txXfrm>
    </dsp:sp>
    <dsp:sp modelId="{22F303B8-6D48-409D-9A23-55371D32010F}">
      <dsp:nvSpPr>
        <dsp:cNvPr id="0" name=""/>
        <dsp:cNvSpPr/>
      </dsp:nvSpPr>
      <dsp:spPr>
        <a:xfrm>
          <a:off x="0" y="2762336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5977C-1DD2-4CBA-82BC-475261BCF503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269B9-4D59-4DFD-A7B0-479620EDD71D}">
      <dsp:nvSpPr>
        <dsp:cNvPr id="0" name=""/>
        <dsp:cNvSpPr/>
      </dsp:nvSpPr>
      <dsp:spPr>
        <a:xfrm>
          <a:off x="1275192" y="2762336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Utforsk Canva AI eller Notion AI videre</a:t>
          </a:r>
        </a:p>
      </dsp:txBody>
      <dsp:txXfrm>
        <a:off x="1275192" y="2762336"/>
        <a:ext cx="3160463" cy="1104063"/>
      </dsp:txXfrm>
    </dsp:sp>
    <dsp:sp modelId="{8D795D36-2257-430D-99DC-9053ECFF3C9B}">
      <dsp:nvSpPr>
        <dsp:cNvPr id="0" name=""/>
        <dsp:cNvSpPr/>
      </dsp:nvSpPr>
      <dsp:spPr>
        <a:xfrm>
          <a:off x="0" y="4142415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56E12-2766-4C0B-912A-C2D5B3D1C8ED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DEBE8-E46A-4671-AFDE-E8C6F24CC8E0}">
      <dsp:nvSpPr>
        <dsp:cNvPr id="0" name=""/>
        <dsp:cNvSpPr/>
      </dsp:nvSpPr>
      <dsp:spPr>
        <a:xfrm>
          <a:off x="1275192" y="4142415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Meld deg på nyhetsbrev eller følg AI-kanaler</a:t>
          </a:r>
        </a:p>
      </dsp:txBody>
      <dsp:txXfrm>
        <a:off x="1275192" y="4142415"/>
        <a:ext cx="3160463" cy="1104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02B22-B307-405D-980E-DAB428755E2F}">
      <dsp:nvSpPr>
        <dsp:cNvPr id="0" name=""/>
        <dsp:cNvSpPr/>
      </dsp:nvSpPr>
      <dsp:spPr>
        <a:xfrm>
          <a:off x="0" y="0"/>
          <a:ext cx="59245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AC3ED7-346F-40CD-84A2-2C177AC13422}">
      <dsp:nvSpPr>
        <dsp:cNvPr id="0" name=""/>
        <dsp:cNvSpPr/>
      </dsp:nvSpPr>
      <dsp:spPr>
        <a:xfrm>
          <a:off x="0" y="0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800" kern="1200"/>
            <a:t>------------------</a:t>
          </a:r>
          <a:endParaRPr lang="en-US" sz="2800" kern="1200"/>
        </a:p>
      </dsp:txBody>
      <dsp:txXfrm>
        <a:off x="0" y="0"/>
        <a:ext cx="5924550" cy="1157287"/>
      </dsp:txXfrm>
    </dsp:sp>
    <dsp:sp modelId="{76C2D711-2D2D-4C8C-98D0-539784E2F8AE}">
      <dsp:nvSpPr>
        <dsp:cNvPr id="0" name=""/>
        <dsp:cNvSpPr/>
      </dsp:nvSpPr>
      <dsp:spPr>
        <a:xfrm>
          <a:off x="0" y="1157287"/>
          <a:ext cx="59245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9EF45C-B84A-43AB-A86F-0D3109B2B626}">
      <dsp:nvSpPr>
        <dsp:cNvPr id="0" name=""/>
        <dsp:cNvSpPr/>
      </dsp:nvSpPr>
      <dsp:spPr>
        <a:xfrm>
          <a:off x="0" y="1157287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800" kern="1200" dirty="0"/>
            <a:t>- Gå til https://chat.openai.com</a:t>
          </a:r>
          <a:endParaRPr lang="en-US" sz="2800" kern="1200" dirty="0"/>
        </a:p>
      </dsp:txBody>
      <dsp:txXfrm>
        <a:off x="0" y="1157287"/>
        <a:ext cx="5924550" cy="1157287"/>
      </dsp:txXfrm>
    </dsp:sp>
    <dsp:sp modelId="{894CEFAA-6E2E-4780-A1E3-6C276A418372}">
      <dsp:nvSpPr>
        <dsp:cNvPr id="0" name=""/>
        <dsp:cNvSpPr/>
      </dsp:nvSpPr>
      <dsp:spPr>
        <a:xfrm>
          <a:off x="0" y="2314574"/>
          <a:ext cx="59245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C0BA0C-3266-4104-AB6D-953C2B47624C}">
      <dsp:nvSpPr>
        <dsp:cNvPr id="0" name=""/>
        <dsp:cNvSpPr/>
      </dsp:nvSpPr>
      <dsp:spPr>
        <a:xfrm>
          <a:off x="0" y="2314574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800" kern="1200" dirty="0"/>
            <a:t>- Registrer deg med e-post eller Google-konto</a:t>
          </a:r>
          <a:endParaRPr lang="en-US" sz="2800" kern="1200" dirty="0"/>
        </a:p>
      </dsp:txBody>
      <dsp:txXfrm>
        <a:off x="0" y="2314574"/>
        <a:ext cx="5924550" cy="1157287"/>
      </dsp:txXfrm>
    </dsp:sp>
    <dsp:sp modelId="{275707D8-4F59-4A02-B802-5F5150887458}">
      <dsp:nvSpPr>
        <dsp:cNvPr id="0" name=""/>
        <dsp:cNvSpPr/>
      </dsp:nvSpPr>
      <dsp:spPr>
        <a:xfrm>
          <a:off x="0" y="3471862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34F2E3-FD4B-4C05-9CBE-7B138D9B9ABE}">
      <dsp:nvSpPr>
        <dsp:cNvPr id="0" name=""/>
        <dsp:cNvSpPr/>
      </dsp:nvSpPr>
      <dsp:spPr>
        <a:xfrm>
          <a:off x="0" y="3471862"/>
          <a:ext cx="5924550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800" kern="1200"/>
            <a:t>- Logg inn og du ser et enkelt tekstfelt – dette er hvor du skriver</a:t>
          </a:r>
          <a:endParaRPr lang="en-US" sz="2800" kern="1200"/>
        </a:p>
      </dsp:txBody>
      <dsp:txXfrm>
        <a:off x="0" y="3471862"/>
        <a:ext cx="5924550" cy="1157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507A4-A51E-4B21-9A75-E3CF47641491}">
      <dsp:nvSpPr>
        <dsp:cNvPr id="0" name=""/>
        <dsp:cNvSpPr/>
      </dsp:nvSpPr>
      <dsp:spPr>
        <a:xfrm>
          <a:off x="0" y="0"/>
          <a:ext cx="3927120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--------------</a:t>
          </a:r>
        </a:p>
      </dsp:txBody>
      <dsp:txXfrm>
        <a:off x="31059" y="31059"/>
        <a:ext cx="2693215" cy="998322"/>
      </dsp:txXfrm>
    </dsp:sp>
    <dsp:sp modelId="{11C37C8C-55B0-4FDE-A138-3ADD17F160B2}">
      <dsp:nvSpPr>
        <dsp:cNvPr id="0" name=""/>
        <dsp:cNvSpPr/>
      </dsp:nvSpPr>
      <dsp:spPr>
        <a:xfrm>
          <a:off x="328896" y="1253247"/>
          <a:ext cx="3927120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Planlegge ukemenyer og handlelister</a:t>
          </a:r>
        </a:p>
      </dsp:txBody>
      <dsp:txXfrm>
        <a:off x="359955" y="1284306"/>
        <a:ext cx="2846819" cy="998322"/>
      </dsp:txXfrm>
    </dsp:sp>
    <dsp:sp modelId="{93784FCE-A760-486C-B9F5-11E0CA794235}">
      <dsp:nvSpPr>
        <dsp:cNvPr id="0" name=""/>
        <dsp:cNvSpPr/>
      </dsp:nvSpPr>
      <dsp:spPr>
        <a:xfrm>
          <a:off x="652883" y="2506494"/>
          <a:ext cx="3927120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Lage pakkelister</a:t>
          </a:r>
        </a:p>
      </dsp:txBody>
      <dsp:txXfrm>
        <a:off x="683942" y="2537553"/>
        <a:ext cx="2851728" cy="998322"/>
      </dsp:txXfrm>
    </dsp:sp>
    <dsp:sp modelId="{0F0CA0B2-2ECD-4FEF-BC67-00AD7148B03A}">
      <dsp:nvSpPr>
        <dsp:cNvPr id="0" name=""/>
        <dsp:cNvSpPr/>
      </dsp:nvSpPr>
      <dsp:spPr>
        <a:xfrm>
          <a:off x="981779" y="3759741"/>
          <a:ext cx="3927120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Skrive bursdagshilsener, invitasjoner, meldinger</a:t>
          </a:r>
        </a:p>
      </dsp:txBody>
      <dsp:txXfrm>
        <a:off x="1012838" y="3790800"/>
        <a:ext cx="2846819" cy="998322"/>
      </dsp:txXfrm>
    </dsp:sp>
    <dsp:sp modelId="{A7B14213-B9A0-42E0-8D49-C27BA3CD77A1}">
      <dsp:nvSpPr>
        <dsp:cNvPr id="0" name=""/>
        <dsp:cNvSpPr/>
      </dsp:nvSpPr>
      <dsp:spPr>
        <a:xfrm>
          <a:off x="3237833" y="812200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392922" y="812200"/>
        <a:ext cx="379108" cy="518688"/>
      </dsp:txXfrm>
    </dsp:sp>
    <dsp:sp modelId="{0191E3FB-AD5F-4984-B352-536C45586FE3}">
      <dsp:nvSpPr>
        <dsp:cNvPr id="0" name=""/>
        <dsp:cNvSpPr/>
      </dsp:nvSpPr>
      <dsp:spPr>
        <a:xfrm>
          <a:off x="3566730" y="2065447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61534"/>
            <a:satOff val="4861"/>
            <a:lumOff val="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61534"/>
              <a:satOff val="4861"/>
              <a:lumOff val="3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721819" y="2065447"/>
        <a:ext cx="379108" cy="518688"/>
      </dsp:txXfrm>
    </dsp:sp>
    <dsp:sp modelId="{53E9E2A9-BD96-4185-87A1-1D870826B95D}">
      <dsp:nvSpPr>
        <dsp:cNvPr id="0" name=""/>
        <dsp:cNvSpPr/>
      </dsp:nvSpPr>
      <dsp:spPr>
        <a:xfrm>
          <a:off x="3890717" y="3318695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045806" y="3318695"/>
        <a:ext cx="379108" cy="518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D2FB5-A461-4086-8630-A4B5BDEC470A}">
      <dsp:nvSpPr>
        <dsp:cNvPr id="0" name=""/>
        <dsp:cNvSpPr/>
      </dsp:nvSpPr>
      <dsp:spPr>
        <a:xfrm>
          <a:off x="0" y="2040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4D2FD-DDEB-4A2E-96D8-A2282E4796EC}">
      <dsp:nvSpPr>
        <dsp:cNvPr id="0" name=""/>
        <dsp:cNvSpPr/>
      </dsp:nvSpPr>
      <dsp:spPr>
        <a:xfrm>
          <a:off x="312888" y="234768"/>
          <a:ext cx="568888" cy="5688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B4236-CCDE-4DC1-BA91-39C69A6E6225}">
      <dsp:nvSpPr>
        <dsp:cNvPr id="0" name=""/>
        <dsp:cNvSpPr/>
      </dsp:nvSpPr>
      <dsp:spPr>
        <a:xfrm>
          <a:off x="1194666" y="2040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---------------------</a:t>
          </a:r>
        </a:p>
      </dsp:txBody>
      <dsp:txXfrm>
        <a:off x="1194666" y="2040"/>
        <a:ext cx="3220052" cy="1034343"/>
      </dsp:txXfrm>
    </dsp:sp>
    <dsp:sp modelId="{BE3EBCC1-3E2A-41F5-A323-F5D9B76B2C44}">
      <dsp:nvSpPr>
        <dsp:cNvPr id="0" name=""/>
        <dsp:cNvSpPr/>
      </dsp:nvSpPr>
      <dsp:spPr>
        <a:xfrm>
          <a:off x="0" y="1294969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3976F-9CD4-42C3-9711-BA0857992E56}">
      <dsp:nvSpPr>
        <dsp:cNvPr id="0" name=""/>
        <dsp:cNvSpPr/>
      </dsp:nvSpPr>
      <dsp:spPr>
        <a:xfrm>
          <a:off x="312888" y="1527696"/>
          <a:ext cx="568888" cy="5688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446C7-8236-45F4-92B9-4805D9C0AA39}">
      <dsp:nvSpPr>
        <dsp:cNvPr id="0" name=""/>
        <dsp:cNvSpPr/>
      </dsp:nvSpPr>
      <dsp:spPr>
        <a:xfrm>
          <a:off x="1194666" y="1294969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Skrive e-post eller rapporter</a:t>
          </a:r>
        </a:p>
      </dsp:txBody>
      <dsp:txXfrm>
        <a:off x="1194666" y="1294969"/>
        <a:ext cx="3220052" cy="1034343"/>
      </dsp:txXfrm>
    </dsp:sp>
    <dsp:sp modelId="{F9CA496B-37A8-470F-98CA-BDA026A5720A}">
      <dsp:nvSpPr>
        <dsp:cNvPr id="0" name=""/>
        <dsp:cNvSpPr/>
      </dsp:nvSpPr>
      <dsp:spPr>
        <a:xfrm>
          <a:off x="0" y="2587898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E72C1-4EDB-4417-852B-4006E61EE23F}">
      <dsp:nvSpPr>
        <dsp:cNvPr id="0" name=""/>
        <dsp:cNvSpPr/>
      </dsp:nvSpPr>
      <dsp:spPr>
        <a:xfrm>
          <a:off x="312888" y="2820625"/>
          <a:ext cx="568888" cy="5688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15EDD-16C0-4289-9A97-15B3213020CD}">
      <dsp:nvSpPr>
        <dsp:cNvPr id="0" name=""/>
        <dsp:cNvSpPr/>
      </dsp:nvSpPr>
      <dsp:spPr>
        <a:xfrm>
          <a:off x="1194666" y="2587898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Hjelpe til med Word, Excel (f.eks. formelbeskrivelser)</a:t>
          </a:r>
        </a:p>
      </dsp:txBody>
      <dsp:txXfrm>
        <a:off x="1194666" y="2587898"/>
        <a:ext cx="3220052" cy="1034343"/>
      </dsp:txXfrm>
    </dsp:sp>
    <dsp:sp modelId="{70E68D97-94C1-4685-80A2-16F1A931C6DD}">
      <dsp:nvSpPr>
        <dsp:cNvPr id="0" name=""/>
        <dsp:cNvSpPr/>
      </dsp:nvSpPr>
      <dsp:spPr>
        <a:xfrm>
          <a:off x="0" y="3880827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EAD8C-F709-4F8F-A755-0E48D04A67C4}">
      <dsp:nvSpPr>
        <dsp:cNvPr id="0" name=""/>
        <dsp:cNvSpPr/>
      </dsp:nvSpPr>
      <dsp:spPr>
        <a:xfrm>
          <a:off x="312888" y="4113554"/>
          <a:ext cx="568888" cy="5688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1ABC4-2684-4A6B-8968-66BBB8EBA952}">
      <dsp:nvSpPr>
        <dsp:cNvPr id="0" name=""/>
        <dsp:cNvSpPr/>
      </dsp:nvSpPr>
      <dsp:spPr>
        <a:xfrm>
          <a:off x="1194666" y="3880827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Lage idéutkast, stillingsannonser, enkle presentasjoner</a:t>
          </a:r>
        </a:p>
      </dsp:txBody>
      <dsp:txXfrm>
        <a:off x="1194666" y="3880827"/>
        <a:ext cx="3220052" cy="10343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43697-FE47-4689-B0E8-4DE87D41BBAD}">
      <dsp:nvSpPr>
        <dsp:cNvPr id="0" name=""/>
        <dsp:cNvSpPr/>
      </dsp:nvSpPr>
      <dsp:spPr>
        <a:xfrm>
          <a:off x="0" y="494625"/>
          <a:ext cx="4414719" cy="930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-----------------------</a:t>
          </a:r>
        </a:p>
      </dsp:txBody>
      <dsp:txXfrm>
        <a:off x="45406" y="540031"/>
        <a:ext cx="4323907" cy="839338"/>
      </dsp:txXfrm>
    </dsp:sp>
    <dsp:sp modelId="{89B80A5C-38CD-4215-A9BC-91DEF8CD36D5}">
      <dsp:nvSpPr>
        <dsp:cNvPr id="0" name=""/>
        <dsp:cNvSpPr/>
      </dsp:nvSpPr>
      <dsp:spPr>
        <a:xfrm>
          <a:off x="0" y="1493895"/>
          <a:ext cx="4414719" cy="930150"/>
        </a:xfrm>
        <a:prstGeom prst="roundRect">
          <a:avLst/>
        </a:prstGeom>
        <a:solidFill>
          <a:schemeClr val="accent2">
            <a:hueOff val="737640"/>
            <a:satOff val="3400"/>
            <a:lumOff val="5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Lage quiz og undervisningsopplegg</a:t>
          </a:r>
        </a:p>
      </dsp:txBody>
      <dsp:txXfrm>
        <a:off x="45406" y="1539301"/>
        <a:ext cx="4323907" cy="839338"/>
      </dsp:txXfrm>
    </dsp:sp>
    <dsp:sp modelId="{BC8F484D-4292-45D1-BDC4-9224CE84EE4E}">
      <dsp:nvSpPr>
        <dsp:cNvPr id="0" name=""/>
        <dsp:cNvSpPr/>
      </dsp:nvSpPr>
      <dsp:spPr>
        <a:xfrm>
          <a:off x="0" y="2493165"/>
          <a:ext cx="4414719" cy="930150"/>
        </a:xfrm>
        <a:prstGeom prst="roundRect">
          <a:avLst/>
        </a:prstGeom>
        <a:solidFill>
          <a:schemeClr val="accent2">
            <a:hueOff val="1475280"/>
            <a:satOff val="6801"/>
            <a:lumOff val="10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Få hjelp til oppgavestruktur (NB: ikke kopiere direkte!)</a:t>
          </a:r>
        </a:p>
      </dsp:txBody>
      <dsp:txXfrm>
        <a:off x="45406" y="2538571"/>
        <a:ext cx="4323907" cy="839338"/>
      </dsp:txXfrm>
    </dsp:sp>
    <dsp:sp modelId="{2CA7F43D-F474-4406-B465-2E35E30B8E21}">
      <dsp:nvSpPr>
        <dsp:cNvPr id="0" name=""/>
        <dsp:cNvSpPr/>
      </dsp:nvSpPr>
      <dsp:spPr>
        <a:xfrm>
          <a:off x="0" y="3492435"/>
          <a:ext cx="4414719" cy="930150"/>
        </a:xfrm>
        <a:prstGeom prst="roundRec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Oppsummere tekst eller gjøre noe lettere å forstå</a:t>
          </a:r>
        </a:p>
      </dsp:txBody>
      <dsp:txXfrm>
        <a:off x="45406" y="3537841"/>
        <a:ext cx="4323907" cy="8393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465E6-5087-4B2D-BF79-04162BB3E178}">
      <dsp:nvSpPr>
        <dsp:cNvPr id="0" name=""/>
        <dsp:cNvSpPr/>
      </dsp:nvSpPr>
      <dsp:spPr>
        <a:xfrm>
          <a:off x="0" y="600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7D607-9DC3-46E7-8483-DA327C9A5481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87280-7529-46A8-8DF4-D91C397ADFBA}">
      <dsp:nvSpPr>
        <dsp:cNvPr id="0" name=""/>
        <dsp:cNvSpPr/>
      </dsp:nvSpPr>
      <dsp:spPr>
        <a:xfrm>
          <a:off x="1622283" y="600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-----</a:t>
          </a:r>
        </a:p>
      </dsp:txBody>
      <dsp:txXfrm>
        <a:off x="1622283" y="600"/>
        <a:ext cx="2792435" cy="1404574"/>
      </dsp:txXfrm>
    </dsp:sp>
    <dsp:sp modelId="{64F1B4EB-5974-4982-B890-75AB2DA0C6B9}">
      <dsp:nvSpPr>
        <dsp:cNvPr id="0" name=""/>
        <dsp:cNvSpPr/>
      </dsp:nvSpPr>
      <dsp:spPr>
        <a:xfrm>
          <a:off x="0" y="1756318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806C8-F576-46AE-9260-4298E3A5B5B5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7D93D-22FF-431E-98AA-31FA0A182394}">
      <dsp:nvSpPr>
        <dsp:cNvPr id="0" name=""/>
        <dsp:cNvSpPr/>
      </dsp:nvSpPr>
      <dsp:spPr>
        <a:xfrm>
          <a:off x="1622283" y="1756318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Du kan be AI forklare noe som om du var 10 år</a:t>
          </a:r>
        </a:p>
      </dsp:txBody>
      <dsp:txXfrm>
        <a:off x="1622283" y="1756318"/>
        <a:ext cx="2792435" cy="1404574"/>
      </dsp:txXfrm>
    </dsp:sp>
    <dsp:sp modelId="{4E068FE9-1EA4-4BDC-AC52-3AC5198C5841}">
      <dsp:nvSpPr>
        <dsp:cNvPr id="0" name=""/>
        <dsp:cNvSpPr/>
      </dsp:nvSpPr>
      <dsp:spPr>
        <a:xfrm>
          <a:off x="0" y="3512036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E3A2B-799A-4993-BB71-B972D84DD598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52F59-0B88-4F7A-AA25-FBDFBC940295}">
      <dsp:nvSpPr>
        <dsp:cNvPr id="0" name=""/>
        <dsp:cNvSpPr/>
      </dsp:nvSpPr>
      <dsp:spPr>
        <a:xfrm>
          <a:off x="1622283" y="3512036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Du kan få den til å stille spørsmål tilbake for bedre forståelse</a:t>
          </a:r>
        </a:p>
      </dsp:txBody>
      <dsp:txXfrm>
        <a:off x="1622283" y="3512036"/>
        <a:ext cx="2792435" cy="14045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8E5CF-E2FE-43B1-8316-52DE69AEEBD8}">
      <dsp:nvSpPr>
        <dsp:cNvPr id="0" name=""/>
        <dsp:cNvSpPr/>
      </dsp:nvSpPr>
      <dsp:spPr>
        <a:xfrm>
          <a:off x="0" y="3571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A6155-1AD9-431C-B4BE-B6DFA8F1079A}">
      <dsp:nvSpPr>
        <dsp:cNvPr id="0" name=""/>
        <dsp:cNvSpPr/>
      </dsp:nvSpPr>
      <dsp:spPr>
        <a:xfrm>
          <a:off x="230144" y="174753"/>
          <a:ext cx="418445" cy="41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60F26-C17A-4C90-8734-47E08DD7A7A6}">
      <dsp:nvSpPr>
        <dsp:cNvPr id="0" name=""/>
        <dsp:cNvSpPr/>
      </dsp:nvSpPr>
      <dsp:spPr>
        <a:xfrm>
          <a:off x="878734" y="3571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-----------</a:t>
          </a:r>
          <a:endParaRPr lang="en-US" sz="1900" kern="1200"/>
        </a:p>
      </dsp:txBody>
      <dsp:txXfrm>
        <a:off x="878734" y="3571"/>
        <a:ext cx="3993303" cy="760809"/>
      </dsp:txXfrm>
    </dsp:sp>
    <dsp:sp modelId="{C7667FE3-2A65-4DA4-A4B2-E48767CBC4C2}">
      <dsp:nvSpPr>
        <dsp:cNvPr id="0" name=""/>
        <dsp:cNvSpPr/>
      </dsp:nvSpPr>
      <dsp:spPr>
        <a:xfrm>
          <a:off x="0" y="954583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D3EDF-B987-4B11-A5F6-AD49D510FE95}">
      <dsp:nvSpPr>
        <dsp:cNvPr id="0" name=""/>
        <dsp:cNvSpPr/>
      </dsp:nvSpPr>
      <dsp:spPr>
        <a:xfrm>
          <a:off x="230144" y="1125765"/>
          <a:ext cx="418445" cy="41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367BC-7737-432E-8FD7-3148FC0B6330}">
      <dsp:nvSpPr>
        <dsp:cNvPr id="0" name=""/>
        <dsp:cNvSpPr/>
      </dsp:nvSpPr>
      <dsp:spPr>
        <a:xfrm>
          <a:off x="878734" y="954583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- Automatisk tekst, bilder og design</a:t>
          </a:r>
          <a:endParaRPr lang="en-US" sz="1900" kern="1200"/>
        </a:p>
      </dsp:txBody>
      <dsp:txXfrm>
        <a:off x="878734" y="954583"/>
        <a:ext cx="3993303" cy="760809"/>
      </dsp:txXfrm>
    </dsp:sp>
    <dsp:sp modelId="{DFF5F40D-7ED2-4242-A148-0910D7B6020D}">
      <dsp:nvSpPr>
        <dsp:cNvPr id="0" name=""/>
        <dsp:cNvSpPr/>
      </dsp:nvSpPr>
      <dsp:spPr>
        <a:xfrm>
          <a:off x="0" y="1905595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9DB77-3B2D-4C68-B9B0-FCA899CF1E46}">
      <dsp:nvSpPr>
        <dsp:cNvPr id="0" name=""/>
        <dsp:cNvSpPr/>
      </dsp:nvSpPr>
      <dsp:spPr>
        <a:xfrm>
          <a:off x="230144" y="2076777"/>
          <a:ext cx="418445" cy="41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D8F4-7574-4090-880C-297DC1D88E91}">
      <dsp:nvSpPr>
        <dsp:cNvPr id="0" name=""/>
        <dsp:cNvSpPr/>
      </dsp:nvSpPr>
      <dsp:spPr>
        <a:xfrm>
          <a:off x="878734" y="1905595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- Bruk “Magic Write” til tekst</a:t>
          </a:r>
          <a:endParaRPr lang="en-US" sz="1900" kern="1200"/>
        </a:p>
      </dsp:txBody>
      <dsp:txXfrm>
        <a:off x="878734" y="1905595"/>
        <a:ext cx="3993303" cy="760809"/>
      </dsp:txXfrm>
    </dsp:sp>
    <dsp:sp modelId="{8399A10F-89F5-4A87-A5A7-A67A90FA6E2C}">
      <dsp:nvSpPr>
        <dsp:cNvPr id="0" name=""/>
        <dsp:cNvSpPr/>
      </dsp:nvSpPr>
      <dsp:spPr>
        <a:xfrm>
          <a:off x="0" y="2856607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7C107-BE2B-4B97-9377-C0CF1B996AC9}">
      <dsp:nvSpPr>
        <dsp:cNvPr id="0" name=""/>
        <dsp:cNvSpPr/>
      </dsp:nvSpPr>
      <dsp:spPr>
        <a:xfrm>
          <a:off x="230144" y="3027789"/>
          <a:ext cx="418445" cy="418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79273-B9AE-4894-8386-70442FF53C33}">
      <dsp:nvSpPr>
        <dsp:cNvPr id="0" name=""/>
        <dsp:cNvSpPr/>
      </dsp:nvSpPr>
      <dsp:spPr>
        <a:xfrm>
          <a:off x="878734" y="2856607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- “Text to image” til bilder</a:t>
          </a:r>
          <a:endParaRPr lang="en-US" sz="1900" kern="1200"/>
        </a:p>
      </dsp:txBody>
      <dsp:txXfrm>
        <a:off x="878734" y="2856607"/>
        <a:ext cx="3993303" cy="760809"/>
      </dsp:txXfrm>
    </dsp:sp>
    <dsp:sp modelId="{0FB44C41-2AB4-479D-9851-967F62183A78}">
      <dsp:nvSpPr>
        <dsp:cNvPr id="0" name=""/>
        <dsp:cNvSpPr/>
      </dsp:nvSpPr>
      <dsp:spPr>
        <a:xfrm>
          <a:off x="0" y="3807618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892EA-CD68-4B5F-8A65-DDBDD43931BC}">
      <dsp:nvSpPr>
        <dsp:cNvPr id="0" name=""/>
        <dsp:cNvSpPr/>
      </dsp:nvSpPr>
      <dsp:spPr>
        <a:xfrm>
          <a:off x="230144" y="3978800"/>
          <a:ext cx="418445" cy="418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96A6D-1259-4CD3-AA3C-B854F87BA7E1}">
      <dsp:nvSpPr>
        <dsp:cNvPr id="0" name=""/>
        <dsp:cNvSpPr/>
      </dsp:nvSpPr>
      <dsp:spPr>
        <a:xfrm>
          <a:off x="878734" y="3807618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- Krever gratis konto</a:t>
          </a:r>
          <a:endParaRPr lang="en-US" sz="1900" kern="1200"/>
        </a:p>
      </dsp:txBody>
      <dsp:txXfrm>
        <a:off x="878734" y="3807618"/>
        <a:ext cx="3993303" cy="7608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C6987-74FD-4822-A527-9C8BD3A0B115}">
      <dsp:nvSpPr>
        <dsp:cNvPr id="0" name=""/>
        <dsp:cNvSpPr/>
      </dsp:nvSpPr>
      <dsp:spPr>
        <a:xfrm>
          <a:off x="0" y="1897"/>
          <a:ext cx="4872038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07987-7DCA-40EE-9672-E26D045D5DB2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8AFAB-85FE-4E4B-BC1A-B4CA76BC7C06}">
      <dsp:nvSpPr>
        <dsp:cNvPr id="0" name=""/>
        <dsp:cNvSpPr/>
      </dsp:nvSpPr>
      <dsp:spPr>
        <a:xfrm>
          <a:off x="1110795" y="1897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------------</a:t>
          </a:r>
          <a:endParaRPr lang="en-US" sz="2200" kern="1200"/>
        </a:p>
      </dsp:txBody>
      <dsp:txXfrm>
        <a:off x="1110795" y="1897"/>
        <a:ext cx="3761242" cy="961727"/>
      </dsp:txXfrm>
    </dsp:sp>
    <dsp:sp modelId="{6E59E799-1F9D-49CA-9E05-8547EFB27ED4}">
      <dsp:nvSpPr>
        <dsp:cNvPr id="0" name=""/>
        <dsp:cNvSpPr/>
      </dsp:nvSpPr>
      <dsp:spPr>
        <a:xfrm>
          <a:off x="0" y="1204056"/>
          <a:ext cx="4872038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954C4-A5DD-46C1-9811-274363768752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31054-132F-4B80-8219-BA64F0493AD0}">
      <dsp:nvSpPr>
        <dsp:cNvPr id="0" name=""/>
        <dsp:cNvSpPr/>
      </dsp:nvSpPr>
      <dsp:spPr>
        <a:xfrm>
          <a:off x="1110795" y="1204056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- AI-</a:t>
          </a:r>
          <a:r>
            <a:rPr lang="en-US" sz="2200" b="0" i="0" kern="1200" dirty="0" err="1"/>
            <a:t>assistent</a:t>
          </a:r>
          <a:r>
            <a:rPr lang="en-US" sz="2200" b="0" i="0" kern="1200" dirty="0"/>
            <a:t> </a:t>
          </a:r>
          <a:r>
            <a:rPr lang="en-US" sz="2200" b="0" i="0" kern="1200" dirty="0" err="1"/>
            <a:t>i</a:t>
          </a:r>
          <a:r>
            <a:rPr lang="en-US" sz="2200" b="0" i="0" kern="1200" dirty="0"/>
            <a:t> et </a:t>
          </a:r>
          <a:r>
            <a:rPr lang="en-US" sz="2200" b="0" i="0" kern="1200" dirty="0" err="1"/>
            <a:t>organisasjonsverktøy</a:t>
          </a:r>
          <a:endParaRPr lang="en-US" sz="2200" kern="1200" dirty="0"/>
        </a:p>
      </dsp:txBody>
      <dsp:txXfrm>
        <a:off x="1110795" y="1204056"/>
        <a:ext cx="3761242" cy="961727"/>
      </dsp:txXfrm>
    </dsp:sp>
    <dsp:sp modelId="{7F8B7EAA-685A-440D-B8D5-B33461CB334C}">
      <dsp:nvSpPr>
        <dsp:cNvPr id="0" name=""/>
        <dsp:cNvSpPr/>
      </dsp:nvSpPr>
      <dsp:spPr>
        <a:xfrm>
          <a:off x="0" y="2406215"/>
          <a:ext cx="4872038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3BB9C-0228-4A19-8E0D-F1E313F084CE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1ABDD-3785-4EDB-B566-CD7E734BCFA9}">
      <dsp:nvSpPr>
        <dsp:cNvPr id="0" name=""/>
        <dsp:cNvSpPr/>
      </dsp:nvSpPr>
      <dsp:spPr>
        <a:xfrm>
          <a:off x="1110795" y="240621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- Lag oppsummeringer, sjekklister, prosjektplaner</a:t>
          </a:r>
          <a:endParaRPr lang="en-US" sz="2200" kern="1200"/>
        </a:p>
      </dsp:txBody>
      <dsp:txXfrm>
        <a:off x="1110795" y="2406215"/>
        <a:ext cx="3761242" cy="961727"/>
      </dsp:txXfrm>
    </dsp:sp>
    <dsp:sp modelId="{DF2A9ADB-6BDD-407C-8170-4F1CA8F457DC}">
      <dsp:nvSpPr>
        <dsp:cNvPr id="0" name=""/>
        <dsp:cNvSpPr/>
      </dsp:nvSpPr>
      <dsp:spPr>
        <a:xfrm>
          <a:off x="0" y="3608375"/>
          <a:ext cx="4872038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696E2-DB4E-410A-8647-517E714DA4B6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B2F26-7ECA-4365-A9DC-8AA2C180EC1F}">
      <dsp:nvSpPr>
        <dsp:cNvPr id="0" name=""/>
        <dsp:cNvSpPr/>
      </dsp:nvSpPr>
      <dsp:spPr>
        <a:xfrm>
          <a:off x="1110795" y="360837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- Veldig nyttig for struktur og planlegging</a:t>
          </a:r>
          <a:endParaRPr lang="en-US" sz="2200" kern="1200"/>
        </a:p>
      </dsp:txBody>
      <dsp:txXfrm>
        <a:off x="1110795" y="3608375"/>
        <a:ext cx="3761242" cy="9617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8548B-E3DA-4227-AAAB-5BE0B386CEFC}">
      <dsp:nvSpPr>
        <dsp:cNvPr id="0" name=""/>
        <dsp:cNvSpPr/>
      </dsp:nvSpPr>
      <dsp:spPr>
        <a:xfrm>
          <a:off x="0" y="558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8F1A8-4BA8-4161-8FFC-E5D0A606E1D7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8ADD1-2C30-49E9-ACE0-19020B0E597E}">
      <dsp:nvSpPr>
        <dsp:cNvPr id="0" name=""/>
        <dsp:cNvSpPr/>
      </dsp:nvSpPr>
      <dsp:spPr>
        <a:xfrm>
          <a:off x="1508391" y="558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---------------------</a:t>
          </a:r>
          <a:endParaRPr lang="en-US" sz="2500" kern="1200"/>
        </a:p>
      </dsp:txBody>
      <dsp:txXfrm>
        <a:off x="1508391" y="558"/>
        <a:ext cx="3363646" cy="1305966"/>
      </dsp:txXfrm>
    </dsp:sp>
    <dsp:sp modelId="{2F8AB6BC-677A-4B27-BC1D-93ADDA038599}">
      <dsp:nvSpPr>
        <dsp:cNvPr id="0" name=""/>
        <dsp:cNvSpPr/>
      </dsp:nvSpPr>
      <dsp:spPr>
        <a:xfrm>
          <a:off x="0" y="1633016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D7A7F-4F64-4208-9260-5DF38E1E8007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8B27A-E62D-4D4C-96F2-38A9F44B8488}">
      <dsp:nvSpPr>
        <dsp:cNvPr id="0" name=""/>
        <dsp:cNvSpPr/>
      </dsp:nvSpPr>
      <dsp:spPr>
        <a:xfrm>
          <a:off x="1508391" y="1633016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- Integrert i Word og Excel (i betalte versjoner)</a:t>
          </a:r>
          <a:endParaRPr lang="en-US" sz="2500" kern="1200"/>
        </a:p>
      </dsp:txBody>
      <dsp:txXfrm>
        <a:off x="1508391" y="1633016"/>
        <a:ext cx="3363646" cy="1305966"/>
      </dsp:txXfrm>
    </dsp:sp>
    <dsp:sp modelId="{724A75BF-B109-448C-A8E2-420F994D8079}">
      <dsp:nvSpPr>
        <dsp:cNvPr id="0" name=""/>
        <dsp:cNvSpPr/>
      </dsp:nvSpPr>
      <dsp:spPr>
        <a:xfrm>
          <a:off x="0" y="3265475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7733C-F9AE-4D0B-B172-5767167D76EA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068B-6EC2-4B83-90A9-B009814DCF6F}">
      <dsp:nvSpPr>
        <dsp:cNvPr id="0" name=""/>
        <dsp:cNvSpPr/>
      </dsp:nvSpPr>
      <dsp:spPr>
        <a:xfrm>
          <a:off x="1508391" y="3265475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- Foreslår tekst, skriver avsnitt, analyserer tall</a:t>
          </a:r>
          <a:endParaRPr lang="en-US" sz="2500" kern="1200"/>
        </a:p>
      </dsp:txBody>
      <dsp:txXfrm>
        <a:off x="1508391" y="3265475"/>
        <a:ext cx="3363646" cy="1305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5157DFE7-13CD-4F7D-BA0F-564A6DB8AE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2EB9958-4E5B-467F-B77A-06D3C1E731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C30E7-A39B-490E-9F24-5C0AA0262C7D}" type="datetimeFigureOut">
              <a:rPr lang="sv-SE" smtClean="0"/>
              <a:t>2025-06-25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6843AA9-5AB3-47C7-B9A8-6990B6DF0B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C2DC967-1163-49C1-AFBF-4953F041CD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B1DEB-C486-4268-92F8-6FF8A791196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8853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F5DE3-C8E2-4645-8635-CE7DC4D285B1}" type="datetimeFigureOut">
              <a:rPr lang="sv-SE" smtClean="0"/>
              <a:t>2025-06-25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3F314-2157-44EC-A45F-92154F3726F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305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igo – Intr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>
            <a:extLst>
              <a:ext uri="{FF2B5EF4-FFF2-40B4-BE49-F238E27FC236}">
                <a16:creationId xmlns:a16="http://schemas.microsoft.com/office/drawing/2014/main" id="{ECF770B9-3A11-4449-B9AC-3CBCDD7B5E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32711" y="3428999"/>
            <a:ext cx="9360000" cy="900000"/>
          </a:xfrm>
          <a:prstGeom prst="rect">
            <a:avLst/>
          </a:prstGeom>
        </p:spPr>
        <p:txBody>
          <a:bodyPr tIns="0" anchor="b">
            <a:noAutofit/>
          </a:bodyPr>
          <a:lstStyle>
            <a:lvl1pPr algn="ctr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4" name="Underrubrik 2">
            <a:extLst>
              <a:ext uri="{FF2B5EF4-FFF2-40B4-BE49-F238E27FC236}">
                <a16:creationId xmlns:a16="http://schemas.microsoft.com/office/drawing/2014/main" id="{8C10B658-1327-4FD0-9944-AD6D2CE17A8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32711" y="4336080"/>
            <a:ext cx="9360000" cy="540000"/>
          </a:xfrm>
          <a:prstGeom prst="rect">
            <a:avLst/>
          </a:prstGeom>
        </p:spPr>
        <p:txBody>
          <a:bodyPr tIns="36000" r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20XX-XX-XX</a:t>
            </a:r>
          </a:p>
        </p:txBody>
      </p:sp>
      <p:pic>
        <p:nvPicPr>
          <p:cNvPr id="6" name="Bildobjekt 5" descr="En bild som visar text, clipart&#10;&#10;Automatiskt genererad beskrivning">
            <a:extLst>
              <a:ext uri="{FF2B5EF4-FFF2-40B4-BE49-F238E27FC236}">
                <a16:creationId xmlns:a16="http://schemas.microsoft.com/office/drawing/2014/main" id="{0673CE55-4C20-4DC4-8894-E3CC82F094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77" y="2198287"/>
            <a:ext cx="3454381" cy="12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3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ext &amp;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>
            <a:extLst>
              <a:ext uri="{FF2B5EF4-FFF2-40B4-BE49-F238E27FC236}">
                <a16:creationId xmlns:a16="http://schemas.microsoft.com/office/drawing/2014/main" id="{EC83F272-C6EE-4D75-9898-B4D877BBF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2671" y="0"/>
            <a:ext cx="4656211" cy="6112800"/>
          </a:xfrm>
          <a:prstGeom prst="rect">
            <a:avLst/>
          </a:prstGeom>
        </p:spPr>
      </p:pic>
      <p:sp>
        <p:nvSpPr>
          <p:cNvPr id="6" name="Platshållare för text 2">
            <a:extLst>
              <a:ext uri="{FF2B5EF4-FFF2-40B4-BE49-F238E27FC236}">
                <a16:creationId xmlns:a16="http://schemas.microsoft.com/office/drawing/2014/main" id="{77A21027-6106-4805-867F-BF7745503A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700213"/>
            <a:ext cx="6408737" cy="4068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1EADC-6F1E-E8D4-CFB1-9F37676F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81" y="592283"/>
            <a:ext cx="6406681" cy="857106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885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ext &amp;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>
            <a:extLst>
              <a:ext uri="{FF2B5EF4-FFF2-40B4-BE49-F238E27FC236}">
                <a16:creationId xmlns:a16="http://schemas.microsoft.com/office/drawing/2014/main" id="{70A6665B-97A2-4E2E-8FA3-F1E371EA51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2671" y="0"/>
            <a:ext cx="4656211" cy="6112800"/>
          </a:xfrm>
          <a:prstGeom prst="rect">
            <a:avLst/>
          </a:prstGeom>
        </p:spPr>
      </p:pic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D1391ECB-2AA2-450B-A524-5AB1B14925A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700213"/>
            <a:ext cx="6408737" cy="4068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FA986-807E-E0CF-8507-AE0B4985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81" y="592283"/>
            <a:ext cx="6406681" cy="857106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446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ext &amp;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>
            <a:extLst>
              <a:ext uri="{FF2B5EF4-FFF2-40B4-BE49-F238E27FC236}">
                <a16:creationId xmlns:a16="http://schemas.microsoft.com/office/drawing/2014/main" id="{9CC0222C-B0F5-4BB1-AB8E-086793E75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7542671" y="0"/>
            <a:ext cx="4649329" cy="6112800"/>
          </a:xfrm>
          <a:prstGeom prst="rect">
            <a:avLst/>
          </a:prstGeom>
        </p:spPr>
      </p:pic>
      <p:sp>
        <p:nvSpPr>
          <p:cNvPr id="7" name="Platshållare för text 2">
            <a:extLst>
              <a:ext uri="{FF2B5EF4-FFF2-40B4-BE49-F238E27FC236}">
                <a16:creationId xmlns:a16="http://schemas.microsoft.com/office/drawing/2014/main" id="{F82A1700-A4B8-4C5A-B1D2-E558F241A9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4" y="1700213"/>
            <a:ext cx="6406682" cy="4068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707BB7-F7B5-7EDC-C29B-1634D3D1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81" y="592283"/>
            <a:ext cx="6406681" cy="857106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758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ext &amp;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>
            <a:extLst>
              <a:ext uri="{FF2B5EF4-FFF2-40B4-BE49-F238E27FC236}">
                <a16:creationId xmlns:a16="http://schemas.microsoft.com/office/drawing/2014/main" id="{9CC0222C-B0F5-4BB1-AB8E-086793E75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7542671" y="0"/>
            <a:ext cx="4649329" cy="6112800"/>
          </a:xfrm>
          <a:prstGeom prst="rect">
            <a:avLst/>
          </a:prstGeom>
        </p:spPr>
      </p:pic>
      <p:sp>
        <p:nvSpPr>
          <p:cNvPr id="7" name="Platshållare för text 2">
            <a:extLst>
              <a:ext uri="{FF2B5EF4-FFF2-40B4-BE49-F238E27FC236}">
                <a16:creationId xmlns:a16="http://schemas.microsoft.com/office/drawing/2014/main" id="{F82A1700-A4B8-4C5A-B1D2-E558F241A9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4" y="1700213"/>
            <a:ext cx="6406682" cy="4068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707BB7-F7B5-7EDC-C29B-1634D3D1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81" y="592283"/>
            <a:ext cx="6406681" cy="857106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535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Text &amp;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En bild som visar text&#10;&#10;Automatiskt genererad beskrivning">
            <a:extLst>
              <a:ext uri="{FF2B5EF4-FFF2-40B4-BE49-F238E27FC236}">
                <a16:creationId xmlns:a16="http://schemas.microsoft.com/office/drawing/2014/main" id="{9CC0222C-B0F5-4BB1-AB8E-086793E757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4" r="23889"/>
          <a:stretch/>
        </p:blipFill>
        <p:spPr>
          <a:xfrm>
            <a:off x="7545788" y="0"/>
            <a:ext cx="4646211" cy="6108700"/>
          </a:xfrm>
          <a:prstGeom prst="rect">
            <a:avLst/>
          </a:prstGeom>
        </p:spPr>
      </p:pic>
      <p:sp>
        <p:nvSpPr>
          <p:cNvPr id="7" name="Platshållare för text 2">
            <a:extLst>
              <a:ext uri="{FF2B5EF4-FFF2-40B4-BE49-F238E27FC236}">
                <a16:creationId xmlns:a16="http://schemas.microsoft.com/office/drawing/2014/main" id="{F82A1700-A4B8-4C5A-B1D2-E558F241A9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4" y="1700213"/>
            <a:ext cx="6406682" cy="4068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707BB7-F7B5-7EDC-C29B-1634D3D1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81" y="592283"/>
            <a:ext cx="6406681" cy="857106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943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C4796BD6-BBCA-4091-B265-D07243D2F8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66763" y="1700213"/>
            <a:ext cx="10658475" cy="4068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sv-SE" dirty="0" smtClean="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F0A158-477F-0957-F7F8-3AC74099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8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C4796BD6-BBCA-4091-B265-D07243D2F8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66763" y="1700213"/>
            <a:ext cx="10658475" cy="4068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sv-SE" dirty="0" smtClean="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F0A158-477F-0957-F7F8-3AC74099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9" y="592282"/>
            <a:ext cx="10656358" cy="53525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2E2165C-28FB-EC60-0600-8EC6ACAC30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6951" y="1127537"/>
            <a:ext cx="10658475" cy="320400"/>
          </a:xfrm>
          <a:gradFill>
            <a:gsLst>
              <a:gs pos="96000">
                <a:schemeClr val="tx2"/>
              </a:gs>
              <a:gs pos="95000">
                <a:schemeClr val="bg1"/>
              </a:gs>
              <a:gs pos="94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36000" rtlCol="0" anchor="b">
            <a:normAutofit/>
          </a:bodyPr>
          <a:lstStyle>
            <a:lvl1pPr marL="0" indent="0">
              <a:buNone/>
              <a:defRPr lang="en-US" b="1" dirty="0" smtClean="0"/>
            </a:lvl1pPr>
          </a:lstStyle>
          <a:p>
            <a:pPr marL="216000" lvl="0" indent="-21600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5548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E9AA09-84CB-427C-4A4D-316E08A0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725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6D34812F-8342-41CC-99B6-E7F18127A9DD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534274" y="0"/>
            <a:ext cx="4657725" cy="6111434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sv-SE" dirty="0"/>
              <a:t>Klicka för att lägga till bild</a:t>
            </a:r>
          </a:p>
        </p:txBody>
      </p:sp>
      <p:sp>
        <p:nvSpPr>
          <p:cNvPr id="8" name="Platshållare för text 2">
            <a:extLst>
              <a:ext uri="{FF2B5EF4-FFF2-40B4-BE49-F238E27FC236}">
                <a16:creationId xmlns:a16="http://schemas.microsoft.com/office/drawing/2014/main" id="{D5EC8AC5-5C15-4F34-B4DF-44E990198DB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700213"/>
            <a:ext cx="6406621" cy="4068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E378F6-CFEF-49CC-396A-9F447F7A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81" y="592283"/>
            <a:ext cx="6406681" cy="857106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05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wo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2">
            <a:extLst>
              <a:ext uri="{FF2B5EF4-FFF2-40B4-BE49-F238E27FC236}">
                <a16:creationId xmlns:a16="http://schemas.microsoft.com/office/drawing/2014/main" id="{D5EC8AC5-5C15-4F34-B4DF-44E990198DB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951" y="1700213"/>
            <a:ext cx="5184000" cy="4068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CBA6E8C0-81DB-46D9-980C-7C5D2D8FE8D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41237" y="1700213"/>
            <a:ext cx="5184000" cy="4068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165734-1BF7-1FD4-85D7-07D405A7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972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igo – Intro w/concept brand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>
            <a:extLst>
              <a:ext uri="{FF2B5EF4-FFF2-40B4-BE49-F238E27FC236}">
                <a16:creationId xmlns:a16="http://schemas.microsoft.com/office/drawing/2014/main" id="{ECF770B9-3A11-4449-B9AC-3CBCDD7B5E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32711" y="3428999"/>
            <a:ext cx="9360000" cy="900000"/>
          </a:xfrm>
          <a:prstGeom prst="rect">
            <a:avLst/>
          </a:prstGeom>
        </p:spPr>
        <p:txBody>
          <a:bodyPr tIns="0" anchor="b">
            <a:noAutofit/>
          </a:bodyPr>
          <a:lstStyle>
            <a:lvl1pPr algn="ctr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4" name="Underrubrik 2">
            <a:extLst>
              <a:ext uri="{FF2B5EF4-FFF2-40B4-BE49-F238E27FC236}">
                <a16:creationId xmlns:a16="http://schemas.microsoft.com/office/drawing/2014/main" id="{8C10B658-1327-4FD0-9944-AD6D2CE17A8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32711" y="4336080"/>
            <a:ext cx="9360000" cy="540000"/>
          </a:xfrm>
          <a:prstGeom prst="rect">
            <a:avLst/>
          </a:prstGeom>
        </p:spPr>
        <p:txBody>
          <a:bodyPr tIns="36000" r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20XX-XX-XX</a:t>
            </a:r>
          </a:p>
        </p:txBody>
      </p:sp>
      <p:pic>
        <p:nvPicPr>
          <p:cNvPr id="6" name="Bildobjekt 5" descr="En bild som visar text, clipart&#10;&#10;Automatiskt genererad beskrivning">
            <a:extLst>
              <a:ext uri="{FF2B5EF4-FFF2-40B4-BE49-F238E27FC236}">
                <a16:creationId xmlns:a16="http://schemas.microsoft.com/office/drawing/2014/main" id="{0673CE55-4C20-4DC4-8894-E3CC82F094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77" y="2198287"/>
            <a:ext cx="3454381" cy="1249396"/>
          </a:xfrm>
          <a:prstGeom prst="rect">
            <a:avLst/>
          </a:prstGeom>
        </p:spPr>
      </p:pic>
      <p:pic>
        <p:nvPicPr>
          <p:cNvPr id="5" name="Bildobjekt 5">
            <a:extLst>
              <a:ext uri="{FF2B5EF4-FFF2-40B4-BE49-F238E27FC236}">
                <a16:creationId xmlns:a16="http://schemas.microsoft.com/office/drawing/2014/main" id="{C5B9EDBC-4219-43E7-B091-9BBAD3DCAD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40" y="5015878"/>
            <a:ext cx="5919120" cy="22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8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title and Two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2">
            <a:extLst>
              <a:ext uri="{FF2B5EF4-FFF2-40B4-BE49-F238E27FC236}">
                <a16:creationId xmlns:a16="http://schemas.microsoft.com/office/drawing/2014/main" id="{D5EC8AC5-5C15-4F34-B4DF-44E990198DB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951" y="1700213"/>
            <a:ext cx="5184000" cy="40687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CBA6E8C0-81DB-46D9-980C-7C5D2D8FE8D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41237" y="1700213"/>
            <a:ext cx="5184000" cy="4068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77EBA91-2A05-4D7A-B1C7-9ED2B7F1150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6951" y="1127537"/>
            <a:ext cx="5184000" cy="321851"/>
          </a:xfrm>
          <a:gradFill>
            <a:gsLst>
              <a:gs pos="96000">
                <a:schemeClr val="tx2"/>
              </a:gs>
              <a:gs pos="95000">
                <a:schemeClr val="bg1"/>
              </a:gs>
              <a:gs pos="94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36000" rtlCol="0" anchor="b">
            <a:normAutofit/>
          </a:bodyPr>
          <a:lstStyle>
            <a:lvl1pPr marL="0" indent="0">
              <a:buNone/>
              <a:defRPr lang="en-US" b="1" dirty="0" smtClean="0"/>
            </a:lvl1pPr>
          </a:lstStyle>
          <a:p>
            <a:pPr marL="216000" lvl="0" indent="-216000"/>
            <a:r>
              <a:rPr lang="en-US" dirty="0"/>
              <a:t>Click to edit 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C2B4A7-6214-442F-8475-C95E61DE4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41237" y="1127537"/>
            <a:ext cx="5184000" cy="321851"/>
          </a:xfrm>
          <a:gradFill>
            <a:gsLst>
              <a:gs pos="96000">
                <a:schemeClr val="tx2"/>
              </a:gs>
              <a:gs pos="95000">
                <a:schemeClr val="bg1"/>
              </a:gs>
              <a:gs pos="94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36000" rtlCol="0" anchor="b">
            <a:normAutofit/>
          </a:bodyPr>
          <a:lstStyle>
            <a:lvl1pPr marL="0" indent="0">
              <a:buNone/>
              <a:defRPr lang="en-US" b="1" dirty="0" smtClean="0"/>
            </a:lvl1pPr>
          </a:lstStyle>
          <a:p>
            <a:pPr marL="216000" lvl="0" indent="-216000"/>
            <a:r>
              <a:rPr lang="en-US" dirty="0"/>
              <a:t>Click to edit subtitle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D78C78-D97C-03DF-16C8-3B3FD7C8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9" y="592282"/>
            <a:ext cx="10656358" cy="53525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002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 userDrawn="1">
          <p15:clr>
            <a:srgbClr val="FBAE40"/>
          </p15:clr>
        </p15:guide>
        <p15:guide id="2" pos="3749" userDrawn="1">
          <p15:clr>
            <a:srgbClr val="FBAE40"/>
          </p15:clr>
        </p15:guide>
        <p15:guide id="3" pos="393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Four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2">
            <a:extLst>
              <a:ext uri="{FF2B5EF4-FFF2-40B4-BE49-F238E27FC236}">
                <a16:creationId xmlns:a16="http://schemas.microsoft.com/office/drawing/2014/main" id="{D5EC8AC5-5C15-4F34-B4DF-44E990198DB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951" y="1700212"/>
            <a:ext cx="5184000" cy="18356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4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CBA6E8C0-81DB-46D9-980C-7C5D2D8FE8D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41237" y="1700212"/>
            <a:ext cx="5184000" cy="18356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4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5" name="Platshållare för text 2">
            <a:extLst>
              <a:ext uri="{FF2B5EF4-FFF2-40B4-BE49-F238E27FC236}">
                <a16:creationId xmlns:a16="http://schemas.microsoft.com/office/drawing/2014/main" id="{EFCC24F5-B49E-4D73-A339-48E37314E8F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66951" y="3929213"/>
            <a:ext cx="5184000" cy="1839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4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6" name="Platshållare för text 2">
            <a:extLst>
              <a:ext uri="{FF2B5EF4-FFF2-40B4-BE49-F238E27FC236}">
                <a16:creationId xmlns:a16="http://schemas.microsoft.com/office/drawing/2014/main" id="{CABED60B-464C-4AA6-81B4-067A43CF92A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41237" y="3929213"/>
            <a:ext cx="5184000" cy="1839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4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1300CFD-EC7F-4BDF-9686-506D445585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6951" y="1370369"/>
            <a:ext cx="5184000" cy="321851"/>
          </a:xfrm>
          <a:gradFill>
            <a:gsLst>
              <a:gs pos="96000">
                <a:schemeClr val="tx2"/>
              </a:gs>
              <a:gs pos="95000">
                <a:schemeClr val="bg1"/>
              </a:gs>
              <a:gs pos="94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36000" rtlCol="0" anchor="b">
            <a:normAutofit/>
          </a:bodyPr>
          <a:lstStyle>
            <a:lvl1pPr marL="0" indent="0">
              <a:buNone/>
              <a:defRPr lang="en-US" sz="1400" b="1" dirty="0" smtClean="0"/>
            </a:lvl1pPr>
          </a:lstStyle>
          <a:p>
            <a:pPr marL="216000" lvl="0" indent="-216000"/>
            <a:r>
              <a:rPr lang="en-US" dirty="0"/>
              <a:t>Click to edit subtitle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17EF14F-E6CE-49DE-8752-8F81A0CEC3F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41237" y="1369321"/>
            <a:ext cx="5184000" cy="321851"/>
          </a:xfrm>
          <a:gradFill>
            <a:gsLst>
              <a:gs pos="96000">
                <a:schemeClr val="tx2"/>
              </a:gs>
              <a:gs pos="95000">
                <a:schemeClr val="bg1"/>
              </a:gs>
              <a:gs pos="94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36000" rtlCol="0" anchor="b">
            <a:normAutofit/>
          </a:bodyPr>
          <a:lstStyle>
            <a:lvl1pPr marL="0" indent="0">
              <a:buNone/>
              <a:defRPr lang="en-US" sz="1400" b="1" dirty="0" smtClean="0"/>
            </a:lvl1pPr>
          </a:lstStyle>
          <a:p>
            <a:pPr marL="216000" lvl="0" indent="-216000"/>
            <a:r>
              <a:rPr lang="en-US" dirty="0"/>
              <a:t>Click to edit subtitle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4821748-E2BC-4715-961F-495F8C1A82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6951" y="3541291"/>
            <a:ext cx="5184000" cy="321851"/>
          </a:xfrm>
          <a:gradFill>
            <a:gsLst>
              <a:gs pos="96000">
                <a:schemeClr val="tx2"/>
              </a:gs>
              <a:gs pos="95000">
                <a:schemeClr val="bg1"/>
              </a:gs>
              <a:gs pos="94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36000"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1400" b="1" dirty="0" smtClean="0"/>
            </a:lvl1pPr>
          </a:lstStyle>
          <a:p>
            <a:pPr marL="216000" lvl="0" indent="-216000"/>
            <a:r>
              <a:rPr lang="en-US" dirty="0"/>
              <a:t>Click to edit subtitle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87682A0-6DB8-445C-B8F7-597240083B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1237" y="3541291"/>
            <a:ext cx="5184000" cy="321851"/>
          </a:xfrm>
          <a:gradFill>
            <a:gsLst>
              <a:gs pos="96000">
                <a:schemeClr val="tx2"/>
              </a:gs>
              <a:gs pos="95000">
                <a:schemeClr val="bg1"/>
              </a:gs>
              <a:gs pos="94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36000"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1400" b="1" dirty="0" smtClean="0"/>
            </a:lvl1pPr>
          </a:lstStyle>
          <a:p>
            <a:pPr marL="216000" lvl="0" indent="-216000"/>
            <a:r>
              <a:rPr lang="en-US" dirty="0"/>
              <a:t>Click to edit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3B00B0-B053-C3C3-51FF-92B35567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339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9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hree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2">
            <a:extLst>
              <a:ext uri="{FF2B5EF4-FFF2-40B4-BE49-F238E27FC236}">
                <a16:creationId xmlns:a16="http://schemas.microsoft.com/office/drawing/2014/main" id="{D5EC8AC5-5C15-4F34-B4DF-44E990198DB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8879" y="1700213"/>
            <a:ext cx="3384000" cy="40687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4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CBA6E8C0-81DB-46D9-980C-7C5D2D8FE8D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405058" y="1700212"/>
            <a:ext cx="3384000" cy="40687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4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77EBA91-2A05-4D7A-B1C7-9ED2B7F1150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8879" y="1138280"/>
            <a:ext cx="3384000" cy="321851"/>
          </a:xfrm>
          <a:gradFill>
            <a:gsLst>
              <a:gs pos="96000">
                <a:schemeClr val="tx2"/>
              </a:gs>
              <a:gs pos="95000">
                <a:schemeClr val="bg1"/>
              </a:gs>
              <a:gs pos="94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36000" rtlCol="0" anchor="b">
            <a:normAutofit/>
          </a:bodyPr>
          <a:lstStyle>
            <a:lvl1pPr marL="0" indent="0">
              <a:buNone/>
              <a:defRPr lang="en-US" sz="1400" b="1" dirty="0" smtClean="0"/>
            </a:lvl1pPr>
          </a:lstStyle>
          <a:p>
            <a:pPr marL="216000" lvl="0" indent="-216000"/>
            <a:r>
              <a:rPr lang="en-US" dirty="0"/>
              <a:t>Click to edit 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C2B4A7-6214-442F-8475-C95E61DE4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725" y="1127537"/>
            <a:ext cx="3384000" cy="321851"/>
          </a:xfrm>
          <a:gradFill>
            <a:gsLst>
              <a:gs pos="96000">
                <a:schemeClr val="tx2"/>
              </a:gs>
              <a:gs pos="95000">
                <a:schemeClr val="bg1"/>
              </a:gs>
              <a:gs pos="94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36000" rtlCol="0" anchor="b">
            <a:normAutofit/>
          </a:bodyPr>
          <a:lstStyle>
            <a:lvl1pPr marL="0" indent="0">
              <a:buNone/>
              <a:defRPr lang="en-US" sz="1400" b="1" dirty="0" smtClean="0"/>
            </a:lvl1pPr>
          </a:lstStyle>
          <a:p>
            <a:pPr marL="216000" lvl="0" indent="-216000"/>
            <a:r>
              <a:rPr lang="en-US" dirty="0"/>
              <a:t>Click to edit subtitle</a:t>
            </a:r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01FDBD1-9A33-4142-B12E-173A9E975F00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8041237" y="1700212"/>
            <a:ext cx="3384000" cy="40687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1400"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0E59B28-F3DC-4122-B330-2650781AEAD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41237" y="1132941"/>
            <a:ext cx="3384000" cy="321851"/>
          </a:xfrm>
          <a:gradFill>
            <a:gsLst>
              <a:gs pos="96000">
                <a:schemeClr val="tx2"/>
              </a:gs>
              <a:gs pos="95000">
                <a:schemeClr val="bg1"/>
              </a:gs>
              <a:gs pos="94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bIns="3600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b="1"/>
            </a:lvl1pPr>
            <a:lvl2pPr marL="324000" indent="0">
              <a:buNone/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A00A95-F8D6-C4F1-D87A-FBBF9AA0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9" y="592282"/>
            <a:ext cx="10656358" cy="53525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77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pos="4906" userDrawn="1">
          <p15:clr>
            <a:srgbClr val="FBAE40"/>
          </p15:clr>
        </p15:guide>
        <p15:guide id="3" pos="5065" userDrawn="1">
          <p15:clr>
            <a:srgbClr val="FBAE40"/>
          </p15:clr>
        </p15:guide>
        <p15:guide id="4" pos="2615" userDrawn="1">
          <p15:clr>
            <a:srgbClr val="FBAE40"/>
          </p15:clr>
        </p15:guide>
        <p15:guide id="5" pos="277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subtitle and 1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2">
            <a:extLst>
              <a:ext uri="{FF2B5EF4-FFF2-40B4-BE49-F238E27FC236}">
                <a16:creationId xmlns:a16="http://schemas.microsoft.com/office/drawing/2014/main" id="{D5EC8AC5-5C15-4F34-B4DF-44E990198DB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8879" y="1700213"/>
            <a:ext cx="3420232" cy="40687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CBA6E8C0-81DB-46D9-980C-7C5D2D8FE8D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439404" y="1700212"/>
            <a:ext cx="6985833" cy="40687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77EBA91-2A05-4D7A-B1C7-9ED2B7F1150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8879" y="1127537"/>
            <a:ext cx="3420232" cy="321851"/>
          </a:xfrm>
          <a:gradFill>
            <a:gsLst>
              <a:gs pos="96000">
                <a:schemeClr val="tx2"/>
              </a:gs>
              <a:gs pos="95000">
                <a:schemeClr val="bg1"/>
              </a:gs>
              <a:gs pos="94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36000" rtlCol="0" anchor="b">
            <a:normAutofit/>
          </a:bodyPr>
          <a:lstStyle>
            <a:lvl1pPr marL="0" indent="0">
              <a:buNone/>
              <a:defRPr lang="en-US" b="1" dirty="0" smtClean="0"/>
            </a:lvl1pPr>
          </a:lstStyle>
          <a:p>
            <a:pPr marL="216000" lvl="0" indent="-216000"/>
            <a:r>
              <a:rPr lang="en-US" dirty="0"/>
              <a:t>Click to edit 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C2B4A7-6214-442F-8475-C95E61DE4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0238" y="1122198"/>
            <a:ext cx="6985833" cy="321851"/>
          </a:xfrm>
          <a:gradFill>
            <a:gsLst>
              <a:gs pos="96000">
                <a:schemeClr val="tx2"/>
              </a:gs>
              <a:gs pos="95000">
                <a:schemeClr val="bg1"/>
              </a:gs>
              <a:gs pos="94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36000" rtlCol="0" anchor="b">
            <a:normAutofit/>
          </a:bodyPr>
          <a:lstStyle>
            <a:lvl1pPr marL="0" indent="0">
              <a:buNone/>
              <a:defRPr lang="en-US" b="1" dirty="0" smtClean="0"/>
            </a:lvl1pPr>
          </a:lstStyle>
          <a:p>
            <a:pPr marL="216000" lvl="0" indent="-216000"/>
            <a:r>
              <a:rPr lang="en-US" dirty="0"/>
              <a:t>Click to edit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974981-C483-A0AA-C90B-8B09853A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9" y="592282"/>
            <a:ext cx="10656358" cy="53525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28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pos="2638" userDrawn="1">
          <p15:clr>
            <a:srgbClr val="FBAE40"/>
          </p15:clr>
        </p15:guide>
        <p15:guide id="3" pos="279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subtitle and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2">
            <a:extLst>
              <a:ext uri="{FF2B5EF4-FFF2-40B4-BE49-F238E27FC236}">
                <a16:creationId xmlns:a16="http://schemas.microsoft.com/office/drawing/2014/main" id="{D5EC8AC5-5C15-4F34-B4DF-44E990198DB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8880" y="1700213"/>
            <a:ext cx="7019396" cy="40687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CBA6E8C0-81DB-46D9-980C-7C5D2D8FE8D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038570" y="1700212"/>
            <a:ext cx="3384550" cy="40687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77EBA91-2A05-4D7A-B1C7-9ED2B7F1150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8880" y="1127537"/>
            <a:ext cx="7019396" cy="321851"/>
          </a:xfrm>
          <a:gradFill>
            <a:gsLst>
              <a:gs pos="96000">
                <a:schemeClr val="tx2"/>
              </a:gs>
              <a:gs pos="95000">
                <a:schemeClr val="bg1"/>
              </a:gs>
              <a:gs pos="94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36000" rtlCol="0" anchor="b">
            <a:normAutofit/>
          </a:bodyPr>
          <a:lstStyle>
            <a:lvl1pPr marL="0" indent="0">
              <a:buNone/>
              <a:defRPr lang="en-US" b="1" dirty="0" smtClean="0"/>
            </a:lvl1pPr>
          </a:lstStyle>
          <a:p>
            <a:pPr marL="216000" lvl="0" indent="-216000"/>
            <a:r>
              <a:rPr lang="en-US" dirty="0"/>
              <a:t>Click to edit 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C2B4A7-6214-442F-8475-C95E61DE4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38570" y="1143147"/>
            <a:ext cx="3384550" cy="321851"/>
          </a:xfrm>
          <a:gradFill>
            <a:gsLst>
              <a:gs pos="96000">
                <a:schemeClr val="tx2"/>
              </a:gs>
              <a:gs pos="95000">
                <a:schemeClr val="bg1"/>
              </a:gs>
              <a:gs pos="94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36000" rtlCol="0" anchor="b">
            <a:normAutofit/>
          </a:bodyPr>
          <a:lstStyle>
            <a:lvl1pPr marL="0" indent="0">
              <a:buNone/>
              <a:defRPr lang="en-US" b="1" dirty="0" smtClean="0"/>
            </a:lvl1pPr>
          </a:lstStyle>
          <a:p>
            <a:pPr marL="216000" lvl="0" indent="-216000"/>
            <a:r>
              <a:rPr lang="en-US" dirty="0"/>
              <a:t>Click to edit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D842CB-139C-B1E8-C5BA-063826EC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31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pos="4906" userDrawn="1">
          <p15:clr>
            <a:srgbClr val="FBAE40"/>
          </p15:clr>
        </p15:guide>
        <p15:guide id="3" pos="506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text 21">
            <a:extLst>
              <a:ext uri="{FF2B5EF4-FFF2-40B4-BE49-F238E27FC236}">
                <a16:creationId xmlns:a16="http://schemas.microsoft.com/office/drawing/2014/main" id="{295860FC-570C-41EF-8B3C-2D90745936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6951" y="1700213"/>
            <a:ext cx="5184000" cy="468312"/>
          </a:xfrm>
          <a:prstGeom prst="rect">
            <a:avLst/>
          </a:prstGeom>
          <a:solidFill>
            <a:schemeClr val="tx1"/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600" b="1" cap="all" baseline="0">
                <a:solidFill>
                  <a:schemeClr val="bg1"/>
                </a:solidFill>
              </a:defRPr>
            </a:lvl1pPr>
            <a:lvl2pPr marL="324000" indent="0">
              <a:buNone/>
              <a:defRPr/>
            </a:lvl2pPr>
            <a:lvl3pPr marL="612000" indent="0">
              <a:buNone/>
              <a:defRPr/>
            </a:lvl3pPr>
            <a:lvl4pPr marL="900000" indent="0">
              <a:buNone/>
              <a:defRPr/>
            </a:lvl4pPr>
            <a:lvl5pPr marL="1188000" indent="0">
              <a:buNone/>
              <a:defRPr/>
            </a:lvl5pPr>
          </a:lstStyle>
          <a:p>
            <a:pPr lvl="0"/>
            <a:r>
              <a:rPr lang="sv-SE" dirty="0"/>
              <a:t>HEADLINE HERE</a:t>
            </a:r>
          </a:p>
        </p:txBody>
      </p:sp>
      <p:sp>
        <p:nvSpPr>
          <p:cNvPr id="15" name="Platshållare för text 31">
            <a:extLst>
              <a:ext uri="{FF2B5EF4-FFF2-40B4-BE49-F238E27FC236}">
                <a16:creationId xmlns:a16="http://schemas.microsoft.com/office/drawing/2014/main" id="{91653A41-6030-4A19-BB98-68B8F808AF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951" y="2168525"/>
            <a:ext cx="5184000" cy="3600450"/>
          </a:xfrm>
          <a:prstGeom prst="rect">
            <a:avLst/>
          </a:prstGeom>
          <a:solidFill>
            <a:schemeClr val="bg2"/>
          </a:solidFill>
        </p:spPr>
        <p:txBody>
          <a:bodyPr lIns="180000" tIns="180000" rIns="180000" bIns="180000"/>
          <a:lstStyle>
            <a:lvl1pPr marL="216000" indent="-216000">
              <a:buFont typeface="Arial" panose="020B0604020202020204" pitchFamily="34" charset="0"/>
              <a:buChar char="•"/>
              <a:defRPr sz="1400"/>
            </a:lvl1pPr>
            <a:lvl2pPr marL="449263" indent="-125413">
              <a:spcBef>
                <a:spcPts val="300"/>
              </a:spcBef>
              <a:defRPr sz="1400"/>
            </a:lvl2pPr>
            <a:lvl3pPr marL="719138" indent="-269875">
              <a:spcBef>
                <a:spcPts val="300"/>
              </a:spcBef>
              <a:buFont typeface="Carnegie Sans" panose="020B0502020104020203" pitchFamily="34" charset="0"/>
              <a:buChar char="—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–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bullet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0"/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– second </a:t>
            </a:r>
            <a:r>
              <a:rPr lang="sv-SE" dirty="0" err="1"/>
              <a:t>bullet</a:t>
            </a:r>
            <a:endParaRPr lang="sv-SE" dirty="0"/>
          </a:p>
        </p:txBody>
      </p:sp>
      <p:sp>
        <p:nvSpPr>
          <p:cNvPr id="11" name="Platshållare för text 21">
            <a:extLst>
              <a:ext uri="{FF2B5EF4-FFF2-40B4-BE49-F238E27FC236}">
                <a16:creationId xmlns:a16="http://schemas.microsoft.com/office/drawing/2014/main" id="{C0EAD591-0095-4DA9-83D5-374D772022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41237" y="1700213"/>
            <a:ext cx="5184000" cy="468312"/>
          </a:xfrm>
          <a:prstGeom prst="rect">
            <a:avLst/>
          </a:prstGeom>
          <a:solidFill>
            <a:schemeClr val="tx1"/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600" b="1" cap="all" baseline="0">
                <a:solidFill>
                  <a:schemeClr val="bg1"/>
                </a:solidFill>
              </a:defRPr>
            </a:lvl1pPr>
            <a:lvl2pPr marL="324000" indent="0">
              <a:buNone/>
              <a:defRPr/>
            </a:lvl2pPr>
            <a:lvl3pPr marL="612000" indent="0">
              <a:buNone/>
              <a:defRPr/>
            </a:lvl3pPr>
            <a:lvl4pPr marL="900000" indent="0">
              <a:buNone/>
              <a:defRPr/>
            </a:lvl4pPr>
            <a:lvl5pPr marL="1188000" indent="0">
              <a:buNone/>
              <a:defRPr/>
            </a:lvl5pPr>
          </a:lstStyle>
          <a:p>
            <a:pPr lvl="0"/>
            <a:r>
              <a:rPr lang="sv-SE" dirty="0"/>
              <a:t>HEADLINE HERE</a:t>
            </a:r>
          </a:p>
        </p:txBody>
      </p:sp>
      <p:sp>
        <p:nvSpPr>
          <p:cNvPr id="12" name="Platshållare för text 31">
            <a:extLst>
              <a:ext uri="{FF2B5EF4-FFF2-40B4-BE49-F238E27FC236}">
                <a16:creationId xmlns:a16="http://schemas.microsoft.com/office/drawing/2014/main" id="{7DA616DA-84A0-40FF-95BD-B763C951F15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41237" y="2168525"/>
            <a:ext cx="5184000" cy="3600450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rmAutofit/>
          </a:bodyPr>
          <a:lstStyle>
            <a:lvl1pPr>
              <a:defRPr lang="sv-SE" sz="1400" dirty="0" smtClean="0"/>
            </a:lvl1pPr>
            <a:lvl2pPr>
              <a:defRPr lang="sv-SE" sz="1400" dirty="0" smtClean="0"/>
            </a:lvl2pPr>
            <a:lvl3pPr>
              <a:defRPr lang="sv-SE" sz="1400" dirty="0" smtClean="0"/>
            </a:lvl3pPr>
            <a:lvl4pPr marL="898525" indent="0">
              <a:buNone/>
              <a:defRPr lang="sv-SE" sz="1400" dirty="0" smtClean="0"/>
            </a:lvl4pPr>
            <a:lvl5pPr>
              <a:defRPr lang="sv-SE" sz="1400" dirty="0" smtClean="0"/>
            </a:lvl5pPr>
          </a:lstStyle>
          <a:p>
            <a:pPr lvl="0"/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–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bullet</a:t>
            </a:r>
            <a:endParaRPr lang="sv-SE" dirty="0"/>
          </a:p>
          <a:p>
            <a:pPr marL="449263" lvl="1" indent="-125413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marL="719138" lvl="2" indent="-269875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0"/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– second </a:t>
            </a:r>
            <a:r>
              <a:rPr lang="sv-SE" dirty="0" err="1"/>
              <a:t>bullet</a:t>
            </a:r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2A8D2E-D3DA-1EFA-1812-372678EC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651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3" userDrawn="1">
          <p15:clr>
            <a:srgbClr val="FBAE40"/>
          </p15:clr>
        </p15:guide>
        <p15:guide id="2" pos="3749" userDrawn="1">
          <p15:clr>
            <a:srgbClr val="FBAE40"/>
          </p15:clr>
        </p15:guide>
        <p15:guide id="3" pos="3931" userDrawn="1">
          <p15:clr>
            <a:srgbClr val="FBAE40"/>
          </p15:clr>
        </p15:guide>
        <p15:guide id="4" orient="horz" pos="1366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with 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tshållare för text 21">
            <a:extLst>
              <a:ext uri="{FF2B5EF4-FFF2-40B4-BE49-F238E27FC236}">
                <a16:creationId xmlns:a16="http://schemas.microsoft.com/office/drawing/2014/main" id="{0052F25A-0CD9-40F6-8212-05D664299D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6951" y="1700213"/>
            <a:ext cx="3402000" cy="467520"/>
          </a:xfrm>
          <a:prstGeom prst="rect">
            <a:avLst/>
          </a:prstGeom>
          <a:solidFill>
            <a:schemeClr val="accent6"/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324000" indent="0">
              <a:buNone/>
              <a:defRPr/>
            </a:lvl2pPr>
            <a:lvl3pPr marL="612000" indent="0">
              <a:buNone/>
              <a:defRPr/>
            </a:lvl3pPr>
            <a:lvl4pPr marL="900000" indent="0">
              <a:buNone/>
              <a:defRPr/>
            </a:lvl4pPr>
            <a:lvl5pPr marL="1188000" indent="0">
              <a:buNone/>
              <a:defRPr/>
            </a:lvl5pPr>
          </a:lstStyle>
          <a:p>
            <a:pPr lvl="0"/>
            <a:r>
              <a:rPr lang="sv-SE" dirty="0"/>
              <a:t>HEADLINE</a:t>
            </a:r>
          </a:p>
        </p:txBody>
      </p:sp>
      <p:sp>
        <p:nvSpPr>
          <p:cNvPr id="17" name="Platshållare för text 21">
            <a:extLst>
              <a:ext uri="{FF2B5EF4-FFF2-40B4-BE49-F238E27FC236}">
                <a16:creationId xmlns:a16="http://schemas.microsoft.com/office/drawing/2014/main" id="{F10052E5-5BFA-4A3B-8769-466F93D60C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23237" y="1700213"/>
            <a:ext cx="3402000" cy="467520"/>
          </a:xfrm>
          <a:prstGeom prst="rect">
            <a:avLst/>
          </a:prstGeom>
          <a:solidFill>
            <a:schemeClr val="accent6"/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324000" indent="0">
              <a:buNone/>
              <a:defRPr/>
            </a:lvl2pPr>
            <a:lvl3pPr marL="612000" indent="0">
              <a:buNone/>
              <a:defRPr/>
            </a:lvl3pPr>
            <a:lvl4pPr marL="900000" indent="0">
              <a:buNone/>
              <a:defRPr/>
            </a:lvl4pPr>
            <a:lvl5pPr marL="1188000" indent="0">
              <a:buNone/>
              <a:defRPr/>
            </a:lvl5pPr>
          </a:lstStyle>
          <a:p>
            <a:pPr lvl="0"/>
            <a:r>
              <a:rPr lang="sv-SE" dirty="0"/>
              <a:t>HEADLINE</a:t>
            </a:r>
          </a:p>
        </p:txBody>
      </p:sp>
      <p:sp>
        <p:nvSpPr>
          <p:cNvPr id="18" name="Platshållare för text 31">
            <a:extLst>
              <a:ext uri="{FF2B5EF4-FFF2-40B4-BE49-F238E27FC236}">
                <a16:creationId xmlns:a16="http://schemas.microsoft.com/office/drawing/2014/main" id="{BBE17D2C-2C9B-42EF-93C6-475C86B0C04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23237" y="2168525"/>
            <a:ext cx="3402000" cy="3600450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rmAutofit/>
          </a:bodyPr>
          <a:lstStyle>
            <a:lvl1pPr>
              <a:defRPr lang="sv-SE" sz="1400" dirty="0"/>
            </a:lvl1pPr>
            <a:lvl2pPr marL="609600" indent="-285750">
              <a:defRPr lang="sv-S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5013" indent="-285750">
              <a:defRPr lang="sv-S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–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bullet</a:t>
            </a:r>
            <a:endParaRPr lang="sv-SE" dirty="0"/>
          </a:p>
          <a:p>
            <a:pPr marL="449263" lvl="1" indent="-1254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Calibri" panose="020F0502020204030204" pitchFamily="34" charset="0"/>
              <a:buChar char="̶"/>
            </a:pPr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marL="719138" lvl="2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Carnegie Sans" panose="020B0502020104020203" pitchFamily="34" charset="0"/>
              <a:buChar char="—"/>
            </a:pP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0"/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– second </a:t>
            </a:r>
            <a:r>
              <a:rPr lang="sv-SE" dirty="0" err="1"/>
              <a:t>bullet</a:t>
            </a:r>
            <a:endParaRPr lang="sv-SE" dirty="0"/>
          </a:p>
        </p:txBody>
      </p:sp>
      <p:sp>
        <p:nvSpPr>
          <p:cNvPr id="19" name="Platshållare för text 21">
            <a:extLst>
              <a:ext uri="{FF2B5EF4-FFF2-40B4-BE49-F238E27FC236}">
                <a16:creationId xmlns:a16="http://schemas.microsoft.com/office/drawing/2014/main" id="{BC4B0990-57FA-4388-8198-48108A5F294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92458" y="1700213"/>
            <a:ext cx="3402000" cy="467520"/>
          </a:xfrm>
          <a:prstGeom prst="rect">
            <a:avLst/>
          </a:prstGeom>
          <a:solidFill>
            <a:schemeClr val="accent6"/>
          </a:solidFill>
        </p:spPr>
        <p:txBody>
          <a:bodyPr tIns="0" anchor="ctr">
            <a:norm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324000" indent="0">
              <a:buNone/>
              <a:defRPr/>
            </a:lvl2pPr>
            <a:lvl3pPr marL="612000" indent="0">
              <a:buNone/>
              <a:defRPr/>
            </a:lvl3pPr>
            <a:lvl4pPr marL="900000" indent="0">
              <a:buNone/>
              <a:defRPr/>
            </a:lvl4pPr>
            <a:lvl5pPr marL="1188000" indent="0">
              <a:buNone/>
              <a:defRPr/>
            </a:lvl5pPr>
          </a:lstStyle>
          <a:p>
            <a:pPr lvl="0"/>
            <a:r>
              <a:rPr lang="sv-SE" dirty="0"/>
              <a:t>HEADLINE</a:t>
            </a:r>
          </a:p>
        </p:txBody>
      </p:sp>
      <p:sp>
        <p:nvSpPr>
          <p:cNvPr id="20" name="Platshållare för text 31">
            <a:extLst>
              <a:ext uri="{FF2B5EF4-FFF2-40B4-BE49-F238E27FC236}">
                <a16:creationId xmlns:a16="http://schemas.microsoft.com/office/drawing/2014/main" id="{8F2A620E-FA48-47DB-9ABF-3F697808E83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92458" y="2168525"/>
            <a:ext cx="3402000" cy="3600450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rmAutofit/>
          </a:bodyPr>
          <a:lstStyle>
            <a:lvl1pPr>
              <a:defRPr lang="sv-SE" sz="1400" dirty="0"/>
            </a:lvl1pPr>
            <a:lvl2pPr marL="609600" indent="-285750">
              <a:defRPr lang="sv-S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5013" indent="-285750">
              <a:defRPr lang="sv-S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–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bullet</a:t>
            </a:r>
            <a:endParaRPr lang="sv-SE" dirty="0"/>
          </a:p>
          <a:p>
            <a:pPr marL="449263" lvl="1" indent="-1254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Calibri" panose="020F0502020204030204" pitchFamily="34" charset="0"/>
              <a:buChar char="̶"/>
            </a:pPr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marL="719138" lvl="2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Carnegie Sans" panose="020B0502020104020203" pitchFamily="34" charset="0"/>
              <a:buChar char="—"/>
            </a:pP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0"/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– second </a:t>
            </a:r>
            <a:r>
              <a:rPr lang="sv-SE" dirty="0" err="1"/>
              <a:t>bullet</a:t>
            </a:r>
            <a:endParaRPr lang="sv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E0F1E-2C36-434D-85C4-1AE37BB132C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6951" y="2168525"/>
            <a:ext cx="3402000" cy="360045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/>
            </a:lvl1pPr>
            <a:lvl2pPr marL="449263" indent="-1254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Calibri" panose="020F0502020204030204" pitchFamily="34" charset="0"/>
              <a:buChar char="̶"/>
              <a:defRPr sz="1400"/>
            </a:lvl2pPr>
            <a:lvl3pPr marL="719138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Carnegie Sans" panose="020B0502020104020203" pitchFamily="34" charset="0"/>
              <a:buChar char="—"/>
              <a:defRPr sz="1400"/>
            </a:lvl3pPr>
            <a:lvl4pPr>
              <a:defRPr sz="1400"/>
            </a:lvl4pPr>
            <a:lvl5pPr marL="1119187" indent="0">
              <a:buNone/>
              <a:defRPr sz="1400"/>
            </a:lvl5pPr>
          </a:lstStyle>
          <a:p>
            <a:pPr lvl="0"/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–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bullet</a:t>
            </a:r>
            <a:endParaRPr lang="sv-SE" dirty="0"/>
          </a:p>
          <a:p>
            <a:pPr marL="449263" lvl="1" indent="-1254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Calibri" panose="020F0502020204030204" pitchFamily="34" charset="0"/>
              <a:buChar char="̶"/>
            </a:pPr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marL="719138" lvl="2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Carnegie Sans" panose="020B0502020104020203" pitchFamily="34" charset="0"/>
              <a:buChar char="—"/>
            </a:pPr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0"/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 – second </a:t>
            </a:r>
            <a:r>
              <a:rPr lang="sv-SE" dirty="0" err="1"/>
              <a:t>bullet</a:t>
            </a:r>
            <a:endParaRPr lang="sv-S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58F00C-4FE6-8F78-780E-173E604A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12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 userDrawn="1">
          <p15:clr>
            <a:srgbClr val="FBAE40"/>
          </p15:clr>
        </p15:guide>
        <p15:guide id="2" orient="horz" pos="913" userDrawn="1">
          <p15:clr>
            <a:srgbClr val="FBAE40"/>
          </p15:clr>
        </p15:guide>
        <p15:guide id="3" pos="4905" userDrawn="1">
          <p15:clr>
            <a:srgbClr val="FBAE40"/>
          </p15:clr>
        </p15:guide>
        <p15:guide id="4" pos="5053" userDrawn="1">
          <p15:clr>
            <a:srgbClr val="FBAE40"/>
          </p15:clr>
        </p15:guide>
        <p15:guide id="5" pos="2763" userDrawn="1">
          <p15:clr>
            <a:srgbClr val="FBAE40"/>
          </p15:clr>
        </p15:guide>
        <p15:guide id="6" pos="2627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806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091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39517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/ ToC –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 5">
            <a:extLst>
              <a:ext uri="{FF2B5EF4-FFF2-40B4-BE49-F238E27FC236}">
                <a16:creationId xmlns:a16="http://schemas.microsoft.com/office/drawing/2014/main" id="{6E9C300B-FDB0-1677-682D-F426952290A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here to add picture</a:t>
            </a:r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980083-63EF-4D49-BB4F-276542A8B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19" y="549275"/>
            <a:ext cx="6406681" cy="900113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Table of contents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BE37C-23D3-4615-AA7E-26374E391B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8350" y="1700213"/>
            <a:ext cx="5480050" cy="4068762"/>
          </a:xfrm>
        </p:spPr>
        <p:txBody>
          <a:bodyPr tIns="0"/>
          <a:lstStyle>
            <a:lvl1pPr marL="317500" indent="-317500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587375" indent="-180975">
              <a:spcBef>
                <a:spcPts val="400"/>
              </a:spcBef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09287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2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418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4232"/>
      </p:ext>
    </p:extLst>
  </p:cSld>
  <p:clrMapOvr>
    <a:masterClrMapping/>
  </p:clrMapOvr>
  <p:hf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1019"/>
      </p:ext>
    </p:extLst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12338"/>
      </p:ext>
    </p:extLst>
  </p:cSld>
  <p:clrMapOvr>
    <a:masterClrMapping/>
  </p:clrMapOvr>
  <p:hf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91604"/>
      </p:ext>
    </p:extLst>
  </p:cSld>
  <p:clrMapOvr>
    <a:masterClrMapping/>
  </p:clrMapOvr>
  <p:hf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89911"/>
      </p:ext>
    </p:extLst>
  </p:cSld>
  <p:clrMapOvr>
    <a:masterClrMapping/>
  </p:clrMapOvr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57855"/>
      </p:ext>
    </p:extLst>
  </p:cSld>
  <p:clrMapOvr>
    <a:masterClrMapping/>
  </p:clrMapOvr>
  <p:hf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56899"/>
      </p:ext>
    </p:extLst>
  </p:cSld>
  <p:clrMapOvr>
    <a:masterClrMapping/>
  </p:clrMapOvr>
  <p:hf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72341"/>
      </p:ext>
    </p:extLst>
  </p:cSld>
  <p:clrMapOvr>
    <a:masterClrMapping/>
  </p:clrMapOvr>
  <p:hf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26580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 5">
            <a:extLst>
              <a:ext uri="{FF2B5EF4-FFF2-40B4-BE49-F238E27FC236}">
                <a16:creationId xmlns:a16="http://schemas.microsoft.com/office/drawing/2014/main" id="{DC6C48DE-03F0-2610-9390-B89D0BD436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here to add picture</a:t>
            </a:r>
            <a:endParaRPr lang="sv-SE" dirty="0"/>
          </a:p>
        </p:txBody>
      </p:sp>
      <p:sp>
        <p:nvSpPr>
          <p:cNvPr id="3" name="Platshållare för rubrik 1">
            <a:extLst>
              <a:ext uri="{FF2B5EF4-FFF2-40B4-BE49-F238E27FC236}">
                <a16:creationId xmlns:a16="http://schemas.microsoft.com/office/drawing/2014/main" id="{32B4C700-50C6-405E-8295-4CA28C58B5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950" y="3240660"/>
            <a:ext cx="5329050" cy="49244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Chapter/section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12847151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1424441"/>
      </p:ext>
    </p:extLst>
  </p:cSld>
  <p:clrMapOvr>
    <a:masterClrMapping/>
  </p:clrMapOvr>
  <p:hf hdr="0" ft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2605"/>
      </p:ext>
    </p:extLst>
  </p:cSld>
  <p:clrMapOvr>
    <a:masterClrMapping/>
  </p:clrMapOvr>
  <p:hf hdr="0" ft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35530"/>
      </p:ext>
    </p:extLst>
  </p:cSld>
  <p:clrMapOvr>
    <a:masterClrMapping/>
  </p:clrMapOvr>
  <p:hf hdr="0" ft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78946"/>
      </p:ext>
    </p:extLst>
  </p:cSld>
  <p:clrMapOvr>
    <a:masterClrMapping/>
  </p:clrMapOvr>
  <p:hf hdr="0" ft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54912"/>
      </p:ext>
    </p:extLst>
  </p:cSld>
  <p:clrMapOvr>
    <a:masterClrMapping/>
  </p:clrMapOvr>
  <p:hf hdr="0" ft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91752"/>
      </p:ext>
    </p:extLst>
  </p:cSld>
  <p:clrMapOvr>
    <a:masterClrMapping/>
  </p:clrMapOvr>
  <p:hf hdr="0" ft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lligo – Intr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>
            <a:extLst>
              <a:ext uri="{FF2B5EF4-FFF2-40B4-BE49-F238E27FC236}">
                <a16:creationId xmlns:a16="http://schemas.microsoft.com/office/drawing/2014/main" id="{ECF770B9-3A11-4449-B9AC-3CBCDD7B5E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32711" y="3428999"/>
            <a:ext cx="9360000" cy="900000"/>
          </a:xfrm>
          <a:prstGeom prst="rect">
            <a:avLst/>
          </a:prstGeom>
        </p:spPr>
        <p:txBody>
          <a:bodyPr tIns="0" anchor="b">
            <a:noAutofit/>
          </a:bodyPr>
          <a:lstStyle>
            <a:lvl1pPr algn="ctr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4" name="Underrubrik 2">
            <a:extLst>
              <a:ext uri="{FF2B5EF4-FFF2-40B4-BE49-F238E27FC236}">
                <a16:creationId xmlns:a16="http://schemas.microsoft.com/office/drawing/2014/main" id="{8C10B658-1327-4FD0-9944-AD6D2CE17A8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32711" y="4336080"/>
            <a:ext cx="9360000" cy="540000"/>
          </a:xfrm>
          <a:prstGeom prst="rect">
            <a:avLst/>
          </a:prstGeom>
        </p:spPr>
        <p:txBody>
          <a:bodyPr tIns="36000" r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20XX-XX-XX</a:t>
            </a:r>
          </a:p>
        </p:txBody>
      </p:sp>
      <p:pic>
        <p:nvPicPr>
          <p:cNvPr id="6" name="Bildobjekt 5" descr="En bild som visar text, clipart&#10;&#10;Automatiskt genererad beskrivning">
            <a:extLst>
              <a:ext uri="{FF2B5EF4-FFF2-40B4-BE49-F238E27FC236}">
                <a16:creationId xmlns:a16="http://schemas.microsoft.com/office/drawing/2014/main" id="{0673CE55-4C20-4DC4-8894-E3CC82F094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77" y="2198287"/>
            <a:ext cx="3454381" cy="12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1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with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8">
            <a:extLst>
              <a:ext uri="{FF2B5EF4-FFF2-40B4-BE49-F238E27FC236}">
                <a16:creationId xmlns:a16="http://schemas.microsoft.com/office/drawing/2014/main" id="{8BAA18E2-BFC3-B242-7CE7-0252E0434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320"/>
            <a:ext cx="12192000" cy="6850680"/>
          </a:xfrm>
          <a:prstGeom prst="rect">
            <a:avLst/>
          </a:prstGeom>
        </p:spPr>
      </p:pic>
      <p:sp>
        <p:nvSpPr>
          <p:cNvPr id="3" name="Platshållare för rubrik 1">
            <a:extLst>
              <a:ext uri="{FF2B5EF4-FFF2-40B4-BE49-F238E27FC236}">
                <a16:creationId xmlns:a16="http://schemas.microsoft.com/office/drawing/2014/main" id="{32B4C700-50C6-405E-8295-4CA28C58B5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950" y="3240660"/>
            <a:ext cx="5329050" cy="492443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Chapter/section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35044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B02F27BB-45BC-41B3-A0E9-1D04474B100B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0" y="-1"/>
            <a:ext cx="12192000" cy="610757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here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5956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ext &amp;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latshållare för bild 14">
            <a:extLst>
              <a:ext uri="{FF2B5EF4-FFF2-40B4-BE49-F238E27FC236}">
                <a16:creationId xmlns:a16="http://schemas.microsoft.com/office/drawing/2014/main" id="{3A876564-A797-4E22-9DB7-78BEF09CAC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2671" y="0"/>
            <a:ext cx="4656210" cy="6112800"/>
          </a:xfrm>
          <a:prstGeom prst="rect">
            <a:avLst/>
          </a:prstGeom>
        </p:spPr>
      </p:pic>
      <p:sp>
        <p:nvSpPr>
          <p:cNvPr id="13" name="Platshållare för text 2">
            <a:extLst>
              <a:ext uri="{FF2B5EF4-FFF2-40B4-BE49-F238E27FC236}">
                <a16:creationId xmlns:a16="http://schemas.microsoft.com/office/drawing/2014/main" id="{342CCA5F-30BC-442C-9F4B-0D2E7CD377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700213"/>
            <a:ext cx="6408737" cy="4068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6C5DC-711E-15B8-E000-C2A72CEE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80" y="592283"/>
            <a:ext cx="6406681" cy="857106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41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ext &amp;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tshållare för bild 11">
            <a:extLst>
              <a:ext uri="{FF2B5EF4-FFF2-40B4-BE49-F238E27FC236}">
                <a16:creationId xmlns:a16="http://schemas.microsoft.com/office/drawing/2014/main" id="{9302E905-3E85-4FA2-80F4-02D3BE930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2671" y="0"/>
            <a:ext cx="4656210" cy="6112800"/>
          </a:xfrm>
          <a:prstGeom prst="rect">
            <a:avLst/>
          </a:prstGeom>
        </p:spPr>
      </p:pic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id="{A7E11B44-E10A-45B1-BBB3-2ECCBE208B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2" y="1700213"/>
            <a:ext cx="6408877" cy="4068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74B2B-6943-0ED0-0BAC-969D27AA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81" y="592283"/>
            <a:ext cx="6406681" cy="857106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260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ext &amp;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FB667948-40F1-4759-A9F9-5D1E57302D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2671" y="0"/>
            <a:ext cx="4656211" cy="6112800"/>
          </a:xfrm>
          <a:prstGeom prst="rect">
            <a:avLst/>
          </a:prstGeom>
        </p:spPr>
      </p:pic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id="{D0E8B073-A9E2-4ECF-8D54-3F79AB9607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700213"/>
            <a:ext cx="6408737" cy="40687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lvl="0"/>
            <a:r>
              <a:rPr lang="sv-SE" dirty="0"/>
              <a:t>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0C65-DE06-6F2A-9B56-777A94C5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81" y="592283"/>
            <a:ext cx="6406681" cy="857106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857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40A3E950-04C0-40D4-9B51-CF799D37565C}"/>
              </a:ext>
            </a:extLst>
          </p:cNvPr>
          <p:cNvSpPr/>
          <p:nvPr userDrawn="1"/>
        </p:nvSpPr>
        <p:spPr>
          <a:xfrm>
            <a:off x="1919" y="6115291"/>
            <a:ext cx="12192000" cy="7427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6C6CA9B-E158-4F0A-B8FF-2E73F7F6D6A5}"/>
              </a:ext>
            </a:extLst>
          </p:cNvPr>
          <p:cNvSpPr txBox="1"/>
          <p:nvPr userDrawn="1"/>
        </p:nvSpPr>
        <p:spPr>
          <a:xfrm>
            <a:off x="665163" y="6345456"/>
            <a:ext cx="105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BFA1A5E-4C7F-495A-9C7C-7466B6F11AFC}" type="slidenum">
              <a:rPr lang="sv-SE" sz="1400" smtClean="0">
                <a:solidFill>
                  <a:schemeClr val="bg1"/>
                </a:solidFill>
              </a:rPr>
              <a:t>‹#›</a:t>
            </a:fld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FA0F2-909A-4A88-9F99-586C2F9F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9" y="592282"/>
            <a:ext cx="10656358" cy="8571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– maximum two lines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02588-A0C1-4309-AA3E-03050769D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9" y="1700213"/>
            <a:ext cx="10656358" cy="40687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  <p:pic>
        <p:nvPicPr>
          <p:cNvPr id="7" name="Bildobjekt 6" descr="En bild som visar text, clipart&#10;&#10;Automatiskt genererad beskrivning">
            <a:extLst>
              <a:ext uri="{FF2B5EF4-FFF2-40B4-BE49-F238E27FC236}">
                <a16:creationId xmlns:a16="http://schemas.microsoft.com/office/drawing/2014/main" id="{9DD75DAB-D7F7-7625-A0EE-0E29492CAC3D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260" y="6360412"/>
            <a:ext cx="567689" cy="2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8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4" r:id="rId2"/>
    <p:sldLayoutId id="2147483784" r:id="rId3"/>
    <p:sldLayoutId id="2147483797" r:id="rId4"/>
    <p:sldLayoutId id="2147483798" r:id="rId5"/>
    <p:sldLayoutId id="2147483768" r:id="rId6"/>
    <p:sldLayoutId id="2147483783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99" r:id="rId13"/>
    <p:sldLayoutId id="2147483800" r:id="rId14"/>
    <p:sldLayoutId id="2147483762" r:id="rId15"/>
    <p:sldLayoutId id="2147483801" r:id="rId16"/>
    <p:sldLayoutId id="2147483763" r:id="rId17"/>
    <p:sldLayoutId id="2147483764" r:id="rId18"/>
    <p:sldLayoutId id="2147483765" r:id="rId19"/>
    <p:sldLayoutId id="2147483770" r:id="rId20"/>
    <p:sldLayoutId id="2147483792" r:id="rId21"/>
    <p:sldLayoutId id="2147483771" r:id="rId22"/>
    <p:sldLayoutId id="2147483773" r:id="rId23"/>
    <p:sldLayoutId id="2147483772" r:id="rId24"/>
    <p:sldLayoutId id="2147483766" r:id="rId25"/>
    <p:sldLayoutId id="2147483767" r:id="rId26"/>
    <p:sldLayoutId id="2147483793" r:id="rId27"/>
    <p:sldLayoutId id="2147483802" r:id="rId28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sv-SE" sz="2800" b="1" kern="1200" cap="none" spc="2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Calibri" panose="020F050202020403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3571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Carnegie Sans" panose="020B0502020104020203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indent="-2159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2383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70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pos="7197">
          <p15:clr>
            <a:srgbClr val="F26B43"/>
          </p15:clr>
        </p15:guide>
        <p15:guide id="9" orient="horz" userDrawn="1">
          <p15:clr>
            <a:srgbClr val="F26B43"/>
          </p15:clr>
        </p15:guide>
        <p15:guide id="10" orient="horz" pos="1071" userDrawn="1">
          <p15:clr>
            <a:srgbClr val="F26B43"/>
          </p15:clr>
        </p15:guide>
        <p15:guide id="11" orient="horz" pos="3634" userDrawn="1">
          <p15:clr>
            <a:srgbClr val="F26B43"/>
          </p15:clr>
        </p15:guide>
        <p15:guide id="12" pos="483">
          <p15:clr>
            <a:srgbClr val="F26B43"/>
          </p15:clr>
        </p15:guide>
        <p15:guide id="13" pos="3840" userDrawn="1">
          <p15:clr>
            <a:srgbClr val="F26B43"/>
          </p15:clr>
        </p15:guide>
        <p15:guide id="14" orient="horz" pos="913" userDrawn="1">
          <p15:clr>
            <a:srgbClr val="F26B43"/>
          </p15:clr>
        </p15:guide>
        <p15:guide id="15" orient="horz" pos="43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2D272E79-E299-05FD-14C3-CFAEF3134B58}"/>
              </a:ext>
            </a:extLst>
          </p:cNvPr>
          <p:cNvSpPr/>
          <p:nvPr userDrawn="1"/>
        </p:nvSpPr>
        <p:spPr>
          <a:xfrm>
            <a:off x="1919" y="6115291"/>
            <a:ext cx="12192000" cy="7427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dirty="0"/>
          </a:p>
        </p:txBody>
      </p:sp>
      <p:sp>
        <p:nvSpPr>
          <p:cNvPr id="8" name="textruta 9">
            <a:extLst>
              <a:ext uri="{FF2B5EF4-FFF2-40B4-BE49-F238E27FC236}">
                <a16:creationId xmlns:a16="http://schemas.microsoft.com/office/drawing/2014/main" id="{6467A388-550D-C5AD-56FF-E5E1F16D8ECE}"/>
              </a:ext>
            </a:extLst>
          </p:cNvPr>
          <p:cNvSpPr txBox="1"/>
          <p:nvPr userDrawn="1"/>
        </p:nvSpPr>
        <p:spPr>
          <a:xfrm>
            <a:off x="665163" y="6345456"/>
            <a:ext cx="105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BFA1A5E-4C7F-495A-9C7C-7466B6F11AFC}" type="slidenum">
              <a:rPr lang="sv-SE" sz="1400" smtClean="0">
                <a:solidFill>
                  <a:schemeClr val="bg1"/>
                </a:solidFill>
              </a:rPr>
              <a:t>‹#›</a:t>
            </a:fld>
            <a:endParaRPr lang="sv-SE" sz="1400" dirty="0">
              <a:solidFill>
                <a:schemeClr val="bg1"/>
              </a:solidFill>
            </a:endParaRPr>
          </a:p>
        </p:txBody>
      </p:sp>
      <p:pic>
        <p:nvPicPr>
          <p:cNvPr id="9" name="Bildobjekt 6" descr="En bild som visar text, clipart&#10;&#10;Automatiskt genererad beskrivning">
            <a:extLst>
              <a:ext uri="{FF2B5EF4-FFF2-40B4-BE49-F238E27FC236}">
                <a16:creationId xmlns:a16="http://schemas.microsoft.com/office/drawing/2014/main" id="{EE4BE96C-E6F4-F7F1-88C0-7927747E85A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260" y="6360412"/>
            <a:ext cx="567689" cy="2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00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  <p:sldLayoutId id="2147484074" r:id="rId18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userDrawn="1">
          <p15:clr>
            <a:srgbClr val="F26B43"/>
          </p15:clr>
        </p15:guide>
        <p15:guide id="2" orient="horz" pos="1071" userDrawn="1">
          <p15:clr>
            <a:srgbClr val="F26B43"/>
          </p15:clr>
        </p15:guide>
        <p15:guide id="3" orient="horz" pos="3634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913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CAB95FD-12C6-50D0-EF43-55EE87631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212" y="4551037"/>
            <a:ext cx="1059957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solidFill>
                  <a:schemeClr val="tx1"/>
                </a:solidFill>
              </a:rPr>
              <a:t>MINI KURS - ai </a:t>
            </a:r>
            <a:r>
              <a:rPr lang="en-US" sz="3700" dirty="0" err="1">
                <a:solidFill>
                  <a:schemeClr val="tx1"/>
                </a:solidFill>
              </a:rPr>
              <a:t>i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 err="1">
                <a:solidFill>
                  <a:schemeClr val="tx1"/>
                </a:solidFill>
              </a:rPr>
              <a:t>hverdagen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 err="1">
                <a:solidFill>
                  <a:schemeClr val="tx1"/>
                </a:solidFill>
              </a:rPr>
              <a:t>og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 err="1">
                <a:solidFill>
                  <a:schemeClr val="tx1"/>
                </a:solidFill>
              </a:rPr>
              <a:t>på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r>
              <a:rPr lang="en-US" sz="3700" dirty="0" err="1">
                <a:solidFill>
                  <a:schemeClr val="tx1"/>
                </a:solidFill>
              </a:rPr>
              <a:t>jobb</a:t>
            </a:r>
            <a:endParaRPr lang="en-US" sz="3700" dirty="0">
              <a:solidFill>
                <a:schemeClr val="tx1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B00E3FA-E2C9-8ED2-A435-008195C0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5719677"/>
            <a:ext cx="9001462" cy="54636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100">
                <a:solidFill>
                  <a:schemeClr val="tx1"/>
                </a:solidFill>
              </a:rPr>
              <a:t>2025-06-25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9F5E3450-688D-903A-BD24-5E63129C0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6798" y="497632"/>
            <a:ext cx="3398398" cy="33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9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nb-NO"/>
              <a:t>1. Opprett bruker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1FD639-E159-2DB0-F2DB-BF01F647D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33005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Forstå grensesnittet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------------------------</a:t>
            </a:r>
          </a:p>
          <a:p>
            <a:r>
              <a:t>- Skriv i tekstfeltet</a:t>
            </a:r>
          </a:p>
          <a:p>
            <a:r>
              <a:t>- Trykk "Enter" for å få svar</a:t>
            </a:r>
          </a:p>
          <a:p>
            <a:r>
              <a:t>- ChatGPT svarer med sammenhengende tekst</a:t>
            </a:r>
          </a:p>
          <a:p>
            <a:r>
              <a:t>- Du kan stille oppfølgingsspørsmål i samme samtale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Enkle eksempler du kan prøve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-------------------------------</a:t>
            </a:r>
          </a:p>
          <a:p>
            <a:r>
              <a:t>- “Lag en middagsplan for uken”</a:t>
            </a:r>
          </a:p>
          <a:p>
            <a:r>
              <a:t>- “Skriv en høflig e-post til sjefen min”</a:t>
            </a:r>
          </a:p>
          <a:p>
            <a:r>
              <a:t>- “Gi meg 5 forslag til navn på en hund”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Tips til god bruk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--------------------</a:t>
            </a:r>
          </a:p>
          <a:p>
            <a:r>
              <a:t>- Vær tydelig i spørsmålene dine</a:t>
            </a:r>
          </a:p>
          <a:p>
            <a:r>
              <a:t>- Du kan spesifisere stil, språk, tone eller målgruppe</a:t>
            </a:r>
          </a:p>
          <a:p>
            <a:r>
              <a:t>f.eks. “Skriv en kort, morsom Instagram-tekst”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Oppgave: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--------</a:t>
            </a:r>
          </a:p>
          <a:p>
            <a:r>
              <a:t>Prøv å stille 3 spørsmål i ChatGPT og se hvordan den svarer. Test både fakta, kreativitet og hjelp til tekst.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0F171F-BF9B-48C5-9DC7-FFF9CF4DD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055914"/>
            <a:ext cx="3415718" cy="4746172"/>
          </a:xfrm>
        </p:spPr>
        <p:txBody>
          <a:bodyPr anchor="ctr">
            <a:normAutofit/>
          </a:bodyPr>
          <a:lstStyle/>
          <a:p>
            <a:pPr algn="r"/>
            <a:r>
              <a:rPr lang="nb-NO" sz="2800">
                <a:solidFill>
                  <a:schemeClr val="tx2"/>
                </a:solidFill>
              </a:rPr>
              <a:t>Modul 3 – Bruk AI i hverdagen og jobb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E8FF8A-7BA5-48E8-AA6E-85EC29AF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1248" y="2079171"/>
            <a:ext cx="0" cy="2699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981" y="1055914"/>
            <a:ext cx="6294576" cy="4746172"/>
          </a:xfrm>
        </p:spPr>
        <p:txBody>
          <a:bodyPr anchor="ctr">
            <a:normAutofit/>
          </a:bodyPr>
          <a:lstStyle/>
          <a:p>
            <a:r>
              <a:rPr lang="nb-NO" sz="1600">
                <a:solidFill>
                  <a:schemeClr val="tx1">
                    <a:lumMod val="85000"/>
                    <a:lumOff val="15000"/>
                  </a:schemeClr>
                </a:solidFill>
              </a:rPr>
              <a:t>Del av kurset: Kom i gang med ChatGPT og AI-verktøy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350" y="643467"/>
            <a:ext cx="1943100" cy="499533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1. Privat bruk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F65C96-F11B-F50D-2083-437424812A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30450" y="901700"/>
          <a:ext cx="4908900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350" y="643467"/>
            <a:ext cx="2513648" cy="499533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2. Jobbrelatert bruk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97E08D0-F165-E086-C44F-72C1D69128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24632" y="804672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350" y="643467"/>
            <a:ext cx="2513648" cy="499533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3. Studenter og lærere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13E85-1B75-0570-3DB8-3350E2661D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24632" y="804672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350" y="643467"/>
            <a:ext cx="2513648" cy="499533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Tips: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780455-4F84-5EAB-16F6-607B4B94E7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24632" y="804672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0F171F-BF9B-48C5-9DC7-FFF9CF4DD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055914"/>
            <a:ext cx="3415718" cy="4746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>
                <a:solidFill>
                  <a:schemeClr val="tx2"/>
                </a:solidFill>
              </a:rPr>
              <a:t>Modul 1 – Hva er AI og ChatGPT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E8FF8A-7BA5-48E8-AA6E-85EC29AF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1248" y="2079171"/>
            <a:ext cx="0" cy="2699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981" y="1055914"/>
            <a:ext cx="6294576" cy="4746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chemeClr val="tx1">
                    <a:lumMod val="85000"/>
                    <a:lumOff val="15000"/>
                  </a:schemeClr>
                </a:solidFill>
              </a:rPr>
              <a:t>Del av kurset: Kom i gang med ChatGPT og AI-verktøy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350" y="1719808"/>
            <a:ext cx="2744542" cy="3418387"/>
          </a:xfrm>
        </p:spPr>
        <p:txBody>
          <a:bodyPr>
            <a:normAutofit/>
          </a:bodyPr>
          <a:lstStyle/>
          <a:p>
            <a:pPr algn="r"/>
            <a:r>
              <a:t>Oppgave: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5495" y="1719808"/>
            <a:ext cx="4888157" cy="3418387"/>
          </a:xfrm>
        </p:spPr>
        <p:txBody>
          <a:bodyPr>
            <a:normAutofit/>
          </a:bodyPr>
          <a:lstStyle/>
          <a:p>
            <a:r>
              <a:t>--------</a:t>
            </a:r>
          </a:p>
          <a:p>
            <a:r>
              <a:t>Bruk ChatGPT til å gjøre en konkret oppgave du selv har – f.eks. skrive noe du ellers ville brukt lang tid på.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0F171F-BF9B-48C5-9DC7-FFF9CF4DD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055914"/>
            <a:ext cx="3415718" cy="4746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/>
            <a:r>
              <a:rPr lang="en-US" sz="2800" b="0">
                <a:solidFill>
                  <a:schemeClr val="tx2"/>
                </a:solidFill>
              </a:rPr>
              <a:t>Modul 4 – Andre nyttige AI-verktøy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E8FF8A-7BA5-48E8-AA6E-85EC29AF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1248" y="2079171"/>
            <a:ext cx="0" cy="2699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981" y="1055914"/>
            <a:ext cx="6294576" cy="4746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457200">
              <a:buNone/>
            </a:pPr>
            <a:r>
              <a:rPr lang="en-US" sz="1600" cap="all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Del av kurset: Kom i gang med ChatGPT og AI-verktøy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160" y="723181"/>
            <a:ext cx="2331469" cy="4572000"/>
          </a:xfrm>
        </p:spPr>
        <p:txBody>
          <a:bodyPr anchor="ctr">
            <a:normAutofit/>
          </a:bodyPr>
          <a:lstStyle/>
          <a:p>
            <a:r>
              <a:rPr lang="nb-NO" sz="2800" dirty="0">
                <a:solidFill>
                  <a:srgbClr val="F2F2F2"/>
                </a:solidFill>
              </a:rPr>
              <a:t>1. </a:t>
            </a:r>
            <a:r>
              <a:rPr lang="nb-NO" sz="2800" dirty="0" err="1">
                <a:solidFill>
                  <a:srgbClr val="F2F2F2"/>
                </a:solidFill>
              </a:rPr>
              <a:t>Canva</a:t>
            </a:r>
            <a:r>
              <a:rPr lang="nb-NO" sz="2800" dirty="0">
                <a:solidFill>
                  <a:srgbClr val="F2F2F2"/>
                </a:solidFill>
              </a:rPr>
              <a:t> AI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60A8AF9-F61B-3E1E-2FFA-F9445CA9D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940391"/>
              </p:ext>
            </p:extLst>
          </p:nvPr>
        </p:nvGraphicFramePr>
        <p:xfrm>
          <a:off x="5249802" y="723181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892" y="826699"/>
            <a:ext cx="2331469" cy="4572000"/>
          </a:xfrm>
        </p:spPr>
        <p:txBody>
          <a:bodyPr anchor="ctr">
            <a:normAutofit/>
          </a:bodyPr>
          <a:lstStyle/>
          <a:p>
            <a:r>
              <a:rPr lang="nb-NO" sz="2800" dirty="0">
                <a:solidFill>
                  <a:srgbClr val="F2F2F2"/>
                </a:solidFill>
              </a:rPr>
              <a:t>2. </a:t>
            </a:r>
            <a:r>
              <a:rPr lang="nb-NO" sz="2800" dirty="0" err="1">
                <a:solidFill>
                  <a:srgbClr val="F2F2F2"/>
                </a:solidFill>
              </a:rPr>
              <a:t>Notion</a:t>
            </a:r>
            <a:r>
              <a:rPr lang="nb-NO" sz="2800" dirty="0">
                <a:solidFill>
                  <a:srgbClr val="F2F2F2"/>
                </a:solidFill>
              </a:rPr>
              <a:t> AI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0883F37-6117-97FC-92B1-5D085069B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621227"/>
              </p:ext>
            </p:extLst>
          </p:nvPr>
        </p:nvGraphicFramePr>
        <p:xfrm>
          <a:off x="5313070" y="826699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502" y="662797"/>
            <a:ext cx="2802859" cy="4572000"/>
          </a:xfrm>
        </p:spPr>
        <p:txBody>
          <a:bodyPr anchor="ctr">
            <a:normAutofit/>
          </a:bodyPr>
          <a:lstStyle/>
          <a:p>
            <a:r>
              <a:rPr lang="nb-NO" sz="2800" dirty="0">
                <a:solidFill>
                  <a:srgbClr val="F2F2F2"/>
                </a:solidFill>
              </a:rPr>
              <a:t>3. Microsoft </a:t>
            </a:r>
            <a:r>
              <a:rPr lang="nb-NO" sz="2800" dirty="0" err="1">
                <a:solidFill>
                  <a:srgbClr val="F2F2F2"/>
                </a:solidFill>
              </a:rPr>
              <a:t>Copilot</a:t>
            </a:r>
            <a:endParaRPr lang="nb-NO" sz="2800" dirty="0">
              <a:solidFill>
                <a:srgbClr val="F2F2F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291305-12C7-8D4E-BB33-E2D514517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594433"/>
              </p:ext>
            </p:extLst>
          </p:nvPr>
        </p:nvGraphicFramePr>
        <p:xfrm>
          <a:off x="5313070" y="662797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3156" y="731808"/>
            <a:ext cx="2331469" cy="4572000"/>
          </a:xfrm>
        </p:spPr>
        <p:txBody>
          <a:bodyPr anchor="ctr">
            <a:normAutofit/>
          </a:bodyPr>
          <a:lstStyle/>
          <a:p>
            <a:r>
              <a:rPr lang="nb-NO" sz="2800" dirty="0">
                <a:solidFill>
                  <a:srgbClr val="F2F2F2"/>
                </a:solidFill>
              </a:rPr>
              <a:t>4. Bildeverktøy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B63E63-BA49-6DA0-542A-0087D002F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417610"/>
              </p:ext>
            </p:extLst>
          </p:nvPr>
        </p:nvGraphicFramePr>
        <p:xfrm>
          <a:off x="5313070" y="731808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008" y="567619"/>
            <a:ext cx="3129142" cy="4470821"/>
          </a:xfrm>
        </p:spPr>
        <p:txBody>
          <a:bodyPr>
            <a:normAutofit/>
          </a:bodyPr>
          <a:lstStyle/>
          <a:p>
            <a:pPr algn="r"/>
            <a:r>
              <a:rPr lang="nb-NO" sz="3600" dirty="0">
                <a:solidFill>
                  <a:schemeClr val="bg2"/>
                </a:solidFill>
              </a:rPr>
              <a:t>Oppgave: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7081" y="1645921"/>
            <a:ext cx="4702076" cy="44708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 err="1"/>
              <a:t>Velg</a:t>
            </a:r>
            <a:r>
              <a:rPr dirty="0"/>
              <a:t> </a:t>
            </a:r>
            <a:r>
              <a:rPr dirty="0" err="1"/>
              <a:t>ett</a:t>
            </a:r>
            <a:r>
              <a:rPr dirty="0"/>
              <a:t> </a:t>
            </a:r>
            <a:r>
              <a:rPr dirty="0" err="1"/>
              <a:t>verktøy</a:t>
            </a:r>
            <a:r>
              <a:rPr dirty="0"/>
              <a:t> du </a:t>
            </a:r>
            <a:r>
              <a:rPr dirty="0" err="1"/>
              <a:t>ikke</a:t>
            </a:r>
            <a:r>
              <a:rPr dirty="0"/>
              <a:t> </a:t>
            </a:r>
            <a:r>
              <a:rPr dirty="0" err="1"/>
              <a:t>har</a:t>
            </a:r>
            <a:r>
              <a:rPr dirty="0"/>
              <a:t> </a:t>
            </a:r>
            <a:r>
              <a:rPr dirty="0" err="1"/>
              <a:t>prøvd</a:t>
            </a:r>
            <a:r>
              <a:rPr dirty="0"/>
              <a:t> </a:t>
            </a:r>
            <a:r>
              <a:rPr dirty="0" err="1"/>
              <a:t>før</a:t>
            </a:r>
            <a:r>
              <a:rPr dirty="0"/>
              <a:t>. </a:t>
            </a:r>
            <a:r>
              <a:rPr dirty="0" err="1"/>
              <a:t>Opprett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konto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test </a:t>
            </a:r>
            <a:r>
              <a:rPr dirty="0" err="1"/>
              <a:t>én</a:t>
            </a:r>
            <a:r>
              <a:rPr dirty="0"/>
              <a:t> </a:t>
            </a:r>
            <a:r>
              <a:rPr dirty="0" err="1"/>
              <a:t>oppgave</a:t>
            </a:r>
            <a:r>
              <a:rPr dirty="0"/>
              <a:t>, </a:t>
            </a:r>
            <a:r>
              <a:rPr dirty="0" err="1"/>
              <a:t>f.eks</a:t>
            </a:r>
            <a:r>
              <a:rPr dirty="0"/>
              <a:t>. lag et </a:t>
            </a:r>
            <a:r>
              <a:rPr dirty="0" err="1"/>
              <a:t>bilde</a:t>
            </a:r>
            <a:r>
              <a:rPr dirty="0"/>
              <a:t> </a:t>
            </a:r>
            <a:r>
              <a:rPr dirty="0" err="1"/>
              <a:t>eller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sjekkliste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0F171F-BF9B-48C5-9DC7-FFF9CF4DD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055914"/>
            <a:ext cx="3415718" cy="4746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>
                <a:solidFill>
                  <a:schemeClr val="tx2"/>
                </a:solidFill>
              </a:rPr>
              <a:t>Modul 5 – Oppsummering og veien videre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E8FF8A-7BA5-48E8-AA6E-85EC29AF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1248" y="2079171"/>
            <a:ext cx="0" cy="2699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981" y="1055914"/>
            <a:ext cx="6294576" cy="4746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Del av kurset: Kom i gang med ChatGPT og AI-verktøy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204" y="470993"/>
            <a:ext cx="3050815" cy="4794578"/>
          </a:xfrm>
        </p:spPr>
        <p:txBody>
          <a:bodyPr>
            <a:normAutofit/>
          </a:bodyPr>
          <a:lstStyle/>
          <a:p>
            <a:r>
              <a:rPr lang="nb-NO" dirty="0"/>
              <a:t>1. Hva har du lært?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E3DAE-5658-6CFB-52FA-F180D5B61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479606"/>
              </p:ext>
            </p:extLst>
          </p:nvPr>
        </p:nvGraphicFramePr>
        <p:xfrm>
          <a:off x="5592048" y="407856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415" y="485734"/>
            <a:ext cx="2507351" cy="4794578"/>
          </a:xfrm>
        </p:spPr>
        <p:txBody>
          <a:bodyPr>
            <a:normAutofit/>
          </a:bodyPr>
          <a:lstStyle/>
          <a:p>
            <a:r>
              <a:rPr lang="nb-NO" dirty="0"/>
              <a:t>2. Veien videre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C7BBC7-F08E-AF0D-8650-2A8FE468C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882393"/>
              </p:ext>
            </p:extLst>
          </p:nvPr>
        </p:nvGraphicFramePr>
        <p:xfrm>
          <a:off x="5617928" y="350592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412" y="236761"/>
            <a:ext cx="7765321" cy="1326321"/>
          </a:xfrm>
        </p:spPr>
        <p:txBody>
          <a:bodyPr>
            <a:normAutofit/>
          </a:bodyPr>
          <a:lstStyle/>
          <a:p>
            <a:r>
              <a:rPr lang="nb-NO" dirty="0"/>
              <a:t>1. Velkommen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A61952-8B63-ADC9-929C-7F7826684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671329"/>
              </p:ext>
            </p:extLst>
          </p:nvPr>
        </p:nvGraphicFramePr>
        <p:xfrm>
          <a:off x="2209412" y="1493847"/>
          <a:ext cx="7765256" cy="4093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kstSylinder 2">
            <a:extLst>
              <a:ext uri="{FF2B5EF4-FFF2-40B4-BE49-F238E27FC236}">
                <a16:creationId xmlns:a16="http://schemas.microsoft.com/office/drawing/2014/main" id="{EFEAF751-8647-C728-D0E9-330BCB16A367}"/>
              </a:ext>
            </a:extLst>
          </p:cNvPr>
          <p:cNvSpPr txBox="1"/>
          <p:nvPr/>
        </p:nvSpPr>
        <p:spPr>
          <a:xfrm>
            <a:off x="6568059" y="4375387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"La oss komme i gang og utforske hva AI og </a:t>
            </a:r>
            <a:r>
              <a:rPr lang="nb-NO" dirty="0" err="1"/>
              <a:t>ChatGPT</a:t>
            </a:r>
            <a:r>
              <a:rPr lang="nb-NO" dirty="0"/>
              <a:t> egentlig er!"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Ressurser og inspirasjon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https://chat.openai.com</a:t>
            </a:r>
          </a:p>
          <a:p>
            <a:r>
              <a:rPr dirty="0"/>
              <a:t>- https://www.canva.com</a:t>
            </a:r>
          </a:p>
          <a:p>
            <a:r>
              <a:rPr dirty="0"/>
              <a:t>- https://www.notion.so</a:t>
            </a:r>
          </a:p>
          <a:p>
            <a:r>
              <a:rPr dirty="0"/>
              <a:t>- YouTube: </a:t>
            </a:r>
            <a:r>
              <a:rPr dirty="0" err="1"/>
              <a:t>Søk</a:t>
            </a:r>
            <a:r>
              <a:rPr dirty="0"/>
              <a:t> </a:t>
            </a:r>
            <a:r>
              <a:rPr dirty="0" err="1"/>
              <a:t>etter</a:t>
            </a:r>
            <a:r>
              <a:rPr dirty="0"/>
              <a:t> “ChatGPT for beginners”</a:t>
            </a:r>
          </a:p>
          <a:p>
            <a:pPr marL="0" indent="0">
              <a:buNone/>
            </a:pPr>
            <a:endParaRPr dirty="0"/>
          </a:p>
          <a:p>
            <a:r>
              <a:rPr dirty="0" err="1"/>
              <a:t>Takk</a:t>
            </a:r>
            <a:r>
              <a:rPr dirty="0"/>
              <a:t> for at du </a:t>
            </a:r>
            <a:r>
              <a:rPr dirty="0" err="1"/>
              <a:t>tok</a:t>
            </a:r>
            <a:r>
              <a:rPr dirty="0"/>
              <a:t> </a:t>
            </a:r>
            <a:r>
              <a:rPr dirty="0" err="1"/>
              <a:t>kurset</a:t>
            </a:r>
            <a:r>
              <a:rPr dirty="0"/>
              <a:t>!</a:t>
            </a:r>
          </a:p>
          <a:p>
            <a:r>
              <a:rPr dirty="0"/>
              <a:t>Husk: det </a:t>
            </a:r>
            <a:r>
              <a:rPr dirty="0" err="1"/>
              <a:t>viktigste</a:t>
            </a:r>
            <a:r>
              <a:rPr dirty="0"/>
              <a:t> er å </a:t>
            </a:r>
            <a:r>
              <a:rPr dirty="0" err="1"/>
              <a:t>bruke</a:t>
            </a:r>
            <a:r>
              <a:rPr dirty="0"/>
              <a:t> AI </a:t>
            </a:r>
            <a:r>
              <a:rPr dirty="0" err="1"/>
              <a:t>som</a:t>
            </a:r>
            <a:r>
              <a:rPr dirty="0"/>
              <a:t> et </a:t>
            </a:r>
            <a:r>
              <a:rPr dirty="0" err="1"/>
              <a:t>hjelpemiddel</a:t>
            </a:r>
            <a:r>
              <a:rPr dirty="0"/>
              <a:t> – du </a:t>
            </a:r>
            <a:r>
              <a:rPr dirty="0" err="1"/>
              <a:t>trenger</a:t>
            </a:r>
            <a:r>
              <a:rPr dirty="0"/>
              <a:t> </a:t>
            </a:r>
            <a:r>
              <a:rPr dirty="0" err="1"/>
              <a:t>ikke</a:t>
            </a:r>
            <a:r>
              <a:rPr dirty="0"/>
              <a:t> </a:t>
            </a:r>
            <a:r>
              <a:rPr dirty="0" err="1"/>
              <a:t>være</a:t>
            </a:r>
            <a:r>
              <a:rPr dirty="0"/>
              <a:t> </a:t>
            </a:r>
            <a:r>
              <a:rPr dirty="0" err="1"/>
              <a:t>ekspert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Oppgave</a:t>
            </a:r>
            <a:r>
              <a:rPr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Sett deg et </a:t>
            </a:r>
            <a:r>
              <a:rPr dirty="0" err="1"/>
              <a:t>mål</a:t>
            </a:r>
            <a:r>
              <a:rPr dirty="0"/>
              <a:t> for </a:t>
            </a:r>
            <a:r>
              <a:rPr dirty="0" err="1"/>
              <a:t>hvordan</a:t>
            </a:r>
            <a:r>
              <a:rPr dirty="0"/>
              <a:t> du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bruke</a:t>
            </a:r>
            <a:r>
              <a:rPr dirty="0"/>
              <a:t> AI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hverdagen</a:t>
            </a:r>
            <a:r>
              <a:rPr dirty="0"/>
              <a:t> </a:t>
            </a:r>
            <a:r>
              <a:rPr dirty="0" err="1"/>
              <a:t>denne</a:t>
            </a:r>
            <a:r>
              <a:rPr dirty="0"/>
              <a:t> </a:t>
            </a:r>
            <a:r>
              <a:rPr dirty="0" err="1"/>
              <a:t>uken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347" y="609601"/>
            <a:ext cx="7765321" cy="1326321"/>
          </a:xfrm>
        </p:spPr>
        <p:txBody>
          <a:bodyPr>
            <a:normAutofit/>
          </a:bodyPr>
          <a:lstStyle/>
          <a:p>
            <a:r>
              <a:rPr lang="nb-NO"/>
              <a:t>2. Hva er kunstig intelligens (AI)?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624138" y="2545521"/>
            <a:ext cx="6935739" cy="3327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nb-NO" sz="1400" dirty="0"/>
              <a:t>AI står for kunstig intelligens. Det betyr:</a:t>
            </a:r>
          </a:p>
          <a:p>
            <a:pPr>
              <a:lnSpc>
                <a:spcPct val="110000"/>
              </a:lnSpc>
            </a:pPr>
            <a:r>
              <a:rPr lang="nb-NO" sz="1400" dirty="0"/>
              <a:t>"Et datasystem som kan lære av data og gjøre oppgaver som mennesker vanligvis gjør – som å skrive, forstå tekst, oversette språk, lage bilder eller analysere informasjon."</a:t>
            </a:r>
          </a:p>
          <a:p>
            <a:pPr>
              <a:lnSpc>
                <a:spcPct val="110000"/>
              </a:lnSpc>
            </a:pPr>
            <a:r>
              <a:rPr lang="nb-NO" sz="1400" dirty="0"/>
              <a:t>Eksempler du kanskje har brukt:</a:t>
            </a:r>
          </a:p>
          <a:p>
            <a:pPr>
              <a:lnSpc>
                <a:spcPct val="110000"/>
              </a:lnSpc>
            </a:pPr>
            <a:r>
              <a:rPr lang="nb-NO" sz="1400" dirty="0"/>
              <a:t>- </a:t>
            </a:r>
            <a:r>
              <a:rPr lang="nb-NO" sz="1400" dirty="0" err="1"/>
              <a:t>ChatGPT</a:t>
            </a:r>
            <a:endParaRPr lang="nb-NO" sz="1400" dirty="0"/>
          </a:p>
          <a:p>
            <a:pPr>
              <a:lnSpc>
                <a:spcPct val="110000"/>
              </a:lnSpc>
            </a:pPr>
            <a:r>
              <a:rPr lang="nb-NO" sz="1400" dirty="0"/>
              <a:t>- Google Assistant / Siri</a:t>
            </a:r>
          </a:p>
          <a:p>
            <a:pPr>
              <a:lnSpc>
                <a:spcPct val="110000"/>
              </a:lnSpc>
            </a:pPr>
            <a:r>
              <a:rPr lang="nb-NO" sz="1400" dirty="0"/>
              <a:t>- </a:t>
            </a:r>
            <a:r>
              <a:rPr lang="nb-NO" sz="1400" dirty="0" err="1"/>
              <a:t>Netflix</a:t>
            </a:r>
            <a:r>
              <a:rPr lang="nb-NO" sz="1400" dirty="0"/>
              <a:t>-anbefalinger</a:t>
            </a:r>
          </a:p>
          <a:p>
            <a:pPr>
              <a:lnSpc>
                <a:spcPct val="110000"/>
              </a:lnSpc>
            </a:pPr>
            <a:r>
              <a:rPr lang="nb-NO" sz="1400" dirty="0"/>
              <a:t>- </a:t>
            </a:r>
            <a:r>
              <a:rPr lang="nb-NO" sz="1400" dirty="0" err="1"/>
              <a:t>Canva</a:t>
            </a:r>
            <a:r>
              <a:rPr lang="nb-NO" sz="1400" dirty="0"/>
              <a:t> AI (som lager bilder og design)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Hva er ChatGPT?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ChatGPT er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språkmodell</a:t>
            </a:r>
            <a:r>
              <a:rPr dirty="0"/>
              <a:t> </a:t>
            </a:r>
            <a:r>
              <a:rPr dirty="0" err="1"/>
              <a:t>laget</a:t>
            </a:r>
            <a:r>
              <a:rPr dirty="0"/>
              <a:t> av OpenAI.</a:t>
            </a:r>
          </a:p>
          <a:p>
            <a:r>
              <a:rPr dirty="0"/>
              <a:t>Den er </a:t>
            </a:r>
            <a:r>
              <a:rPr dirty="0" err="1"/>
              <a:t>trent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dirty="0" err="1"/>
              <a:t>enorme</a:t>
            </a:r>
            <a:r>
              <a:rPr dirty="0"/>
              <a:t> </a:t>
            </a:r>
            <a:r>
              <a:rPr dirty="0" err="1"/>
              <a:t>mengder</a:t>
            </a:r>
            <a:r>
              <a:rPr dirty="0"/>
              <a:t> </a:t>
            </a:r>
            <a:r>
              <a:rPr dirty="0" err="1"/>
              <a:t>tekst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svare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dirty="0" err="1"/>
              <a:t>spørsmål</a:t>
            </a:r>
            <a:r>
              <a:rPr dirty="0"/>
              <a:t>, </a:t>
            </a:r>
            <a:r>
              <a:rPr dirty="0" err="1"/>
              <a:t>skrive</a:t>
            </a:r>
            <a:r>
              <a:rPr dirty="0"/>
              <a:t> </a:t>
            </a:r>
            <a:r>
              <a:rPr dirty="0" err="1"/>
              <a:t>tekster</a:t>
            </a:r>
            <a:r>
              <a:rPr dirty="0"/>
              <a:t>, </a:t>
            </a:r>
            <a:r>
              <a:rPr dirty="0" err="1"/>
              <a:t>hjelpe</a:t>
            </a:r>
            <a:r>
              <a:rPr dirty="0"/>
              <a:t> deg med </a:t>
            </a:r>
            <a:r>
              <a:rPr dirty="0" err="1"/>
              <a:t>idéer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mye</a:t>
            </a:r>
            <a:r>
              <a:rPr dirty="0"/>
              <a:t> mer.</a:t>
            </a:r>
          </a:p>
          <a:p>
            <a:r>
              <a:rPr dirty="0"/>
              <a:t>Du </a:t>
            </a:r>
            <a:r>
              <a:rPr dirty="0" err="1"/>
              <a:t>skriver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den </a:t>
            </a:r>
            <a:r>
              <a:rPr dirty="0" err="1"/>
              <a:t>som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person – </a:t>
            </a:r>
            <a:r>
              <a:rPr dirty="0" err="1"/>
              <a:t>og</a:t>
            </a:r>
            <a:r>
              <a:rPr dirty="0"/>
              <a:t> den </a:t>
            </a:r>
            <a:r>
              <a:rPr dirty="0" err="1"/>
              <a:t>svarer</a:t>
            </a:r>
            <a:r>
              <a:rPr dirty="0"/>
              <a:t> deg.</a:t>
            </a:r>
          </a:p>
          <a:p>
            <a:r>
              <a:rPr dirty="0" err="1"/>
              <a:t>Bruksområder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Skrive</a:t>
            </a:r>
            <a:r>
              <a:rPr dirty="0"/>
              <a:t> e-post</a:t>
            </a:r>
          </a:p>
          <a:p>
            <a:r>
              <a:rPr dirty="0"/>
              <a:t>- Lage </a:t>
            </a:r>
            <a:r>
              <a:rPr dirty="0" err="1"/>
              <a:t>innhold</a:t>
            </a:r>
            <a:endParaRPr dirty="0"/>
          </a:p>
          <a:p>
            <a:r>
              <a:rPr dirty="0"/>
              <a:t>- Finne </a:t>
            </a:r>
            <a:r>
              <a:rPr dirty="0" err="1"/>
              <a:t>idéer</a:t>
            </a:r>
            <a:endParaRPr dirty="0"/>
          </a:p>
          <a:p>
            <a:r>
              <a:rPr dirty="0"/>
              <a:t>- </a:t>
            </a:r>
            <a:r>
              <a:rPr dirty="0" err="1"/>
              <a:t>Hjelpe</a:t>
            </a:r>
            <a:r>
              <a:rPr dirty="0"/>
              <a:t> med </a:t>
            </a:r>
            <a:r>
              <a:rPr dirty="0" err="1"/>
              <a:t>oppgaver</a:t>
            </a:r>
            <a:endParaRPr dirty="0"/>
          </a:p>
          <a:p>
            <a:r>
              <a:rPr dirty="0"/>
              <a:t>- </a:t>
            </a:r>
            <a:r>
              <a:rPr dirty="0" err="1"/>
              <a:t>Planlegge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organisere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Hvordan fungerer det?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ChatGPT </a:t>
            </a:r>
            <a:r>
              <a:rPr dirty="0" err="1"/>
              <a:t>bruker</a:t>
            </a:r>
            <a:r>
              <a:rPr dirty="0"/>
              <a:t> </a:t>
            </a:r>
            <a:r>
              <a:rPr dirty="0" err="1"/>
              <a:t>maskinlæring</a:t>
            </a:r>
            <a:r>
              <a:rPr dirty="0"/>
              <a:t> – det </a:t>
            </a:r>
            <a:r>
              <a:rPr dirty="0" err="1"/>
              <a:t>betyr</a:t>
            </a:r>
            <a:r>
              <a:rPr dirty="0"/>
              <a:t> at den </a:t>
            </a:r>
            <a:r>
              <a:rPr dirty="0" err="1"/>
              <a:t>har</a:t>
            </a:r>
            <a:r>
              <a:rPr dirty="0"/>
              <a:t> </a:t>
            </a:r>
            <a:r>
              <a:rPr dirty="0" err="1"/>
              <a:t>lært</a:t>
            </a:r>
            <a:r>
              <a:rPr dirty="0"/>
              <a:t> </a:t>
            </a:r>
            <a:r>
              <a:rPr dirty="0" err="1"/>
              <a:t>fra</a:t>
            </a:r>
            <a:r>
              <a:rPr dirty="0"/>
              <a:t> </a:t>
            </a:r>
            <a:r>
              <a:rPr dirty="0" err="1"/>
              <a:t>tekst</a:t>
            </a:r>
            <a:r>
              <a:rPr dirty="0"/>
              <a:t> (</a:t>
            </a:r>
            <a:r>
              <a:rPr dirty="0" err="1"/>
              <a:t>bøker</a:t>
            </a:r>
            <a:r>
              <a:rPr dirty="0"/>
              <a:t>, </a:t>
            </a:r>
            <a:r>
              <a:rPr dirty="0" err="1"/>
              <a:t>artikler</a:t>
            </a:r>
            <a:r>
              <a:rPr dirty="0"/>
              <a:t>, </a:t>
            </a:r>
            <a:r>
              <a:rPr dirty="0" err="1"/>
              <a:t>nettsider</a:t>
            </a:r>
            <a:r>
              <a:rPr dirty="0"/>
              <a:t>).</a:t>
            </a:r>
          </a:p>
          <a:p>
            <a:r>
              <a:rPr dirty="0"/>
              <a:t>Den </a:t>
            </a:r>
            <a:r>
              <a:rPr dirty="0" err="1"/>
              <a:t>forstår</a:t>
            </a:r>
            <a:r>
              <a:rPr dirty="0"/>
              <a:t> </a:t>
            </a:r>
            <a:r>
              <a:rPr dirty="0" err="1"/>
              <a:t>ikke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et </a:t>
            </a:r>
            <a:r>
              <a:rPr dirty="0" err="1"/>
              <a:t>menneske</a:t>
            </a:r>
            <a:r>
              <a:rPr dirty="0"/>
              <a:t>, men "</a:t>
            </a:r>
            <a:r>
              <a:rPr dirty="0" err="1"/>
              <a:t>gjetter</a:t>
            </a:r>
            <a:r>
              <a:rPr dirty="0"/>
              <a:t>" </a:t>
            </a:r>
            <a:r>
              <a:rPr dirty="0" err="1"/>
              <a:t>neste</a:t>
            </a:r>
            <a:r>
              <a:rPr dirty="0"/>
              <a:t> </a:t>
            </a:r>
            <a:r>
              <a:rPr dirty="0" err="1"/>
              <a:t>ord</a:t>
            </a:r>
            <a:r>
              <a:rPr dirty="0"/>
              <a:t> </a:t>
            </a:r>
            <a:r>
              <a:rPr dirty="0" err="1"/>
              <a:t>basert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dirty="0" err="1"/>
              <a:t>sammenheng</a:t>
            </a:r>
            <a:r>
              <a:rPr dirty="0"/>
              <a:t>.</a:t>
            </a:r>
          </a:p>
          <a:p>
            <a:r>
              <a:rPr dirty="0"/>
              <a:t>Eksempel: </a:t>
            </a:r>
            <a:r>
              <a:rPr dirty="0" err="1"/>
              <a:t>Når</a:t>
            </a:r>
            <a:r>
              <a:rPr dirty="0"/>
              <a:t> du </a:t>
            </a:r>
            <a:r>
              <a:rPr dirty="0" err="1"/>
              <a:t>skriver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setning</a:t>
            </a:r>
            <a:r>
              <a:rPr dirty="0"/>
              <a:t>, </a:t>
            </a:r>
            <a:r>
              <a:rPr dirty="0" err="1"/>
              <a:t>gjetter</a:t>
            </a:r>
            <a:r>
              <a:rPr dirty="0"/>
              <a:t> den </a:t>
            </a:r>
            <a:r>
              <a:rPr dirty="0" err="1"/>
              <a:t>hvilket</a:t>
            </a:r>
            <a:r>
              <a:rPr dirty="0"/>
              <a:t> </a:t>
            </a:r>
            <a:r>
              <a:rPr dirty="0" err="1"/>
              <a:t>ord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passer best </a:t>
            </a:r>
            <a:r>
              <a:rPr dirty="0" err="1"/>
              <a:t>videre</a:t>
            </a:r>
            <a:r>
              <a:rPr dirty="0"/>
              <a:t> – </a:t>
            </a:r>
            <a:r>
              <a:rPr dirty="0" err="1"/>
              <a:t>ett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ett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Er det farlig?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Nei, </a:t>
            </a:r>
            <a:r>
              <a:rPr dirty="0" err="1"/>
              <a:t>ikke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seg </a:t>
            </a:r>
            <a:r>
              <a:rPr dirty="0" err="1"/>
              <a:t>selv</a:t>
            </a:r>
            <a:r>
              <a:rPr dirty="0"/>
              <a:t>. Men husk:</a:t>
            </a:r>
          </a:p>
          <a:p>
            <a:r>
              <a:rPr dirty="0"/>
              <a:t>- Det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komme</a:t>
            </a:r>
            <a:r>
              <a:rPr dirty="0"/>
              <a:t> </a:t>
            </a:r>
            <a:r>
              <a:rPr dirty="0" err="1"/>
              <a:t>feil</a:t>
            </a:r>
            <a:r>
              <a:rPr dirty="0"/>
              <a:t> </a:t>
            </a:r>
            <a:r>
              <a:rPr dirty="0" err="1"/>
              <a:t>eller</a:t>
            </a:r>
            <a:r>
              <a:rPr dirty="0"/>
              <a:t> </a:t>
            </a:r>
            <a:r>
              <a:rPr dirty="0" err="1"/>
              <a:t>upresise</a:t>
            </a:r>
            <a:r>
              <a:rPr dirty="0"/>
              <a:t> </a:t>
            </a:r>
            <a:r>
              <a:rPr dirty="0" err="1"/>
              <a:t>svar</a:t>
            </a:r>
            <a:endParaRPr dirty="0"/>
          </a:p>
          <a:p>
            <a:r>
              <a:rPr dirty="0"/>
              <a:t>- Ikke </a:t>
            </a:r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sensitiv</a:t>
            </a:r>
            <a:r>
              <a:rPr dirty="0"/>
              <a:t> </a:t>
            </a:r>
            <a:r>
              <a:rPr dirty="0" err="1"/>
              <a:t>informasjon</a:t>
            </a:r>
            <a:r>
              <a:rPr dirty="0"/>
              <a:t> (</a:t>
            </a:r>
            <a:r>
              <a:rPr dirty="0" err="1"/>
              <a:t>gratisversjonen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bruke</a:t>
            </a:r>
            <a:r>
              <a:rPr dirty="0"/>
              <a:t> </a:t>
            </a:r>
            <a:r>
              <a:rPr dirty="0" err="1"/>
              <a:t>dataene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å </a:t>
            </a:r>
            <a:r>
              <a:rPr dirty="0" err="1"/>
              <a:t>forbedre</a:t>
            </a:r>
            <a:r>
              <a:rPr dirty="0"/>
              <a:t> </a:t>
            </a:r>
            <a:r>
              <a:rPr dirty="0" err="1"/>
              <a:t>modellen</a:t>
            </a:r>
            <a:r>
              <a:rPr dirty="0"/>
              <a:t>)</a:t>
            </a:r>
          </a:p>
          <a:p>
            <a:r>
              <a:rPr dirty="0"/>
              <a:t>- Det er et </a:t>
            </a:r>
            <a:r>
              <a:rPr dirty="0" err="1"/>
              <a:t>verktøy</a:t>
            </a:r>
            <a:r>
              <a:rPr dirty="0"/>
              <a:t> – DU </a:t>
            </a:r>
            <a:r>
              <a:rPr dirty="0" err="1"/>
              <a:t>bestemmer</a:t>
            </a:r>
            <a:r>
              <a:rPr dirty="0"/>
              <a:t> </a:t>
            </a:r>
            <a:r>
              <a:rPr dirty="0" err="1"/>
              <a:t>hvordan</a:t>
            </a:r>
            <a:r>
              <a:rPr dirty="0"/>
              <a:t> det </a:t>
            </a:r>
            <a:r>
              <a:rPr dirty="0" err="1"/>
              <a:t>brukes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Klar for neste steg?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 </a:t>
            </a:r>
            <a:r>
              <a:rPr dirty="0" err="1"/>
              <a:t>neste</a:t>
            </a:r>
            <a:r>
              <a:rPr dirty="0"/>
              <a:t> modul </a:t>
            </a:r>
            <a:r>
              <a:rPr dirty="0" err="1"/>
              <a:t>lærer</a:t>
            </a:r>
            <a:r>
              <a:rPr dirty="0"/>
              <a:t> du </a:t>
            </a:r>
            <a:r>
              <a:rPr dirty="0" err="1"/>
              <a:t>hvordan</a:t>
            </a:r>
            <a:r>
              <a:rPr dirty="0"/>
              <a:t> du </a:t>
            </a:r>
            <a:r>
              <a:rPr dirty="0" err="1"/>
              <a:t>oppretter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bruker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prøver</a:t>
            </a:r>
            <a:r>
              <a:rPr dirty="0"/>
              <a:t> ChatGPT </a:t>
            </a:r>
            <a:r>
              <a:rPr dirty="0" err="1"/>
              <a:t>selv</a:t>
            </a:r>
            <a:r>
              <a:rPr dirty="0"/>
              <a:t>.</a:t>
            </a:r>
          </a:p>
          <a:p>
            <a:r>
              <a:rPr dirty="0"/>
              <a:t>Der </a:t>
            </a:r>
            <a:r>
              <a:rPr dirty="0" err="1"/>
              <a:t>får</a:t>
            </a:r>
            <a:r>
              <a:rPr dirty="0"/>
              <a:t> du </a:t>
            </a:r>
            <a:r>
              <a:rPr dirty="0" err="1"/>
              <a:t>også</a:t>
            </a:r>
            <a:r>
              <a:rPr dirty="0"/>
              <a:t> </a:t>
            </a:r>
            <a:r>
              <a:rPr dirty="0" err="1"/>
              <a:t>noen</a:t>
            </a:r>
            <a:r>
              <a:rPr dirty="0"/>
              <a:t> </a:t>
            </a:r>
            <a:r>
              <a:rPr dirty="0" err="1"/>
              <a:t>enkle</a:t>
            </a:r>
            <a:r>
              <a:rPr dirty="0"/>
              <a:t> </a:t>
            </a:r>
            <a:r>
              <a:rPr dirty="0" err="1"/>
              <a:t>oppgaver</a:t>
            </a:r>
            <a:r>
              <a:rPr dirty="0"/>
              <a:t> å teste </a:t>
            </a:r>
            <a:r>
              <a:rPr dirty="0" err="1"/>
              <a:t>direkte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praksis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7FF524E-77C4-45FE-8891-CD14090D3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1214664"/>
            <a:ext cx="6272567" cy="44286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spc="-300">
                <a:solidFill>
                  <a:schemeClr val="tx2"/>
                </a:solidFill>
              </a:rPr>
              <a:t>Modul 2  Kom i gang med ChatGPT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9375" y="1214664"/>
            <a:ext cx="3418181" cy="44286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>
                <a:solidFill>
                  <a:schemeClr val="tx1">
                    <a:lumMod val="85000"/>
                    <a:lumOff val="15000"/>
                  </a:schemeClr>
                </a:solidFill>
              </a:rPr>
              <a:t>Del av kurset: Kom i gang med ChatGPT og AI-verktøy</a:t>
            </a: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69E8FF8A-7BA5-48E8-AA6E-85EC29AF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8095" y="2079171"/>
            <a:ext cx="0" cy="2699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Alligo">
  <a:themeElements>
    <a:clrScheme name="Alligo theme colors">
      <a:dk1>
        <a:sysClr val="windowText" lastClr="000000"/>
      </a:dk1>
      <a:lt1>
        <a:sysClr val="window" lastClr="FFFFFF"/>
      </a:lt1>
      <a:dk2>
        <a:srgbClr val="333333"/>
      </a:dk2>
      <a:lt2>
        <a:srgbClr val="ECECEC"/>
      </a:lt2>
      <a:accent1>
        <a:srgbClr val="E94E19"/>
      </a:accent1>
      <a:accent2>
        <a:srgbClr val="C7D300"/>
      </a:accent2>
      <a:accent3>
        <a:srgbClr val="E67B1F"/>
      </a:accent3>
      <a:accent4>
        <a:srgbClr val="637797"/>
      </a:accent4>
      <a:accent5>
        <a:srgbClr val="CE1126"/>
      </a:accent5>
      <a:accent6>
        <a:srgbClr val="B1B1B0"/>
      </a:accent6>
      <a:hlink>
        <a:srgbClr val="A1ADC1"/>
      </a:hlink>
      <a:folHlink>
        <a:srgbClr val="0089BB"/>
      </a:folHlink>
    </a:clrScheme>
    <a:fontScheme name="Swedol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ct val="20000"/>
          </a:spcBef>
          <a:buFont typeface="Arial" charset="0"/>
          <a:buNone/>
          <a:defRPr sz="1400" b="0" kern="1200" dirty="0" err="1" smtClean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lligo PPT Template.potx" id="{2A39793A-C9D6-4008-8738-E7BA386182FC}" vid="{68941517-DC92-4007-BBB1-70D04221D832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29BBCBF21362E4099AE6C2F27C58737" ma:contentTypeVersion="20" ma:contentTypeDescription="Skapa ett nytt dokument." ma:contentTypeScope="" ma:versionID="7e24a63346d1be3a871df8b2cc1e9916">
  <xsd:schema xmlns:xsd="http://www.w3.org/2001/XMLSchema" xmlns:xs="http://www.w3.org/2001/XMLSchema" xmlns:p="http://schemas.microsoft.com/office/2006/metadata/properties" xmlns:ns2="10c3a147-0d64-46aa-a281-dc97358e8373" xmlns:ns3="d7532cd0-e888-47d6-8f58-db0210f25002" targetNamespace="http://schemas.microsoft.com/office/2006/metadata/properties" ma:root="true" ma:fieldsID="c4278d7318d31b767d735c58be0ea574" ns2:_="" ns3:_="">
    <xsd:import namespace="10c3a147-0d64-46aa-a281-dc97358e8373"/>
    <xsd:import namespace="d7532cd0-e888-47d6-8f58-db0210f250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c3a147-0d64-46aa-a281-dc97358e8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Bildmarkeringar" ma:readOnly="false" ma:fieldId="{5cf76f15-5ced-4ddc-b409-7134ff3c332f}" ma:taxonomyMulti="true" ma:sspId="e641fc9e-d469-439b-858c-bb315f8f2b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532cd0-e888-47d6-8f58-db0210f2500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c231179-4540-4e85-b17d-263ab4a1732f}" ma:internalName="TaxCatchAll" ma:showField="CatchAllData" ma:web="d7532cd0-e888-47d6-8f58-db0210f250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0c3a147-0d64-46aa-a281-dc97358e8373">
      <Terms xmlns="http://schemas.microsoft.com/office/infopath/2007/PartnerControls"/>
    </lcf76f155ced4ddcb4097134ff3c332f>
    <TaxCatchAll xmlns="d7532cd0-e888-47d6-8f58-db0210f250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2109BC-CB69-4887-9E2D-C8E9BE0B77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c3a147-0d64-46aa-a281-dc97358e8373"/>
    <ds:schemaRef ds:uri="d7532cd0-e888-47d6-8f58-db0210f250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68524F-859C-4ECF-AD54-04C3659275CE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98bb92d8-9abc-4c2c-b47e-8d22bfb9bd2a"/>
    <ds:schemaRef ds:uri="87446599-c1c1-4782-b4de-75dd3ba06177"/>
    <ds:schemaRef ds:uri="http://schemas.microsoft.com/office/2006/metadata/properties"/>
    <ds:schemaRef ds:uri="http://www.w3.org/XML/1998/namespace"/>
    <ds:schemaRef ds:uri="http://purl.org/dc/dcmitype/"/>
    <ds:schemaRef ds:uri="10c3a147-0d64-46aa-a281-dc97358e8373"/>
    <ds:schemaRef ds:uri="d7532cd0-e888-47d6-8f58-db0210f25002"/>
  </ds:schemaRefs>
</ds:datastoreItem>
</file>

<file path=customXml/itemProps3.xml><?xml version="1.0" encoding="utf-8"?>
<ds:datastoreItem xmlns:ds="http://schemas.openxmlformats.org/officeDocument/2006/customXml" ds:itemID="{4509B07C-BF54-4F14-ADA1-CE44D65AB3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</TotalTime>
  <Words>1052</Words>
  <Application>Microsoft Office PowerPoint</Application>
  <PresentationFormat>Widescreen</PresentationFormat>
  <Paragraphs>135</Paragraphs>
  <Slides>31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31</vt:i4>
      </vt:variant>
    </vt:vector>
  </HeadingPairs>
  <TitlesOfParts>
    <vt:vector size="39" baseType="lpstr">
      <vt:lpstr>Arial</vt:lpstr>
      <vt:lpstr>Bookman Old Style</vt:lpstr>
      <vt:lpstr>Calibri</vt:lpstr>
      <vt:lpstr>Carnegie Sans</vt:lpstr>
      <vt:lpstr>Courier New</vt:lpstr>
      <vt:lpstr>Rockwell</vt:lpstr>
      <vt:lpstr>Alligo</vt:lpstr>
      <vt:lpstr>Damask</vt:lpstr>
      <vt:lpstr>MINI KURS - ai i hverdagen og på jobb</vt:lpstr>
      <vt:lpstr>Modul 1 – Hva er AI og ChatGPT</vt:lpstr>
      <vt:lpstr>1. Velkommen</vt:lpstr>
      <vt:lpstr>2. Hva er kunstig intelligens (AI)?</vt:lpstr>
      <vt:lpstr>3. Hva er ChatGPT?</vt:lpstr>
      <vt:lpstr>4. Hvordan fungerer det?</vt:lpstr>
      <vt:lpstr>5. Er det farlig?</vt:lpstr>
      <vt:lpstr>📌 Klar for neste steg?</vt:lpstr>
      <vt:lpstr>Modul 2  Kom i gang med ChatGPT</vt:lpstr>
      <vt:lpstr>1. Opprett bruker</vt:lpstr>
      <vt:lpstr>2. Forstå grensesnittet</vt:lpstr>
      <vt:lpstr>3. Enkle eksempler du kan prøve</vt:lpstr>
      <vt:lpstr>4. Tips til god bruk</vt:lpstr>
      <vt:lpstr>Oppgave:</vt:lpstr>
      <vt:lpstr>Modul 3 – Bruk AI i hverdagen og jobb</vt:lpstr>
      <vt:lpstr>1. Privat bruk</vt:lpstr>
      <vt:lpstr>2. Jobbrelatert bruk</vt:lpstr>
      <vt:lpstr>3. Studenter og lærere</vt:lpstr>
      <vt:lpstr>Tips:</vt:lpstr>
      <vt:lpstr>Oppgave:</vt:lpstr>
      <vt:lpstr>Modul 4 – Andre nyttige AI-verktøy</vt:lpstr>
      <vt:lpstr>1. Canva AI</vt:lpstr>
      <vt:lpstr>2. Notion AI</vt:lpstr>
      <vt:lpstr>3. Microsoft Copilot</vt:lpstr>
      <vt:lpstr>4. Bildeverktøy</vt:lpstr>
      <vt:lpstr>Oppgave:</vt:lpstr>
      <vt:lpstr>Modul 5 – Oppsummering og veien videre</vt:lpstr>
      <vt:lpstr>1. Hva har du lært?</vt:lpstr>
      <vt:lpstr>2. Veien videre</vt:lpstr>
      <vt:lpstr>3. Ressurser og inspirasjon</vt:lpstr>
      <vt:lpstr>Oppgave: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 Sørqvist</dc:creator>
  <cp:lastModifiedBy>Roger Sørqvist</cp:lastModifiedBy>
  <cp:revision>1</cp:revision>
  <dcterms:created xsi:type="dcterms:W3CDTF">2025-06-25T17:24:11Z</dcterms:created>
  <dcterms:modified xsi:type="dcterms:W3CDTF">2025-06-25T17:49:36Z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0x010100129BBCBF21362E4099AE6C2F27C58737</vt:lpwstr>
  </property>
  <property fmtid="{D5CDD505-2E9C-101B-9397-08002B2CF9AE}" pid="3" name="MediaServiceImageTags">
    <vt:lpwstr/>
  </property>
</Properties>
</file>