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6" r:id="rId9"/>
    <p:sldId id="264" r:id="rId10"/>
    <p:sldId id="265" r:id="rId11"/>
  </p:sldIdLst>
  <p:sldSz cx="18288000" cy="10287000"/>
  <p:notesSz cx="6858000" cy="9144000"/>
  <p:embeddedFontLs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Glacial Indifference" panose="020B0604020202020204" charset="0"/>
      <p:regular r:id="rId16"/>
    </p:embeddedFont>
    <p:embeddedFont>
      <p:font typeface="Mokoto" panose="020B0604020202020204" charset="0"/>
      <p:regular r:id="rId17"/>
    </p:embeddedFont>
    <p:embeddedFont>
      <p:font typeface="Rockwell" panose="020606030202050204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7472D-967D-4ECC-A988-67FF00E16485}" v="35" dt="2025-04-03T10:37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94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ya Agrawal" userId="c9bf6cfd5afdd9f3" providerId="LiveId" clId="{4657472D-967D-4ECC-A988-67FF00E16485}"/>
    <pc:docChg chg="undo custSel addSld delSld modSld">
      <pc:chgData name="Navya Agrawal" userId="c9bf6cfd5afdd9f3" providerId="LiveId" clId="{4657472D-967D-4ECC-A988-67FF00E16485}" dt="2025-04-03T10:40:09.603" v="1067" actId="403"/>
      <pc:docMkLst>
        <pc:docMk/>
      </pc:docMkLst>
      <pc:sldChg chg="modSp mod">
        <pc:chgData name="Navya Agrawal" userId="c9bf6cfd5afdd9f3" providerId="LiveId" clId="{4657472D-967D-4ECC-A988-67FF00E16485}" dt="2025-04-03T10:34:08.548" v="687" actId="20577"/>
        <pc:sldMkLst>
          <pc:docMk/>
          <pc:sldMk cId="0" sldId="257"/>
        </pc:sldMkLst>
        <pc:spChg chg="mod">
          <ac:chgData name="Navya Agrawal" userId="c9bf6cfd5afdd9f3" providerId="LiveId" clId="{4657472D-967D-4ECC-A988-67FF00E16485}" dt="2025-04-03T10:34:08.548" v="687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Navya Agrawal" userId="c9bf6cfd5afdd9f3" providerId="LiveId" clId="{4657472D-967D-4ECC-A988-67FF00E16485}" dt="2025-04-03T10:01:13.796" v="242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Navya Agrawal" userId="c9bf6cfd5afdd9f3" providerId="LiveId" clId="{4657472D-967D-4ECC-A988-67FF00E16485}" dt="2025-04-03T10:33:57.952" v="677" actId="20577"/>
          <ac:spMkLst>
            <pc:docMk/>
            <pc:sldMk cId="0" sldId="257"/>
            <ac:spMk id="8" creationId="{00000000-0000-0000-0000-000000000000}"/>
          </ac:spMkLst>
        </pc:spChg>
      </pc:sldChg>
      <pc:sldChg chg="addSp modSp mod">
        <pc:chgData name="Navya Agrawal" userId="c9bf6cfd5afdd9f3" providerId="LiveId" clId="{4657472D-967D-4ECC-A988-67FF00E16485}" dt="2025-04-03T10:36:44.047" v="738" actId="1076"/>
        <pc:sldMkLst>
          <pc:docMk/>
          <pc:sldMk cId="0" sldId="259"/>
        </pc:sldMkLst>
        <pc:spChg chg="mod">
          <ac:chgData name="Navya Agrawal" userId="c9bf6cfd5afdd9f3" providerId="LiveId" clId="{4657472D-967D-4ECC-A988-67FF00E16485}" dt="2025-04-03T10:36:44.047" v="738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vya Agrawal" userId="c9bf6cfd5afdd9f3" providerId="LiveId" clId="{4657472D-967D-4ECC-A988-67FF00E16485}" dt="2025-04-03T10:35:56.604" v="725" actId="1076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Navya Agrawal" userId="c9bf6cfd5afdd9f3" providerId="LiveId" clId="{4657472D-967D-4ECC-A988-67FF00E16485}" dt="2025-04-03T10:36:39.008" v="737" actId="2710"/>
          <ac:spMkLst>
            <pc:docMk/>
            <pc:sldMk cId="0" sldId="259"/>
            <ac:spMk id="9" creationId="{90E48A8D-6FDA-BD23-7892-DDA0970F697E}"/>
          </ac:spMkLst>
        </pc:spChg>
      </pc:sldChg>
      <pc:sldChg chg="addSp delSp modSp mod">
        <pc:chgData name="Navya Agrawal" userId="c9bf6cfd5afdd9f3" providerId="LiveId" clId="{4657472D-967D-4ECC-A988-67FF00E16485}" dt="2025-04-03T10:35:22.546" v="696" actId="403"/>
        <pc:sldMkLst>
          <pc:docMk/>
          <pc:sldMk cId="0" sldId="260"/>
        </pc:sldMkLst>
        <pc:spChg chg="mod">
          <ac:chgData name="Navya Agrawal" userId="c9bf6cfd5afdd9f3" providerId="LiveId" clId="{4657472D-967D-4ECC-A988-67FF00E16485}" dt="2025-04-03T10:31:26.942" v="488" actId="107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Navya Agrawal" userId="c9bf6cfd5afdd9f3" providerId="LiveId" clId="{4657472D-967D-4ECC-A988-67FF00E16485}" dt="2025-04-03T10:14:38.024" v="312"/>
          <ac:spMkLst>
            <pc:docMk/>
            <pc:sldMk cId="0" sldId="260"/>
            <ac:spMk id="5" creationId="{00000000-0000-0000-0000-000000000000}"/>
          </ac:spMkLst>
        </pc:spChg>
        <pc:spChg chg="mod">
          <ac:chgData name="Navya Agrawal" userId="c9bf6cfd5afdd9f3" providerId="LiveId" clId="{4657472D-967D-4ECC-A988-67FF00E16485}" dt="2025-04-03T10:28:44.313" v="451" actId="1076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Navya Agrawal" userId="c9bf6cfd5afdd9f3" providerId="LiveId" clId="{4657472D-967D-4ECC-A988-67FF00E16485}" dt="2025-04-03T10:35:22.546" v="696" actId="403"/>
          <ac:spMkLst>
            <pc:docMk/>
            <pc:sldMk cId="0" sldId="260"/>
            <ac:spMk id="8" creationId="{6A274B7C-B1C2-696B-5868-A2000D17B9C5}"/>
          </ac:spMkLst>
        </pc:spChg>
        <pc:spChg chg="add del mod">
          <ac:chgData name="Navya Agrawal" userId="c9bf6cfd5afdd9f3" providerId="LiveId" clId="{4657472D-967D-4ECC-A988-67FF00E16485}" dt="2025-04-03T10:28:28.177" v="443" actId="478"/>
          <ac:spMkLst>
            <pc:docMk/>
            <pc:sldMk cId="0" sldId="260"/>
            <ac:spMk id="9" creationId="{CDDAA8E7-41C3-D5CC-9DCA-CD670959D4B1}"/>
          </ac:spMkLst>
        </pc:spChg>
        <pc:spChg chg="add del mod">
          <ac:chgData name="Navya Agrawal" userId="c9bf6cfd5afdd9f3" providerId="LiveId" clId="{4657472D-967D-4ECC-A988-67FF00E16485}" dt="2025-04-03T10:28:26.417" v="442" actId="478"/>
          <ac:spMkLst>
            <pc:docMk/>
            <pc:sldMk cId="0" sldId="260"/>
            <ac:spMk id="10" creationId="{8A006135-548A-B258-91E4-448B0E862D2D}"/>
          </ac:spMkLst>
        </pc:spChg>
      </pc:sldChg>
      <pc:sldChg chg="addSp delSp modSp mod">
        <pc:chgData name="Navya Agrawal" userId="c9bf6cfd5afdd9f3" providerId="LiveId" clId="{4657472D-967D-4ECC-A988-67FF00E16485}" dt="2025-04-03T10:36:53.121" v="739" actId="1076"/>
        <pc:sldMkLst>
          <pc:docMk/>
          <pc:sldMk cId="1715952657" sldId="261"/>
        </pc:sldMkLst>
        <pc:spChg chg="mod">
          <ac:chgData name="Navya Agrawal" userId="c9bf6cfd5afdd9f3" providerId="LiveId" clId="{4657472D-967D-4ECC-A988-67FF00E16485}" dt="2025-04-03T10:30:16.774" v="473" actId="1076"/>
          <ac:spMkLst>
            <pc:docMk/>
            <pc:sldMk cId="1715952657" sldId="261"/>
            <ac:spMk id="2" creationId="{B6180D3C-745E-6AAC-8F67-801E6A0072F6}"/>
          </ac:spMkLst>
        </pc:spChg>
        <pc:spChg chg="del">
          <ac:chgData name="Navya Agrawal" userId="c9bf6cfd5afdd9f3" providerId="LiveId" clId="{4657472D-967D-4ECC-A988-67FF00E16485}" dt="2025-04-03T10:30:08.190" v="470" actId="478"/>
          <ac:spMkLst>
            <pc:docMk/>
            <pc:sldMk cId="1715952657" sldId="261"/>
            <ac:spMk id="5" creationId="{27D30F1F-F469-E3DC-4F7D-B0ED48AF85C7}"/>
          </ac:spMkLst>
        </pc:spChg>
        <pc:picChg chg="add mod">
          <ac:chgData name="Navya Agrawal" userId="c9bf6cfd5afdd9f3" providerId="LiveId" clId="{4657472D-967D-4ECC-A988-67FF00E16485}" dt="2025-04-03T10:36:53.121" v="739" actId="1076"/>
          <ac:picMkLst>
            <pc:docMk/>
            <pc:sldMk cId="1715952657" sldId="261"/>
            <ac:picMk id="9" creationId="{C61C234E-E113-72F6-9B41-D919BCFC0D4C}"/>
          </ac:picMkLst>
        </pc:picChg>
      </pc:sldChg>
      <pc:sldChg chg="modSp add mod">
        <pc:chgData name="Navya Agrawal" userId="c9bf6cfd5afdd9f3" providerId="LiveId" clId="{4657472D-967D-4ECC-A988-67FF00E16485}" dt="2025-04-03T10:35:10.675" v="693" actId="1076"/>
        <pc:sldMkLst>
          <pc:docMk/>
          <pc:sldMk cId="1183130509" sldId="262"/>
        </pc:sldMkLst>
        <pc:spChg chg="mod">
          <ac:chgData name="Navya Agrawal" userId="c9bf6cfd5afdd9f3" providerId="LiveId" clId="{4657472D-967D-4ECC-A988-67FF00E16485}" dt="2025-04-03T09:54:03.265" v="74" actId="1076"/>
          <ac:spMkLst>
            <pc:docMk/>
            <pc:sldMk cId="1183130509" sldId="262"/>
            <ac:spMk id="2" creationId="{3CCBA0EE-6906-67F8-EFF8-DC5477E4BF15}"/>
          </ac:spMkLst>
        </pc:spChg>
        <pc:spChg chg="mod">
          <ac:chgData name="Navya Agrawal" userId="c9bf6cfd5afdd9f3" providerId="LiveId" clId="{4657472D-967D-4ECC-A988-67FF00E16485}" dt="2025-04-03T10:35:10.675" v="693" actId="1076"/>
          <ac:spMkLst>
            <pc:docMk/>
            <pc:sldMk cId="1183130509" sldId="262"/>
            <ac:spMk id="5" creationId="{B88234DD-5E09-748D-4AC2-BC497793368D}"/>
          </ac:spMkLst>
        </pc:spChg>
      </pc:sldChg>
      <pc:sldChg chg="addSp delSp modSp add del mod">
        <pc:chgData name="Navya Agrawal" userId="c9bf6cfd5afdd9f3" providerId="LiveId" clId="{4657472D-967D-4ECC-A988-67FF00E16485}" dt="2025-04-03T10:12:02.342" v="307" actId="47"/>
        <pc:sldMkLst>
          <pc:docMk/>
          <pc:sldMk cId="3498967233" sldId="263"/>
        </pc:sldMkLst>
        <pc:spChg chg="mod">
          <ac:chgData name="Navya Agrawal" userId="c9bf6cfd5afdd9f3" providerId="LiveId" clId="{4657472D-967D-4ECC-A988-67FF00E16485}" dt="2025-04-03T10:03:19.862" v="266" actId="1076"/>
          <ac:spMkLst>
            <pc:docMk/>
            <pc:sldMk cId="3498967233" sldId="263"/>
            <ac:spMk id="2" creationId="{9975C811-F31F-EBFE-8F95-64B08B2A6388}"/>
          </ac:spMkLst>
        </pc:spChg>
        <pc:spChg chg="del">
          <ac:chgData name="Navya Agrawal" userId="c9bf6cfd5afdd9f3" providerId="LiveId" clId="{4657472D-967D-4ECC-A988-67FF00E16485}" dt="2025-04-03T10:03:01.046" v="261" actId="478"/>
          <ac:spMkLst>
            <pc:docMk/>
            <pc:sldMk cId="3498967233" sldId="263"/>
            <ac:spMk id="5" creationId="{BFF3D235-93BD-67F8-6A52-B022F2CC115C}"/>
          </ac:spMkLst>
        </pc:spChg>
        <pc:spChg chg="mod">
          <ac:chgData name="Navya Agrawal" userId="c9bf6cfd5afdd9f3" providerId="LiveId" clId="{4657472D-967D-4ECC-A988-67FF00E16485}" dt="2025-04-03T10:03:15.341" v="265" actId="1076"/>
          <ac:spMkLst>
            <pc:docMk/>
            <pc:sldMk cId="3498967233" sldId="263"/>
            <ac:spMk id="7" creationId="{F863F7A3-754D-E741-9929-8D85BB804313}"/>
          </ac:spMkLst>
        </pc:spChg>
        <pc:spChg chg="add mod">
          <ac:chgData name="Navya Agrawal" userId="c9bf6cfd5afdd9f3" providerId="LiveId" clId="{4657472D-967D-4ECC-A988-67FF00E16485}" dt="2025-04-03T10:06:51.640" v="269" actId="5793"/>
          <ac:spMkLst>
            <pc:docMk/>
            <pc:sldMk cId="3498967233" sldId="263"/>
            <ac:spMk id="8" creationId="{B881FC7A-FDE9-0ECC-A2CA-2050C9820DAE}"/>
          </ac:spMkLst>
        </pc:spChg>
      </pc:sldChg>
      <pc:sldChg chg="modSp add del mod">
        <pc:chgData name="Navya Agrawal" userId="c9bf6cfd5afdd9f3" providerId="LiveId" clId="{4657472D-967D-4ECC-A988-67FF00E16485}" dt="2025-04-03T09:58:26.842" v="113" actId="47"/>
        <pc:sldMkLst>
          <pc:docMk/>
          <pc:sldMk cId="4152836898" sldId="263"/>
        </pc:sldMkLst>
        <pc:spChg chg="mod">
          <ac:chgData name="Navya Agrawal" userId="c9bf6cfd5afdd9f3" providerId="LiveId" clId="{4657472D-967D-4ECC-A988-67FF00E16485}" dt="2025-04-03T09:57:20.998" v="104" actId="1076"/>
          <ac:spMkLst>
            <pc:docMk/>
            <pc:sldMk cId="4152836898" sldId="263"/>
            <ac:spMk id="2" creationId="{440326E9-C727-355B-082F-F6DEBF289514}"/>
          </ac:spMkLst>
        </pc:spChg>
        <pc:spChg chg="mod">
          <ac:chgData name="Navya Agrawal" userId="c9bf6cfd5afdd9f3" providerId="LiveId" clId="{4657472D-967D-4ECC-A988-67FF00E16485}" dt="2025-04-03T09:57:18.577" v="103" actId="1076"/>
          <ac:spMkLst>
            <pc:docMk/>
            <pc:sldMk cId="4152836898" sldId="263"/>
            <ac:spMk id="5" creationId="{88647A60-7605-B82C-A8A5-198E15CFBF61}"/>
          </ac:spMkLst>
        </pc:spChg>
      </pc:sldChg>
      <pc:sldChg chg="addSp delSp modSp add mod">
        <pc:chgData name="Navya Agrawal" userId="c9bf6cfd5afdd9f3" providerId="LiveId" clId="{4657472D-967D-4ECC-A988-67FF00E16485}" dt="2025-04-03T10:37:58.468" v="776" actId="1076"/>
        <pc:sldMkLst>
          <pc:docMk/>
          <pc:sldMk cId="2502280480" sldId="264"/>
        </pc:sldMkLst>
        <pc:spChg chg="mod">
          <ac:chgData name="Navya Agrawal" userId="c9bf6cfd5afdd9f3" providerId="LiveId" clId="{4657472D-967D-4ECC-A988-67FF00E16485}" dt="2025-04-03T10:11:34.345" v="302" actId="1076"/>
          <ac:spMkLst>
            <pc:docMk/>
            <pc:sldMk cId="2502280480" sldId="264"/>
            <ac:spMk id="2" creationId="{49D241C7-C9BA-6EE0-7DB9-777494E31F34}"/>
          </ac:spMkLst>
        </pc:spChg>
        <pc:spChg chg="mod">
          <ac:chgData name="Navya Agrawal" userId="c9bf6cfd5afdd9f3" providerId="LiveId" clId="{4657472D-967D-4ECC-A988-67FF00E16485}" dt="2025-04-03T10:37:12.037" v="742" actId="1076"/>
          <ac:spMkLst>
            <pc:docMk/>
            <pc:sldMk cId="2502280480" sldId="264"/>
            <ac:spMk id="8" creationId="{E317BBEA-5FE6-71F6-CB96-18C853CC52E0}"/>
          </ac:spMkLst>
        </pc:spChg>
        <pc:spChg chg="add del">
          <ac:chgData name="Navya Agrawal" userId="c9bf6cfd5afdd9f3" providerId="LiveId" clId="{4657472D-967D-4ECC-A988-67FF00E16485}" dt="2025-04-03T10:16:36.041" v="317" actId="22"/>
          <ac:spMkLst>
            <pc:docMk/>
            <pc:sldMk cId="2502280480" sldId="264"/>
            <ac:spMk id="9" creationId="{0734F389-4BD5-1E08-E456-7044776FEB3E}"/>
          </ac:spMkLst>
        </pc:spChg>
        <pc:spChg chg="add mod">
          <ac:chgData name="Navya Agrawal" userId="c9bf6cfd5afdd9f3" providerId="LiveId" clId="{4657472D-967D-4ECC-A988-67FF00E16485}" dt="2025-04-03T10:37:58.468" v="776" actId="1076"/>
          <ac:spMkLst>
            <pc:docMk/>
            <pc:sldMk cId="2502280480" sldId="264"/>
            <ac:spMk id="10" creationId="{0985015C-DFEE-5F45-7CCF-10A30E6A762E}"/>
          </ac:spMkLst>
        </pc:spChg>
      </pc:sldChg>
      <pc:sldChg chg="modSp add mod">
        <pc:chgData name="Navya Agrawal" userId="c9bf6cfd5afdd9f3" providerId="LiveId" clId="{4657472D-967D-4ECC-A988-67FF00E16485}" dt="2025-04-03T10:40:09.603" v="1067" actId="403"/>
        <pc:sldMkLst>
          <pc:docMk/>
          <pc:sldMk cId="3625566564" sldId="265"/>
        </pc:sldMkLst>
        <pc:spChg chg="mod">
          <ac:chgData name="Navya Agrawal" userId="c9bf6cfd5afdd9f3" providerId="LiveId" clId="{4657472D-967D-4ECC-A988-67FF00E16485}" dt="2025-04-03T10:40:09.603" v="1067" actId="403"/>
          <ac:spMkLst>
            <pc:docMk/>
            <pc:sldMk cId="3625566564" sldId="265"/>
            <ac:spMk id="8" creationId="{D75EB40D-2E53-A17D-4EB8-7218DADC5F8B}"/>
          </ac:spMkLst>
        </pc:spChg>
      </pc:sldChg>
      <pc:sldChg chg="delSp modSp add mod">
        <pc:chgData name="Navya Agrawal" userId="c9bf6cfd5afdd9f3" providerId="LiveId" clId="{4657472D-967D-4ECC-A988-67FF00E16485}" dt="2025-04-03T10:37:02.642" v="740" actId="1076"/>
        <pc:sldMkLst>
          <pc:docMk/>
          <pc:sldMk cId="4083449387" sldId="266"/>
        </pc:sldMkLst>
        <pc:spChg chg="mod">
          <ac:chgData name="Navya Agrawal" userId="c9bf6cfd5afdd9f3" providerId="LiveId" clId="{4657472D-967D-4ECC-A988-67FF00E16485}" dt="2025-04-03T10:29:54.592" v="469" actId="1076"/>
          <ac:spMkLst>
            <pc:docMk/>
            <pc:sldMk cId="4083449387" sldId="266"/>
            <ac:spMk id="2" creationId="{6D124DDA-9FEA-3B55-90A0-32A8706EE34D}"/>
          </ac:spMkLst>
        </pc:spChg>
        <pc:spChg chg="mod">
          <ac:chgData name="Navya Agrawal" userId="c9bf6cfd5afdd9f3" providerId="LiveId" clId="{4657472D-967D-4ECC-A988-67FF00E16485}" dt="2025-04-03T10:29:51.699" v="468" actId="1076"/>
          <ac:spMkLst>
            <pc:docMk/>
            <pc:sldMk cId="4083449387" sldId="266"/>
            <ac:spMk id="7" creationId="{0BC6F489-A57F-3F26-4B1D-F1927F8FF326}"/>
          </ac:spMkLst>
        </pc:spChg>
        <pc:spChg chg="del">
          <ac:chgData name="Navya Agrawal" userId="c9bf6cfd5afdd9f3" providerId="LiveId" clId="{4657472D-967D-4ECC-A988-67FF00E16485}" dt="2025-04-03T10:27:51.860" v="427" actId="478"/>
          <ac:spMkLst>
            <pc:docMk/>
            <pc:sldMk cId="4083449387" sldId="266"/>
            <ac:spMk id="8" creationId="{026F183F-6FD9-C1F2-7F9D-135F735112FF}"/>
          </ac:spMkLst>
        </pc:spChg>
        <pc:spChg chg="del">
          <ac:chgData name="Navya Agrawal" userId="c9bf6cfd5afdd9f3" providerId="LiveId" clId="{4657472D-967D-4ECC-A988-67FF00E16485}" dt="2025-04-03T10:27:53.833" v="428" actId="478"/>
          <ac:spMkLst>
            <pc:docMk/>
            <pc:sldMk cId="4083449387" sldId="266"/>
            <ac:spMk id="9" creationId="{FF00585C-83E7-6739-C996-3820323E210D}"/>
          </ac:spMkLst>
        </pc:spChg>
        <pc:spChg chg="mod">
          <ac:chgData name="Navya Agrawal" userId="c9bf6cfd5afdd9f3" providerId="LiveId" clId="{4657472D-967D-4ECC-A988-67FF00E16485}" dt="2025-04-03T10:37:02.642" v="740" actId="1076"/>
          <ac:spMkLst>
            <pc:docMk/>
            <pc:sldMk cId="4083449387" sldId="266"/>
            <ac:spMk id="10" creationId="{831F2889-63AF-A400-5EE4-5EB9F48B91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2028E-A32E-2838-E2C5-4C6BAFC06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A8765E2-6651-24C7-CECE-F4541A6AE509}"/>
              </a:ext>
            </a:extLst>
          </p:cNvPr>
          <p:cNvSpPr txBox="1"/>
          <p:nvPr/>
        </p:nvSpPr>
        <p:spPr>
          <a:xfrm>
            <a:off x="3209539" y="1091290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6DB7ACB-F907-D306-8B6A-87D64B805ACC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8CB0728-D2F0-470E-BFBB-EC61C3645D60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95F3378-0120-62E3-A7E4-EE2A5564F74D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865B7CA-2377-C763-6356-0099A6A0AA63}"/>
              </a:ext>
            </a:extLst>
          </p:cNvPr>
          <p:cNvSpPr/>
          <p:nvPr/>
        </p:nvSpPr>
        <p:spPr>
          <a:xfrm>
            <a:off x="15479090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75EB40D-2E53-A17D-4EB8-7218DADC5F8B}"/>
              </a:ext>
            </a:extLst>
          </p:cNvPr>
          <p:cNvSpPr txBox="1"/>
          <p:nvPr/>
        </p:nvSpPr>
        <p:spPr>
          <a:xfrm>
            <a:off x="2378529" y="2959492"/>
            <a:ext cx="15925800" cy="6524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/>
              <a:t>3</a:t>
            </a:r>
            <a:r>
              <a:rPr lang="en-US" sz="3200" b="1" i="1" dirty="0"/>
              <a:t>. </a:t>
            </a:r>
            <a:r>
              <a:rPr lang="en-US" sz="3600" b="1" i="1" dirty="0"/>
              <a:t>Financial Aid and Microloans</a:t>
            </a:r>
            <a:endParaRPr lang="en-US" sz="3200" b="1" i="1" dirty="0"/>
          </a:p>
          <a:p>
            <a:r>
              <a:rPr lang="en-US" sz="3200" b="1" dirty="0"/>
              <a:t>            AI-driven Financial Support</a:t>
            </a:r>
            <a:r>
              <a:rPr lang="en-US" sz="3200" dirty="0"/>
              <a:t>: Personalized credit scoring and financial aid based on crop</a:t>
            </a:r>
          </a:p>
          <a:p>
            <a:r>
              <a:rPr lang="en-US" sz="3200" dirty="0"/>
              <a:t>                                                                health and predicted yields.</a:t>
            </a:r>
          </a:p>
          <a:p>
            <a:r>
              <a:rPr lang="en-US" sz="3200" b="1" dirty="0"/>
              <a:t>            Global Impact</a:t>
            </a:r>
            <a:r>
              <a:rPr lang="en-US" sz="3200" dirty="0"/>
              <a:t>: Provides access to loans and financial services to farmers, helping </a:t>
            </a:r>
          </a:p>
          <a:p>
            <a:r>
              <a:rPr lang="en-US" sz="3200" dirty="0"/>
              <a:t>                                        break the debt cycle.</a:t>
            </a:r>
          </a:p>
          <a:p>
            <a:pPr>
              <a:buNone/>
            </a:pPr>
            <a:r>
              <a:rPr lang="en-US" sz="3200" b="1" dirty="0"/>
              <a:t>4. </a:t>
            </a:r>
            <a:r>
              <a:rPr lang="en-US" sz="3600" b="1" i="1" dirty="0"/>
              <a:t>Integration with Emerging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          AI &amp; IoT</a:t>
            </a:r>
            <a:r>
              <a:rPr lang="en-US" sz="3200" dirty="0"/>
              <a:t>: Continual system improvement through machine learning, sensor integration,</a:t>
            </a:r>
          </a:p>
          <a:p>
            <a:r>
              <a:rPr lang="en-US" sz="3200" dirty="0"/>
              <a:t>                             and real-time analytics.</a:t>
            </a:r>
          </a:p>
          <a:p>
            <a:r>
              <a:rPr lang="en-US" sz="3200" b="1" dirty="0"/>
              <a:t>            Automation</a:t>
            </a:r>
            <a:r>
              <a:rPr lang="en-US" sz="3200" dirty="0"/>
              <a:t>: Future integration of full farm management tools and automated practices.</a:t>
            </a:r>
          </a:p>
          <a:p>
            <a:pPr>
              <a:buNone/>
            </a:pPr>
            <a:r>
              <a:rPr lang="en-US" sz="3200" b="1" dirty="0"/>
              <a:t>5. </a:t>
            </a:r>
            <a:r>
              <a:rPr lang="en-US" sz="3600" b="1" i="1" dirty="0"/>
              <a:t>Future Growth and Sustainability</a:t>
            </a:r>
          </a:p>
          <a:p>
            <a:r>
              <a:rPr lang="en-US" sz="3200" b="1" dirty="0"/>
              <a:t>            Global Food Security</a:t>
            </a:r>
            <a:r>
              <a:rPr lang="en-US" sz="3200" dirty="0"/>
              <a:t>: Enhances crop yields, reducing hunger and food insecurity.</a:t>
            </a:r>
          </a:p>
          <a:p>
            <a:r>
              <a:rPr lang="en-US" sz="3200" b="1" dirty="0"/>
              <a:t>            Environmental Impact</a:t>
            </a:r>
            <a:r>
              <a:rPr lang="en-US" sz="3200" dirty="0"/>
              <a:t>: Promotes sustainable farming with carbon footprint tracking </a:t>
            </a:r>
          </a:p>
          <a:p>
            <a:r>
              <a:rPr lang="en-US" sz="3200" dirty="0"/>
              <a:t>                                                      and climate resilience.</a:t>
            </a:r>
          </a:p>
        </p:txBody>
      </p:sp>
    </p:spTree>
    <p:extLst>
      <p:ext uri="{BB962C8B-B14F-4D97-AF65-F5344CB8AC3E}">
        <p14:creationId xmlns:p14="http://schemas.microsoft.com/office/powerpoint/2010/main" val="362556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991384" y="2621506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43905" y="4130497"/>
            <a:ext cx="7330071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34"/>
              </a:lnSpc>
            </a:pPr>
            <a:r>
              <a:rPr lang="en-US" sz="34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TeamLead:Name</a:t>
            </a: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Aditya Aaryan</a:t>
            </a:r>
          </a:p>
          <a:p>
            <a:pPr algn="just">
              <a:lnSpc>
                <a:spcPts val="5034"/>
              </a:lnSpc>
            </a:pP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8976093639</a:t>
            </a:r>
          </a:p>
          <a:p>
            <a:pPr algn="just">
              <a:lnSpc>
                <a:spcPts val="5034"/>
              </a:lnSpc>
            </a:pP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Email:adityaaaryan.cs24@bmsce.ac.in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4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43905" y="6993886"/>
            <a:ext cx="7814495" cy="2524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 Name: Navya Agrawal</a:t>
            </a:r>
          </a:p>
          <a:p>
            <a:pPr algn="l">
              <a:lnSpc>
                <a:spcPts val="5034"/>
              </a:lnSpc>
            </a:pP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7389441606</a:t>
            </a:r>
          </a:p>
          <a:p>
            <a:pPr algn="l">
              <a:lnSpc>
                <a:spcPts val="5034"/>
              </a:lnSpc>
            </a:pP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 navyaagrawal.cs24@bmsce.ac.in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4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839261" y="4124953"/>
            <a:ext cx="8465068" cy="2524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</a:t>
            </a:r>
            <a:r>
              <a:rPr lang="en-US" sz="34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Name:Aarushi</a:t>
            </a: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Chaturvedi </a:t>
            </a:r>
          </a:p>
          <a:p>
            <a:pPr algn="l">
              <a:lnSpc>
                <a:spcPts val="5034"/>
              </a:lnSpc>
            </a:pP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7448156075</a:t>
            </a:r>
          </a:p>
          <a:p>
            <a:pPr algn="l">
              <a:lnSpc>
                <a:spcPts val="5034"/>
              </a:lnSpc>
            </a:pPr>
            <a:r>
              <a:rPr lang="en-US" sz="3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Email:aarushi.cs24@bmsce.ac.in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4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58642" y="3082046"/>
            <a:ext cx="13639800" cy="5527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Our AI-powered platform helps farmers optimize yield and profitability through crop recommendations, soil health monitoring, pest and disease detection, automated irrigation, and AI-driven market analysis. By leveraging real-time data and AI insights, it enables smarter, more sustainable farming 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1975" y="1360133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45580" y="3172247"/>
            <a:ext cx="15484946" cy="1758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000" b="1" dirty="0">
                <a:solidFill>
                  <a:srgbClr val="000000"/>
                </a:solidFill>
                <a:latin typeface="Rockwell" panose="02060603020205020403" pitchFamily="18" charset="0"/>
                <a:ea typeface="Glacial Indifference"/>
                <a:cs typeface="Glacial Indifference"/>
                <a:sym typeface="Glacial Indifference"/>
              </a:rPr>
              <a:t>Our AI-powered platform empowers farmers with data-driven insights to enhance productivity and profitability. </a:t>
            </a: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48A8D-6FDA-BD23-7892-DDA0970F697E}"/>
              </a:ext>
            </a:extLst>
          </p:cNvPr>
          <p:cNvSpPr txBox="1"/>
          <p:nvPr/>
        </p:nvSpPr>
        <p:spPr>
          <a:xfrm>
            <a:off x="2438400" y="5921867"/>
            <a:ext cx="15697200" cy="2503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Our Key features include: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AI Powered Crop Recommendations: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Suggests optimal crops based on soil composition, weather, and sensor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2D560-9B9D-F277-8E24-3CF14B185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CCBA0EE-6906-67F8-EFF8-DC5477E4BF15}"/>
              </a:ext>
            </a:extLst>
          </p:cNvPr>
          <p:cNvSpPr txBox="1"/>
          <p:nvPr/>
        </p:nvSpPr>
        <p:spPr>
          <a:xfrm>
            <a:off x="4083534" y="1097140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90797C-5C66-9EC4-677B-91F51D4F00FB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4ED3422-449C-DDE7-E529-1737ED52ED39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88234DD-5E09-748D-4AC2-BC497793368D}"/>
              </a:ext>
            </a:extLst>
          </p:cNvPr>
          <p:cNvSpPr txBox="1"/>
          <p:nvPr/>
        </p:nvSpPr>
        <p:spPr>
          <a:xfrm>
            <a:off x="2443326" y="2316099"/>
            <a:ext cx="15844674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Soil Health Monitoring: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Analyzes soil test data and images for issue detection and solutions.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Pest &amp; Disease Detection: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Identifies crop diseases and pests through image analysis with treatment suggestions.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Automated Irrigation: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Recommends efficient watering schedules using weather and soil moisture data.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Market Trends &amp; Pricing: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Predicts crop prices using AI-driven market analysis to maximize profits.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3FF69CE-4B60-A5DD-01EB-93C7ABB1B49D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82722B2-7B25-F223-0690-A6AC4236C01C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  <p:extLst>
      <p:ext uri="{BB962C8B-B14F-4D97-AF65-F5344CB8AC3E}">
        <p14:creationId xmlns:p14="http://schemas.microsoft.com/office/powerpoint/2010/main" val="118313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4083534" y="598346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C234E-E113-72F6-9B41-D919BCFC0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30" y="1518372"/>
            <a:ext cx="5666256" cy="84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33314" y="1183382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01513" y="519335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A274B7C-B1C2-696B-5868-A2000D17B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197132"/>
            <a:ext cx="16078200" cy="760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Solution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soil health monitoring, pest and disease detection, automated irrigation, and financial aid, providing a one-stop platform for farmers.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Empowerment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microloans and credit scoring based on real-time crop and financial data, helping farmers access capital and improve their financial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IoT Integration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Leverages AI and IoT for real-time data analysis and automation, increasing productivity, precision, and efficiency in farming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Scalability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can be customized for different crops, regions, and climates, enabling global reach and adaptation to diverse agricultural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 Focus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eco-friendly farming practices through efficient irrigation, soil health monitoring, and waste reduction, contributing to long-term environmental sustainability.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70809-A874-7295-2086-5CC2F59E8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D124DDA-9FEA-3B55-90A0-32A8706EE34D}"/>
              </a:ext>
            </a:extLst>
          </p:cNvPr>
          <p:cNvSpPr txBox="1"/>
          <p:nvPr/>
        </p:nvSpPr>
        <p:spPr>
          <a:xfrm>
            <a:off x="3276601" y="1183381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1BAD6CA-D859-FAD4-82B7-9738F97441DF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269E24B-BE42-C64C-8286-DC08245D232F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1A14920-2DF6-6C33-B36D-99F9531AB1CF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BC6F489-A57F-3F26-4B1D-F1927F8FF326}"/>
              </a:ext>
            </a:extLst>
          </p:cNvPr>
          <p:cNvSpPr/>
          <p:nvPr/>
        </p:nvSpPr>
        <p:spPr>
          <a:xfrm>
            <a:off x="15544800" y="697594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31F2889-63AF-A400-5EE4-5EB9F48B9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81961"/>
            <a:ext cx="16154400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Initial Costs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Significant investment required for technology setup, infrastructure, and farmer training, which may be a barrier for smaller farms.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Reliability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effectiveness of the platform depends on the accuracy of data from sensors and AI, which may be impacted by technical issues or environmental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Adoption Barriers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Farmers, especially in rural or underserved areas, may struggle with adopting new technologies due to limited access to devices or internet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4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20010-2AC3-61F8-34A5-182E1A73A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9D241C7-C9BA-6EE0-7DB9-777494E31F34}"/>
              </a:ext>
            </a:extLst>
          </p:cNvPr>
          <p:cNvSpPr txBox="1"/>
          <p:nvPr/>
        </p:nvSpPr>
        <p:spPr>
          <a:xfrm>
            <a:off x="3209539" y="1091290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B28799-12B7-2A3C-D37C-491B463B514F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0682EA6-65AB-6DD8-AC47-CB710DA1CA9A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A37328E-BB05-B948-0ED8-3CF1695B7EB6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084CC3D-27B1-640C-A152-FD1335628ED2}"/>
              </a:ext>
            </a:extLst>
          </p:cNvPr>
          <p:cNvSpPr/>
          <p:nvPr/>
        </p:nvSpPr>
        <p:spPr>
          <a:xfrm>
            <a:off x="15479090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317BBEA-5FE6-71F6-CB96-18C853CC52E0}"/>
              </a:ext>
            </a:extLst>
          </p:cNvPr>
          <p:cNvSpPr txBox="1"/>
          <p:nvPr/>
        </p:nvSpPr>
        <p:spPr>
          <a:xfrm>
            <a:off x="2362200" y="3987277"/>
            <a:ext cx="159258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4000" b="1" dirty="0"/>
              <a:t>1. </a:t>
            </a:r>
            <a:r>
              <a:rPr lang="en-US" sz="4000" b="1" i="1" dirty="0"/>
              <a:t>Comprehensive Agricultural Solutions</a:t>
            </a:r>
          </a:p>
          <a:p>
            <a:r>
              <a:rPr lang="en-US" sz="4000" b="1" dirty="0"/>
              <a:t>      Features</a:t>
            </a:r>
            <a:r>
              <a:rPr lang="en-US" sz="4000" dirty="0"/>
              <a:t>: Soil health monitoring, pest &amp; disease detection, automated</a:t>
            </a:r>
          </a:p>
          <a:p>
            <a:r>
              <a:rPr lang="en-US" sz="4000" dirty="0"/>
              <a:t>                       irrigation, and market trends/predictive pricing.</a:t>
            </a:r>
          </a:p>
          <a:p>
            <a:r>
              <a:rPr lang="en-US" sz="4000" b="1" dirty="0"/>
              <a:t>      Benefit</a:t>
            </a:r>
            <a:r>
              <a:rPr lang="en-US" sz="4000" dirty="0"/>
              <a:t>: Empowers farmers with real-time data and actionable insights </a:t>
            </a:r>
          </a:p>
          <a:p>
            <a:r>
              <a:rPr lang="en-US" sz="4000" dirty="0"/>
              <a:t>                      for better crop production and financial stability.</a:t>
            </a:r>
          </a:p>
          <a:p>
            <a:pPr>
              <a:buNone/>
            </a:pPr>
            <a:r>
              <a:rPr lang="en-US" sz="4000" b="1" dirty="0"/>
              <a:t>2. </a:t>
            </a:r>
            <a:r>
              <a:rPr lang="en-US" sz="4000" b="1" i="1" dirty="0"/>
              <a:t>Scalable to Global Markets</a:t>
            </a:r>
          </a:p>
          <a:p>
            <a:r>
              <a:rPr lang="en-US" sz="4000" b="1" dirty="0"/>
              <a:t>      Localized Data Models</a:t>
            </a:r>
            <a:r>
              <a:rPr lang="en-US" sz="4000" dirty="0"/>
              <a:t>: Tailored for different crops, regions, and climates.</a:t>
            </a:r>
          </a:p>
          <a:p>
            <a:r>
              <a:rPr lang="en-US" sz="4000" b="1" dirty="0"/>
              <a:t>      Global Expansion</a:t>
            </a:r>
            <a:r>
              <a:rPr lang="en-US" sz="4000" dirty="0"/>
              <a:t>: Easily adaptable to diverse agricultural needs and</a:t>
            </a:r>
          </a:p>
          <a:p>
            <a:r>
              <a:rPr lang="en-US" sz="4000" dirty="0"/>
              <a:t>                                        markets worldwide.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5015C-DFEE-5F45-7CCF-10A30E6A762E}"/>
              </a:ext>
            </a:extLst>
          </p:cNvPr>
          <p:cNvSpPr txBox="1"/>
          <p:nvPr/>
        </p:nvSpPr>
        <p:spPr>
          <a:xfrm>
            <a:off x="5562600" y="246189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latin typeface="Book Antiqua" panose="02040602050305030304" pitchFamily="18" charset="0"/>
              </a:rPr>
              <a:t>Our Future Scopes</a:t>
            </a:r>
          </a:p>
        </p:txBody>
      </p:sp>
    </p:spTree>
    <p:extLst>
      <p:ext uri="{BB962C8B-B14F-4D97-AF65-F5344CB8AC3E}">
        <p14:creationId xmlns:p14="http://schemas.microsoft.com/office/powerpoint/2010/main" val="250228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671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Mokoto</vt:lpstr>
      <vt:lpstr>Glacial Indifference</vt:lpstr>
      <vt:lpstr>Arial</vt:lpstr>
      <vt:lpstr>Times New Roman</vt:lpstr>
      <vt:lpstr>Book Antiqua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 </dc:title>
  <cp:lastModifiedBy>Navya Agrawal</cp:lastModifiedBy>
  <cp:revision>4</cp:revision>
  <dcterms:created xsi:type="dcterms:W3CDTF">2006-08-16T00:00:00Z</dcterms:created>
  <dcterms:modified xsi:type="dcterms:W3CDTF">2025-04-03T10:40:14Z</dcterms:modified>
  <dc:identifier>DAGWEbGFmpQ</dc:identifier>
</cp:coreProperties>
</file>