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79" r:id="rId7"/>
    <p:sldId id="281" r:id="rId8"/>
    <p:sldId id="280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13.12.2022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13.12.2022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40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97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13.12.2022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3482" y="1608164"/>
            <a:ext cx="3648068" cy="2420504"/>
          </a:xfrm>
        </p:spPr>
        <p:txBody>
          <a:bodyPr rtlCol="0">
            <a:normAutofit/>
          </a:bodyPr>
          <a:lstStyle/>
          <a:p>
            <a:pPr algn="l"/>
            <a:r>
              <a:rPr lang="ru-RU" sz="4000" dirty="0"/>
              <a:t>Защита проекта</a:t>
            </a:r>
            <a:br>
              <a:rPr lang="ru-RU" sz="4000" dirty="0"/>
            </a:br>
            <a:r>
              <a:rPr lang="ru-RU" sz="4000" dirty="0"/>
              <a:t>«</a:t>
            </a:r>
            <a:r>
              <a:rPr lang="en-US" sz="4000" dirty="0" err="1"/>
              <a:t>WorldCinema</a:t>
            </a:r>
            <a:r>
              <a:rPr lang="ru-RU" sz="4000" dirty="0"/>
              <a:t>»</a:t>
            </a:r>
            <a:br>
              <a:rPr lang="ru-RU" sz="4000" dirty="0"/>
            </a:br>
            <a:r>
              <a:rPr lang="ru-RU" sz="2000" dirty="0"/>
              <a:t>по дисциплине </a:t>
            </a:r>
            <a:br>
              <a:rPr lang="ru-RU" sz="2000" dirty="0"/>
            </a:br>
            <a:r>
              <a:rPr lang="ru-RU" sz="2000" dirty="0"/>
              <a:t>«Мобильная разработка»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3434" y="4157933"/>
            <a:ext cx="3471603" cy="1026544"/>
          </a:xfrm>
        </p:spPr>
        <p:txBody>
          <a:bodyPr rtlCol="0">
            <a:normAutofit fontScale="92500"/>
          </a:bodyPr>
          <a:lstStyle/>
          <a:p>
            <a:pPr algn="l" rtl="0"/>
            <a:r>
              <a:rPr lang="ru-RU" sz="2300" dirty="0"/>
              <a:t>КТбо3-6</a:t>
            </a:r>
          </a:p>
          <a:p>
            <a:pPr algn="l" rtl="0"/>
            <a:r>
              <a:rPr lang="ru-RU" dirty="0"/>
              <a:t>Барвенко Инга Алексеевна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823078" cy="970450"/>
          </a:xfrm>
        </p:spPr>
        <p:txBody>
          <a:bodyPr rtlCol="0" anchor="b">
            <a:normAutofit/>
          </a:bodyPr>
          <a:lstStyle/>
          <a:p>
            <a:pPr algn="r"/>
            <a:r>
              <a:rPr lang="en-US" sz="4000" dirty="0" err="1"/>
              <a:t>LaunchScreen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7761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5999" y="-1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589A2C2-1BA2-DF6B-CC79-69F64475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9" y="609600"/>
            <a:ext cx="48230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n-US" sz="4000" dirty="0"/>
              <a:t>Sing In Activity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F0FEB0A-6AED-CD2E-4E0E-C321292D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823078" cy="970450"/>
          </a:xfrm>
        </p:spPr>
        <p:txBody>
          <a:bodyPr rtlCol="0" anchor="b">
            <a:normAutofit/>
          </a:bodyPr>
          <a:lstStyle/>
          <a:p>
            <a:pPr algn="r"/>
            <a:r>
              <a:rPr lang="en-US" sz="4000" dirty="0"/>
              <a:t>Sing Up Activity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2575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50A3B09-BF77-F75D-55AF-D1D79F55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9" y="609600"/>
            <a:ext cx="48230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n-US" sz="4000" dirty="0"/>
              <a:t>Wear OS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18588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{A79D1608-DE43-4A76-A8DF-07626CB14D72}tf55705232_win32</Template>
  <TotalTime>75</TotalTime>
  <Words>31</Words>
  <Application>Microsoft Office PowerPoint</Application>
  <PresentationFormat>Широкоэкранный</PresentationFormat>
  <Paragraphs>11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Times New Roman</vt:lpstr>
      <vt:lpstr>Wingdings 2</vt:lpstr>
      <vt:lpstr>СланецVTI</vt:lpstr>
      <vt:lpstr>Защита проекта «WorldCinema» по дисциплине  «Мобильная разработка»</vt:lpstr>
      <vt:lpstr>LaunchScreen</vt:lpstr>
      <vt:lpstr>Sing In Activity</vt:lpstr>
      <vt:lpstr>Sing Up Activity</vt:lpstr>
      <vt:lpstr>Wear 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«WorldCinema» по дисциплине  «Мобильная разработка»</dc:title>
  <dc:creator>Inga Barvenko</dc:creator>
  <cp:lastModifiedBy>Inga Barvenko</cp:lastModifiedBy>
  <cp:revision>1</cp:revision>
  <dcterms:created xsi:type="dcterms:W3CDTF">2022-12-13T19:51:40Z</dcterms:created>
  <dcterms:modified xsi:type="dcterms:W3CDTF">2022-12-13T21:07:03Z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