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2CB6-40AB-43F1-BE6A-D9AA25631F2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FD99-DB3A-45E6-9F67-7859DDB8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447801" y="1905000"/>
            <a:ext cx="4767811" cy="3933444"/>
            <a:chOff x="1447800" y="1905000"/>
            <a:chExt cx="4876800" cy="44196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47800" y="1905000"/>
              <a:ext cx="4724400" cy="3124200"/>
              <a:chOff x="1447800" y="1905000"/>
              <a:chExt cx="4724400" cy="3124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47800" y="1905000"/>
                <a:ext cx="1524000" cy="1143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1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572000" y="1905000"/>
                <a:ext cx="1524000" cy="1143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7800" y="3886200"/>
                <a:ext cx="1524000" cy="11430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Factor 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648200" y="3886200"/>
                <a:ext cx="1524000" cy="1143000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Factor 2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209800" y="3048000"/>
                <a:ext cx="0" cy="83820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6" idx="3"/>
              </p:cNvCxnSpPr>
              <p:nvPr/>
            </p:nvCxnSpPr>
            <p:spPr>
              <a:xfrm flipV="1">
                <a:off x="2895600" y="2880612"/>
                <a:ext cx="1899585" cy="128499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6" idx="4"/>
              </p:cNvCxnSpPr>
              <p:nvPr/>
            </p:nvCxnSpPr>
            <p:spPr>
              <a:xfrm flipH="1" flipV="1">
                <a:off x="5334000" y="3048000"/>
                <a:ext cx="84667" cy="846668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2819400" y="2819400"/>
                <a:ext cx="1981200" cy="1329268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905000" y="3352800"/>
                <a:ext cx="304800" cy="41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34000" y="3352800"/>
                <a:ext cx="304800" cy="414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15539" y="2748525"/>
                    <a:ext cx="304800" cy="414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5539" y="2748525"/>
                    <a:ext cx="304800" cy="41498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53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038600" y="2765462"/>
                    <a:ext cx="304800" cy="414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2765462"/>
                    <a:ext cx="304800" cy="41498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5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/>
            <p:cNvSpPr/>
            <p:nvPr/>
          </p:nvSpPr>
          <p:spPr>
            <a:xfrm>
              <a:off x="1485900" y="5638800"/>
              <a:ext cx="11430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SNP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5638800"/>
              <a:ext cx="1066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SNP p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924300" y="584623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05200" y="58293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56467" y="58293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133600" y="5088466"/>
              <a:ext cx="0" cy="558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590800" y="4864100"/>
              <a:ext cx="2241550" cy="9821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0"/>
            </p:cNvCxnSpPr>
            <p:nvPr/>
          </p:nvCxnSpPr>
          <p:spPr>
            <a:xfrm flipH="1" flipV="1">
              <a:off x="5715000" y="5029200"/>
              <a:ext cx="76200" cy="6096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1"/>
            </p:cNvCxnSpPr>
            <p:nvPr/>
          </p:nvCxnSpPr>
          <p:spPr>
            <a:xfrm flipH="1" flipV="1">
              <a:off x="2738967" y="4876800"/>
              <a:ext cx="2675062" cy="8624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676400" y="5181600"/>
                  <a:ext cx="304800" cy="414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181600"/>
                  <a:ext cx="304800" cy="4149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699897" y="5239880"/>
                  <a:ext cx="304800" cy="414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897" y="5239880"/>
                  <a:ext cx="304800" cy="4149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429000" y="4719134"/>
                  <a:ext cx="304800" cy="439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719134"/>
                  <a:ext cx="304800" cy="4390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122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715000" y="5181600"/>
                  <a:ext cx="304800" cy="4390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5181600"/>
                  <a:ext cx="304800" cy="439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1224" b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34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47801" y="1219200"/>
            <a:ext cx="6553199" cy="4619244"/>
            <a:chOff x="1447801" y="1219200"/>
            <a:chExt cx="6553199" cy="4619244"/>
          </a:xfrm>
        </p:grpSpPr>
        <p:grpSp>
          <p:nvGrpSpPr>
            <p:cNvPr id="35" name="Group 34"/>
            <p:cNvGrpSpPr/>
            <p:nvPr/>
          </p:nvGrpSpPr>
          <p:grpSpPr>
            <a:xfrm>
              <a:off x="1447801" y="1219200"/>
              <a:ext cx="6553199" cy="2780538"/>
              <a:chOff x="1447801" y="1905000"/>
              <a:chExt cx="6553199" cy="278053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447801" y="190500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1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477000" y="190500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2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47801" y="3668268"/>
                <a:ext cx="1489941" cy="101727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Factor 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11059" y="3668268"/>
                <a:ext cx="1489941" cy="1017270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Factor 2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21" idx="0"/>
                <a:endCxn id="19" idx="4"/>
              </p:cNvCxnSpPr>
              <p:nvPr/>
            </p:nvCxnSpPr>
            <p:spPr>
              <a:xfrm flipV="1">
                <a:off x="2192771" y="2922270"/>
                <a:ext cx="0" cy="74599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20" idx="3"/>
              </p:cNvCxnSpPr>
              <p:nvPr/>
            </p:nvCxnSpPr>
            <p:spPr>
              <a:xfrm flipV="1">
                <a:off x="2820910" y="2773294"/>
                <a:ext cx="3874287" cy="114364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0" idx="4"/>
              </p:cNvCxnSpPr>
              <p:nvPr/>
            </p:nvCxnSpPr>
            <p:spPr>
              <a:xfrm flipH="1" flipV="1">
                <a:off x="7221970" y="2922270"/>
                <a:ext cx="82775" cy="75353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1"/>
              </p:cNvCxnSpPr>
              <p:nvPr/>
            </p:nvCxnSpPr>
            <p:spPr>
              <a:xfrm flipH="1" flipV="1">
                <a:off x="2788750" y="2718818"/>
                <a:ext cx="3940506" cy="109842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894783" y="3193542"/>
                <a:ext cx="297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45812" y="3193542"/>
                <a:ext cx="2979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078269" y="2514600"/>
                    <a:ext cx="297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69" y="2514600"/>
                    <a:ext cx="29798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53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569412" y="2670811"/>
                    <a:ext cx="297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412" y="2670811"/>
                    <a:ext cx="29798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551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Oval 5"/>
            <p:cNvSpPr/>
            <p:nvPr/>
          </p:nvSpPr>
          <p:spPr>
            <a:xfrm>
              <a:off x="1485050" y="5228082"/>
              <a:ext cx="1117456" cy="6103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SNP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58041" y="5228082"/>
              <a:ext cx="1042959" cy="6103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SNP 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260368" y="5397627"/>
              <a:ext cx="997432" cy="150706"/>
              <a:chOff x="3020517" y="5397627"/>
              <a:chExt cx="997432" cy="15070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868955" y="5412697"/>
                <a:ext cx="148994" cy="135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59221" y="5397627"/>
                <a:ext cx="148994" cy="135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20517" y="5397627"/>
                <a:ext cx="148994" cy="1356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2118274" y="4063365"/>
              <a:ext cx="0" cy="11722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65257" y="4191000"/>
              <a:ext cx="1625743" cy="1221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H="1" flipV="1">
              <a:off x="7479520" y="3999740"/>
              <a:ext cx="1" cy="122834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 flipH="1" flipV="1">
              <a:off x="2362201" y="3999740"/>
              <a:ext cx="4595840" cy="153352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71292" y="4821174"/>
                  <a:ext cx="297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292" y="4821174"/>
                  <a:ext cx="2979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72200" y="3733800"/>
                  <a:ext cx="297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733800"/>
                  <a:ext cx="2979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95600" y="3876452"/>
                  <a:ext cx="29798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876452"/>
                  <a:ext cx="297988" cy="39074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9184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467600" y="4495800"/>
                  <a:ext cx="297988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495800"/>
                  <a:ext cx="297988" cy="39074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1224" b="-15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/>
            <p:cNvSpPr/>
            <p:nvPr/>
          </p:nvSpPr>
          <p:spPr>
            <a:xfrm>
              <a:off x="4114800" y="3554730"/>
              <a:ext cx="1489941" cy="101727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Factor 3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1"/>
            </p:cNvCxnSpPr>
            <p:nvPr/>
          </p:nvCxnSpPr>
          <p:spPr>
            <a:xfrm flipH="1" flipV="1">
              <a:off x="2610877" y="2134743"/>
              <a:ext cx="1722120" cy="156896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7"/>
            </p:cNvCxnSpPr>
            <p:nvPr/>
          </p:nvCxnSpPr>
          <p:spPr>
            <a:xfrm flipV="1">
              <a:off x="5386544" y="2126887"/>
              <a:ext cx="1395256" cy="15768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6"/>
            </p:cNvCxnSpPr>
            <p:nvPr/>
          </p:nvCxnSpPr>
          <p:spPr>
            <a:xfrm flipV="1">
              <a:off x="2602506" y="3922122"/>
              <a:ext cx="4355535" cy="16111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743200" y="4659868"/>
                  <a:ext cx="297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59868"/>
                  <a:ext cx="29798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5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7" idx="1"/>
            </p:cNvCxnSpPr>
            <p:nvPr/>
          </p:nvCxnSpPr>
          <p:spPr>
            <a:xfrm flipH="1" flipV="1">
              <a:off x="5486401" y="4304921"/>
              <a:ext cx="1624378" cy="101254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943600" y="4343400"/>
                  <a:ext cx="297988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343400"/>
                  <a:ext cx="297988" cy="3907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1224" b="-15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/>
          <p:cNvSpPr txBox="1"/>
          <p:nvPr/>
        </p:nvSpPr>
        <p:spPr>
          <a:xfrm>
            <a:off x="3200400" y="2438400"/>
            <a:ext cx="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26612" y="2438400"/>
            <a:ext cx="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079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62659" y="1116330"/>
            <a:ext cx="8847282" cy="4549140"/>
            <a:chOff x="262659" y="1116330"/>
            <a:chExt cx="8847282" cy="4549140"/>
          </a:xfrm>
        </p:grpSpPr>
        <p:grpSp>
          <p:nvGrpSpPr>
            <p:cNvPr id="94" name="Group 93"/>
            <p:cNvGrpSpPr/>
            <p:nvPr/>
          </p:nvGrpSpPr>
          <p:grpSpPr>
            <a:xfrm>
              <a:off x="262659" y="1116330"/>
              <a:ext cx="8847282" cy="3227070"/>
              <a:chOff x="262659" y="1116330"/>
              <a:chExt cx="8847282" cy="322707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472459" y="119253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1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86400" y="111633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2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62659" y="1219200"/>
                <a:ext cx="1489941" cy="101727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Factor 1_0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620000" y="1233593"/>
                <a:ext cx="1489941" cy="1017270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Factor 2_0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endCxn id="28" idx="6"/>
              </p:cNvCxnSpPr>
              <p:nvPr/>
            </p:nvCxnSpPr>
            <p:spPr>
              <a:xfrm flipH="1">
                <a:off x="6976341" y="1624965"/>
                <a:ext cx="643659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821989" y="1368471"/>
                <a:ext cx="297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298170" y="1199134"/>
                <a:ext cx="2979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29" idx="6"/>
                <a:endCxn id="27" idx="2"/>
              </p:cNvCxnSpPr>
              <p:nvPr/>
            </p:nvCxnSpPr>
            <p:spPr>
              <a:xfrm flipV="1">
                <a:off x="1752600" y="1701165"/>
                <a:ext cx="719859" cy="2667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197812" y="2743200"/>
                    <a:ext cx="297988" cy="393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7812" y="2743200"/>
                    <a:ext cx="297988" cy="3931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51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>
                <a:off x="609600" y="1828800"/>
                <a:ext cx="5105400" cy="2514600"/>
                <a:chOff x="609600" y="1828800"/>
                <a:chExt cx="5105400" cy="25146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09600" y="3275838"/>
                  <a:ext cx="1447800" cy="10675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Factor 1_1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3124200" y="3200400"/>
                      <a:ext cx="1447800" cy="106756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Factor 1_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Oval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00" y="3200400"/>
                      <a:ext cx="1447800" cy="1067562"/>
                    </a:xfrm>
                    <a:prstGeom prst="ellipse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447800" y="2028148"/>
                  <a:ext cx="1219200" cy="124769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48" idx="7"/>
                </p:cNvCxnSpPr>
                <p:nvPr/>
              </p:nvCxnSpPr>
              <p:spPr>
                <a:xfrm flipV="1">
                  <a:off x="1845375" y="1828800"/>
                  <a:ext cx="3717225" cy="16033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49" idx="7"/>
                </p:cNvCxnSpPr>
                <p:nvPr/>
              </p:nvCxnSpPr>
              <p:spPr>
                <a:xfrm flipV="1">
                  <a:off x="4359975" y="1981202"/>
                  <a:ext cx="1355025" cy="137553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 flipV="1">
                  <a:off x="3483827" y="2209801"/>
                  <a:ext cx="173773" cy="99059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1905000" y="2297668"/>
                  <a:ext cx="297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359612" y="2754868"/>
                  <a:ext cx="297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209800" y="2807279"/>
                      <a:ext cx="297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2807279"/>
                      <a:ext cx="297988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r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8" name="Group 67"/>
                <p:cNvGrpSpPr/>
                <p:nvPr/>
              </p:nvGrpSpPr>
              <p:grpSpPr>
                <a:xfrm>
                  <a:off x="2250100" y="3735494"/>
                  <a:ext cx="721700" cy="142239"/>
                  <a:chOff x="2250100" y="3735494"/>
                  <a:chExt cx="721700" cy="142239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2863994" y="3742097"/>
                    <a:ext cx="107806" cy="13563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2567528" y="3735494"/>
                    <a:ext cx="107806" cy="13563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2250100" y="3735494"/>
                    <a:ext cx="107806" cy="13563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1" name="Oval 70"/>
              <p:cNvSpPr/>
              <p:nvPr/>
            </p:nvSpPr>
            <p:spPr>
              <a:xfrm>
                <a:off x="4942597" y="3199638"/>
                <a:ext cx="1447800" cy="10675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Factor 2_1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71"/>
                  <p:cNvSpPr/>
                  <p:nvPr/>
                </p:nvSpPr>
                <p:spPr>
                  <a:xfrm>
                    <a:off x="7457197" y="3124200"/>
                    <a:ext cx="1447800" cy="106756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00B050"/>
                        </a:solidFill>
                      </a:rPr>
                      <a:t>Factor 2_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Oval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7197" y="3124200"/>
                    <a:ext cx="1447800" cy="1067562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/>
              <p:cNvCxnSpPr>
                <a:stCxn id="71" idx="1"/>
                <a:endCxn id="27" idx="5"/>
              </p:cNvCxnSpPr>
              <p:nvPr/>
            </p:nvCxnSpPr>
            <p:spPr>
              <a:xfrm flipH="1" flipV="1">
                <a:off x="3733800" y="2060824"/>
                <a:ext cx="1420822" cy="12951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1" idx="7"/>
                <a:endCxn id="28" idx="4"/>
              </p:cNvCxnSpPr>
              <p:nvPr/>
            </p:nvCxnSpPr>
            <p:spPr>
              <a:xfrm flipV="1">
                <a:off x="6178372" y="2133600"/>
                <a:ext cx="42596" cy="122237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6637000" y="2028149"/>
                <a:ext cx="1211600" cy="117225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3951997" y="1905002"/>
                <a:ext cx="3526574" cy="156793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172200" y="2362200"/>
                <a:ext cx="2979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398212" y="2514600"/>
                <a:ext cx="2979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876800" y="2819400"/>
                    <a:ext cx="297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819400"/>
                    <a:ext cx="2979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183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oup 79"/>
              <p:cNvGrpSpPr/>
              <p:nvPr/>
            </p:nvGrpSpPr>
            <p:grpSpPr>
              <a:xfrm>
                <a:off x="6583097" y="3659294"/>
                <a:ext cx="721700" cy="142239"/>
                <a:chOff x="2250100" y="3735494"/>
                <a:chExt cx="721700" cy="142239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2863994" y="3742097"/>
                  <a:ext cx="107806" cy="1356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567528" y="3735494"/>
                  <a:ext cx="107806" cy="1356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50100" y="3735494"/>
                  <a:ext cx="107806" cy="1356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4812" y="2883479"/>
                    <a:ext cx="297988" cy="4042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4812" y="2883479"/>
                    <a:ext cx="297988" cy="40421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48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Oval 94"/>
            <p:cNvSpPr/>
            <p:nvPr/>
          </p:nvSpPr>
          <p:spPr>
            <a:xfrm>
              <a:off x="4176556" y="4648200"/>
              <a:ext cx="1489941" cy="101727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Factor 0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762000" y="1192530"/>
            <a:ext cx="7239000" cy="5055870"/>
            <a:chOff x="762000" y="1192530"/>
            <a:chExt cx="7239000" cy="5055870"/>
          </a:xfrm>
        </p:grpSpPr>
        <p:sp>
          <p:nvSpPr>
            <p:cNvPr id="46" name="Oval 45"/>
            <p:cNvSpPr/>
            <p:nvPr/>
          </p:nvSpPr>
          <p:spPr>
            <a:xfrm>
              <a:off x="762000" y="3085862"/>
              <a:ext cx="1489941" cy="101727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Direct Factor 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990600" y="1192530"/>
              <a:ext cx="7010400" cy="5055870"/>
              <a:chOff x="990600" y="1192530"/>
              <a:chExt cx="7010400" cy="505587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015061" y="119253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1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77000" y="1219200"/>
                <a:ext cx="1489941" cy="101727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Trait 2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511059" y="2982468"/>
                <a:ext cx="1489941" cy="1017270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Direct Factor 2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endCxn id="28" idx="4"/>
              </p:cNvCxnSpPr>
              <p:nvPr/>
            </p:nvCxnSpPr>
            <p:spPr>
              <a:xfrm flipH="1" flipV="1">
                <a:off x="7221970" y="2236470"/>
                <a:ext cx="82775" cy="75353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245812" y="2507742"/>
                <a:ext cx="2979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895600" y="3876452"/>
                    <a:ext cx="297988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876452"/>
                    <a:ext cx="297988" cy="39074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59184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2467206" y="3216063"/>
                <a:ext cx="1489941" cy="1017270"/>
              </a:xfrm>
              <a:prstGeom prst="ellips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Shared Factor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3041188" y="2209801"/>
                <a:ext cx="0" cy="100626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7"/>
              </p:cNvCxnSpPr>
              <p:nvPr/>
            </p:nvCxnSpPr>
            <p:spPr>
              <a:xfrm flipV="1">
                <a:off x="3738950" y="1981200"/>
                <a:ext cx="2814250" cy="138383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971800" y="2590800"/>
                <a:ext cx="297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1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34000" y="2209800"/>
                <a:ext cx="297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1681413" y="2110106"/>
                <a:ext cx="680788" cy="100626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2251941" y="5562600"/>
                <a:ext cx="5368059" cy="6858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SNPs 1 to 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90600" y="4419600"/>
                <a:ext cx="2438202" cy="5334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1-q                    q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5334000" y="3876452"/>
                <a:ext cx="1524000" cy="16861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631988" y="3987159"/>
                <a:ext cx="1378412" cy="157544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5943600" y="3987159"/>
                <a:ext cx="1378412" cy="15669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2818473" y="4953000"/>
                <a:ext cx="479297" cy="601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2492504" y="4953000"/>
                <a:ext cx="651940" cy="6011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2209702" y="4953001"/>
                <a:ext cx="651938" cy="6095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760032" y="4195233"/>
                <a:ext cx="135568" cy="2243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 flipV="1">
                <a:off x="1506971" y="4094666"/>
                <a:ext cx="174442" cy="324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771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015061" y="1188720"/>
            <a:ext cx="5951880" cy="4882515"/>
            <a:chOff x="2015061" y="1188720"/>
            <a:chExt cx="5951880" cy="4882515"/>
          </a:xfrm>
        </p:grpSpPr>
        <p:sp>
          <p:nvSpPr>
            <p:cNvPr id="7" name="Oval 6"/>
            <p:cNvSpPr/>
            <p:nvPr/>
          </p:nvSpPr>
          <p:spPr>
            <a:xfrm>
              <a:off x="2015061" y="119253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77000" y="118872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2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42816" y="2936028"/>
              <a:ext cx="1489941" cy="1017270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Shared Factor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7" idx="5"/>
            </p:cNvCxnSpPr>
            <p:nvPr/>
          </p:nvCxnSpPr>
          <p:spPr>
            <a:xfrm flipH="1" flipV="1">
              <a:off x="3286805" y="2060824"/>
              <a:ext cx="1065109" cy="110147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7"/>
            </p:cNvCxnSpPr>
            <p:nvPr/>
          </p:nvCxnSpPr>
          <p:spPr>
            <a:xfrm flipV="1">
              <a:off x="5514560" y="2015210"/>
              <a:ext cx="1114840" cy="106979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88212" y="2145268"/>
              <a:ext cx="29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8012" y="2286000"/>
              <a:ext cx="29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90998" y="4267200"/>
              <a:ext cx="1828602" cy="533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1-q                    q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9" idx="7"/>
            </p:cNvCxnSpPr>
            <p:nvPr/>
          </p:nvCxnSpPr>
          <p:spPr>
            <a:xfrm flipV="1">
              <a:off x="5514560" y="2205990"/>
              <a:ext cx="1495840" cy="299695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2"/>
            </p:cNvCxnSpPr>
            <p:nvPr/>
          </p:nvCxnSpPr>
          <p:spPr>
            <a:xfrm flipH="1" flipV="1">
              <a:off x="3505299" y="4800600"/>
              <a:ext cx="838102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7" idx="4"/>
            </p:cNvCxnSpPr>
            <p:nvPr/>
          </p:nvCxnSpPr>
          <p:spPr>
            <a:xfrm flipH="1" flipV="1">
              <a:off x="2760032" y="2209800"/>
              <a:ext cx="58349" cy="2057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3" idx="3"/>
            </p:cNvCxnSpPr>
            <p:nvPr/>
          </p:nvCxnSpPr>
          <p:spPr>
            <a:xfrm flipV="1">
              <a:off x="4191000" y="3804322"/>
              <a:ext cx="270013" cy="46287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42816" y="5053965"/>
              <a:ext cx="1489941" cy="101727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SNP j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019800" y="3886200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886200"/>
                  <a:ext cx="609600" cy="3916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86000" y="3037354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037354"/>
                  <a:ext cx="609600" cy="3916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810000" y="3733800"/>
                <a:ext cx="609600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09600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7920" y="70485"/>
            <a:ext cx="5951880" cy="3282315"/>
            <a:chOff x="2015061" y="1188720"/>
            <a:chExt cx="5951880" cy="3282315"/>
          </a:xfrm>
        </p:grpSpPr>
        <p:sp>
          <p:nvSpPr>
            <p:cNvPr id="5" name="Oval 4"/>
            <p:cNvSpPr/>
            <p:nvPr/>
          </p:nvSpPr>
          <p:spPr>
            <a:xfrm>
              <a:off x="2015061" y="119253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77000" y="118872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2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7" idx="7"/>
              <a:endCxn id="6" idx="3"/>
            </p:cNvCxnSpPr>
            <p:nvPr/>
          </p:nvCxnSpPr>
          <p:spPr>
            <a:xfrm flipV="1">
              <a:off x="5514559" y="2057014"/>
              <a:ext cx="1180638" cy="15457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7" idx="1"/>
            </p:cNvCxnSpPr>
            <p:nvPr/>
          </p:nvCxnSpPr>
          <p:spPr>
            <a:xfrm flipH="1" flipV="1">
              <a:off x="3276601" y="2073947"/>
              <a:ext cx="1184411" cy="152879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42815" y="3453765"/>
              <a:ext cx="1489941" cy="101727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SNP j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19800" y="2828787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828787"/>
                  <a:ext cx="609600" cy="3916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29000" y="2819400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819400"/>
                  <a:ext cx="609600" cy="3916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124200" y="3499485"/>
            <a:ext cx="5951880" cy="3282315"/>
            <a:chOff x="2015061" y="1188720"/>
            <a:chExt cx="5951880" cy="3282315"/>
          </a:xfrm>
        </p:grpSpPr>
        <p:sp>
          <p:nvSpPr>
            <p:cNvPr id="31" name="Oval 30"/>
            <p:cNvSpPr/>
            <p:nvPr/>
          </p:nvSpPr>
          <p:spPr>
            <a:xfrm>
              <a:off x="2015061" y="119253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1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1188720"/>
              <a:ext cx="1489941" cy="101727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Trait 2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35" idx="7"/>
              <a:endCxn id="32" idx="3"/>
            </p:cNvCxnSpPr>
            <p:nvPr/>
          </p:nvCxnSpPr>
          <p:spPr>
            <a:xfrm flipV="1">
              <a:off x="5514559" y="2057014"/>
              <a:ext cx="1180638" cy="15457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5" idx="1"/>
            </p:cNvCxnSpPr>
            <p:nvPr/>
          </p:nvCxnSpPr>
          <p:spPr>
            <a:xfrm flipH="1" flipV="1">
              <a:off x="3276601" y="2073947"/>
              <a:ext cx="1184411" cy="152879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242815" y="3453765"/>
              <a:ext cx="1489941" cy="101727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SNP j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2828787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2828787"/>
                  <a:ext cx="6096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429000" y="2819400"/>
                  <a:ext cx="609600" cy="391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819400"/>
                  <a:ext cx="6096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5943600" y="3657600"/>
            <a:ext cx="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45" name="Straight Arrow Connector 44"/>
          <p:cNvCxnSpPr>
            <a:stCxn id="31" idx="6"/>
            <a:endCxn id="32" idx="2"/>
          </p:cNvCxnSpPr>
          <p:nvPr/>
        </p:nvCxnSpPr>
        <p:spPr>
          <a:xfrm flipV="1">
            <a:off x="4614141" y="4008120"/>
            <a:ext cx="2971998" cy="381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266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Morrison</dc:creator>
  <cp:lastModifiedBy>Jean Morrison</cp:lastModifiedBy>
  <cp:revision>14</cp:revision>
  <dcterms:created xsi:type="dcterms:W3CDTF">2017-06-13T20:30:18Z</dcterms:created>
  <dcterms:modified xsi:type="dcterms:W3CDTF">2017-08-09T18:00:31Z</dcterms:modified>
</cp:coreProperties>
</file>