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aire" initials="S" lastIdx="0" clrIdx="0">
    <p:extLst>
      <p:ext uri="{19B8F6BF-5375-455C-9EA6-DF929625EA0E}">
        <p15:presenceInfo xmlns:p15="http://schemas.microsoft.com/office/powerpoint/2012/main" userId="Stagiai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D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97BE8C7-68D2-4BB2-8E17-306292A757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5426E0-6279-4169-AD00-852008269D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84EAF-F6FF-440B-A505-830618A3BD21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105060-5D3D-45A0-85D6-A0AC2E4F61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727D0F-8795-40FC-9AAA-F0394466B1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1E4BD-8921-498C-8839-1F6223C11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79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5CD2-9F89-44C6-ACA4-360CB7FA7863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E7B81-18F8-4BEB-B20D-CCDB00D72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9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8D56F-B0A1-4DF5-BD7F-785220E6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A39D88-E820-4CA2-9840-1D85796B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EAF8EE-A19B-4F87-8137-67DF1CCD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9A530-CA60-4974-A9AC-61DCA682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4E9CD-C478-4389-B2C9-BDB31F98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FC81A-8DEF-46C9-80C7-E412BD4D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307187-CFBA-444C-8971-F026BA50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C8958-4FD2-4ED8-8BF6-6B59043F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0D0137-B920-42DC-A578-64D5F7EC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41BC7-DFFF-4597-8C87-F2A9BD8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6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2C17C0-BADD-4581-B93E-F02FEEA63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422305-A610-4C20-B949-45F516EA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5CDA6-0ECA-443A-AD8D-55B1E533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CCF92-FCBC-4960-9916-F43D4FED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3386B5-34D0-4AD4-975E-9E11723B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8AB80-B91F-456C-A8F8-3065849E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E0C09-C9C2-4E58-83D6-012F4FFC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27E81-4152-4ABB-9179-248F8049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2211E-F871-49FB-A1E0-8379CD00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0EE38-2695-4429-B36D-77247F1C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9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B83B8-9046-44F8-9F36-7F70AD04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5B7A3-9453-469E-89CB-94BC40B6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EE4B6-A706-4EC7-ACC4-8403377A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ED6A0-A74C-4900-B3AA-11B9293B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34683-69F8-4461-9EDC-9FB2E0A1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21635-9F53-40FD-B3FA-6CC51B03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18CFC-E41C-4EDA-9EC9-633B91264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B0C5ED-558E-44F8-A571-DB4BDFB87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779EC-66FC-43B7-9521-6DDBB45C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B3906B-1377-476A-A2FC-74639B3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15CB5-F39A-45DF-B746-DFEC1FAE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DBA01-0F60-4B2A-961A-F4D9B06F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59090-6CFB-4B94-A2E0-DD00E9D4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96096-E62A-4020-B18B-CBFB62C39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1860C6-4DF5-4953-96A9-E372F8A1E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5C56DC-7D47-497C-88E1-48B67C4C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F93399-D81F-4B4B-AE0C-6D74C950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B1A979-4A59-4BE6-85AC-CB9B8B8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34026A-518E-4ADE-872E-A76A2D00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82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CBEA-409F-4DF7-BCAE-36541333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774EC-7729-4F20-9484-E2FB192F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906165-2DB9-4B9A-95B8-98AA3D63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E36757-AA3D-4F8E-A399-F9DE0038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0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CA05C5-CA16-4B0F-B4EB-4EDF1EC4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91A7D5-A053-42B3-BCCE-E7668585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9E94B-78C5-4A9C-8959-92A90772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C09ED-AC06-41AA-A082-B7565BB4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08C1E-9C43-445A-BF91-F2B89A93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39DB3B-F1A1-4C9D-BE50-9697B597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031DF3-0001-43AE-B8AE-D2917592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F1C5F-9E82-4CB2-8F4D-87B5DF1A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6C77AC-F3ED-4BFC-AE97-C3041659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5BCF-DADD-4250-89D3-1087659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16A26E-1653-4FE6-9B90-B10E3F30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55B2D6-7794-4C4F-B37F-3774E6E70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5A9B1-5C83-48EA-AC5C-682177C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8917F-02D7-4B62-A877-EC3A756E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BD683-4F2A-41E9-B1BF-C04C891D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0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16C95C-9FFE-469E-A280-702CEBCD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DE844-D18B-40FE-AD1C-041EB6E8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BCA62-F481-4909-A1D1-0EE957431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2CA6-72AF-4E00-AEF4-1E0BC9F9BADB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C376B-C4F7-4993-B552-265158DA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A275C-F036-4C62-BE94-57A8FDC14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53B7-DBAA-4124-B3A2-5ED3A2C5F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5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clipset.com/dji-mavic-2-el-drone-con-zoom-2x-o-camara-hasselblad/" TargetMode="External"/><Relationship Id="rId2" Type="http://schemas.microsoft.com/office/2007/relationships/media" Target="../media/media1.wav"/><Relationship Id="rId1" Type="http://schemas.openxmlformats.org/officeDocument/2006/relationships/audio" Target="NULL" TargetMode="Externa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ixabay.com/en/pay-gold-one-number-digit-3d-634914/" TargetMode="External"/><Relationship Id="rId7" Type="http://schemas.openxmlformats.org/officeDocument/2006/relationships/hyperlink" Target="https://pixabay.com/fr/payer-or-trois-nombre-chiffres-3d-634912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pixabay.com/fr/payer-or-deux-nombre-chiffres-3d-634913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ixabay.com/fr/payer-or-quatre-nombre-chiffres-634911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pixabay.com/en/pay-gold-one-number-digit-3d-634914/" TargetMode="External"/><Relationship Id="rId7" Type="http://schemas.openxmlformats.org/officeDocument/2006/relationships/hyperlink" Target="https://www.wired.it/gadget/outdoor/2019/10/23/robomaster-s1-robot-educativo/" TargetMode="External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slide" Target="slide6.xml"/><Relationship Id="rId5" Type="http://schemas.openxmlformats.org/officeDocument/2006/relationships/hyperlink" Target="https://www.pressenza.com/2018/12/gatwick-drone-drama-shows-how-even-unarmed-uavs-can-cause-economic-chaos-and-risk-to-life/" TargetMode="External"/><Relationship Id="rId10" Type="http://schemas.openxmlformats.org/officeDocument/2006/relationships/slide" Target="slide5.xml"/><Relationship Id="rId4" Type="http://schemas.openxmlformats.org/officeDocument/2006/relationships/image" Target="../media/image9.jpeg"/><Relationship Id="rId9" Type="http://schemas.openxmlformats.org/officeDocument/2006/relationships/hyperlink" Target="https://fr.futuroprossimo.it/2021/04/il-drone-subacqueo-di-salvataggio-arriva-dove-nessun-uomo-pu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pay-gold-one-number-digit-3d-634914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pay-gold-one-number-digit-3d-634914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www.blacklistednews.com/article/75822/mysterious-drones-flying-nighttime-patterns-over-northeast-colorado-leave-local-law-enforcement.html" TargetMode="External"/><Relationship Id="rId7" Type="http://schemas.openxmlformats.org/officeDocument/2006/relationships/hyperlink" Target="https://creativecommons.org/licenses/by-nc-nd/3.0/" TargetMode="External"/><Relationship Id="rId12" Type="http://schemas.openxmlformats.org/officeDocument/2006/relationships/hyperlink" Target="https://pixabay.com/en/pay-gold-one-number-digit-3d-634914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illecarto2-0.fr/2018/12/04/les-drones-a-la-conquete-des-fonds-sous-marins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5.jpg"/><Relationship Id="rId10" Type="http://schemas.openxmlformats.org/officeDocument/2006/relationships/hyperlink" Target="https://www.tecnoneo.com/2017/08/diseno-de-un-nuevo-veficulo-para.html" TargetMode="External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https://pixabay.com/fr/payer-or-deux-nombre-chiffres-3d-634913/" TargetMode="External"/><Relationship Id="rId7" Type="http://schemas.openxmlformats.org/officeDocument/2006/relationships/image" Target="../media/image21.jpeg"/><Relationship Id="rId12" Type="http://schemas.openxmlformats.org/officeDocument/2006/relationships/hyperlink" Target="https://youtu.be/sZdc7mSdIp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payer-or-trois-nombre-chiffres-3d-63491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fr/payer-or-quatre-nombre-chiffres-63491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95EEFB00-8EA6-4DE5-A2EE-33C0ECAA518F}"/>
              </a:ext>
            </a:extLst>
          </p:cNvPr>
          <p:cNvGrpSpPr/>
          <p:nvPr/>
        </p:nvGrpSpPr>
        <p:grpSpPr>
          <a:xfrm>
            <a:off x="3955228" y="385242"/>
            <a:ext cx="4281544" cy="1203528"/>
            <a:chOff x="2666103" y="350952"/>
            <a:chExt cx="4281544" cy="1203528"/>
          </a:xfrm>
        </p:grpSpPr>
        <p:sp>
          <p:nvSpPr>
            <p:cNvPr id="8" name="Nuage 7">
              <a:extLst>
                <a:ext uri="{FF2B5EF4-FFF2-40B4-BE49-F238E27FC236}">
                  <a16:creationId xmlns:a16="http://schemas.microsoft.com/office/drawing/2014/main" id="{D167AC2C-7B0F-42E2-B660-136637730ACF}"/>
                </a:ext>
              </a:extLst>
            </p:cNvPr>
            <p:cNvSpPr/>
            <p:nvPr/>
          </p:nvSpPr>
          <p:spPr>
            <a:xfrm>
              <a:off x="2666103" y="350952"/>
              <a:ext cx="4281544" cy="1203528"/>
            </a:xfrm>
            <a:prstGeom prst="cloud">
              <a:avLst/>
            </a:prstGeom>
            <a:solidFill>
              <a:srgbClr val="26D9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0034464-EE9B-4E75-BF25-48AA112DFC0E}"/>
                </a:ext>
              </a:extLst>
            </p:cNvPr>
            <p:cNvSpPr txBox="1"/>
            <p:nvPr/>
          </p:nvSpPr>
          <p:spPr>
            <a:xfrm>
              <a:off x="3252394" y="548639"/>
              <a:ext cx="2843605" cy="461665"/>
            </a:xfrm>
            <a:prstGeom prst="rect">
              <a:avLst/>
            </a:prstGeom>
            <a:noFill/>
          </p:spPr>
          <p:txBody>
            <a:bodyPr wrap="square" rtlCol="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Histoire de drones</a:t>
              </a:r>
            </a:p>
          </p:txBody>
        </p:sp>
      </p:grpSp>
      <p:pic>
        <p:nvPicPr>
          <p:cNvPr id="11" name="Picture 4" descr="Qui a inventé le premier drone ?">
            <a:extLst>
              <a:ext uri="{FF2B5EF4-FFF2-40B4-BE49-F238E27FC236}">
                <a16:creationId xmlns:a16="http://schemas.microsoft.com/office/drawing/2014/main" id="{C84B9D76-0775-454A-8347-8289B2A0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74" y="3691225"/>
            <a:ext cx="3327208" cy="22225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147353E-D827-4FA1-988D-FC66CCE10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292863" y="987006"/>
            <a:ext cx="4709691" cy="2041996"/>
          </a:xfrm>
          <a:prstGeom prst="ellipse">
            <a:avLst/>
          </a:prstGeom>
          <a:ln>
            <a:noFill/>
          </a:ln>
          <a:effectLst>
            <a:softEdge rad="419100"/>
          </a:effectLst>
        </p:spPr>
      </p:pic>
      <p:pic>
        <p:nvPicPr>
          <p:cNvPr id="16" name="WINGInsc_Bourdon 1 (ID 1000)_LS">
            <a:hlinkClick r:id="" action="ppaction://media"/>
            <a:extLst>
              <a:ext uri="{FF2B5EF4-FFF2-40B4-BE49-F238E27FC236}">
                <a16:creationId xmlns:a16="http://schemas.microsoft.com/office/drawing/2014/main" id="{093D468E-29D1-4FC7-8BC6-074DCC14F70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96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7" name="WINGInsc_Bourdon 1 (ID 1000)_LS">
            <a:hlinkClick r:id="" action="ppaction://media"/>
            <a:extLst>
              <a:ext uri="{FF2B5EF4-FFF2-40B4-BE49-F238E27FC236}">
                <a16:creationId xmlns:a16="http://schemas.microsoft.com/office/drawing/2014/main" id="{46FF8486-6A04-4D36-B66E-4CDFA3B5334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96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8" name="WINGInsc_Bourdon 1 (ID 1000)_LS">
            <a:hlinkClick r:id="" action="ppaction://media"/>
            <a:extLst>
              <a:ext uri="{FF2B5EF4-FFF2-40B4-BE49-F238E27FC236}">
                <a16:creationId xmlns:a16="http://schemas.microsoft.com/office/drawing/2014/main" id="{6378965F-1159-4E82-A1DB-406A73700A3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96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1.48148E-6 L 0.25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125 -4.07407E-6 C 0.18099 -4.07407E-6 0.25 0.06899 0.25 0.125 L 0.25 0.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1A125-2361-4013-9E72-2912211900B9}"/>
              </a:ext>
            </a:extLst>
          </p:cNvPr>
          <p:cNvSpPr/>
          <p:nvPr/>
        </p:nvSpPr>
        <p:spPr>
          <a:xfrm>
            <a:off x="0" y="0"/>
            <a:ext cx="12192000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CE1FF1-4918-44EF-94AC-98AF8181E7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REMERCIEMENTS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F78808-50D6-426E-B3D7-B73E4B43C43F}"/>
              </a:ext>
            </a:extLst>
          </p:cNvPr>
          <p:cNvSpPr txBox="1"/>
          <p:nvPr/>
        </p:nvSpPr>
        <p:spPr>
          <a:xfrm>
            <a:off x="0" y="12469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Merci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1EBD82-059D-4721-AFBA-12B4FD82EB6B}"/>
              </a:ext>
            </a:extLst>
          </p:cNvPr>
          <p:cNvSpPr txBox="1"/>
          <p:nvPr/>
        </p:nvSpPr>
        <p:spPr>
          <a:xfrm>
            <a:off x="0" y="232049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pour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79CA0A-D908-4660-AD15-912B73A0309C}"/>
              </a:ext>
            </a:extLst>
          </p:cNvPr>
          <p:cNvSpPr txBox="1"/>
          <p:nvPr/>
        </p:nvSpPr>
        <p:spPr>
          <a:xfrm>
            <a:off x="0" y="3449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Votre écoute et votre attention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B7C1EA-C12E-44EB-BA1D-D8FF3EA36B80}"/>
              </a:ext>
            </a:extLst>
          </p:cNvPr>
          <p:cNvSpPr txBox="1"/>
          <p:nvPr/>
        </p:nvSpPr>
        <p:spPr>
          <a:xfrm>
            <a:off x="0" y="44732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Avez-vous des questions?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EBDBAE-7D1A-4572-8A67-E53F86C3CE3A}"/>
              </a:ext>
            </a:extLst>
          </p:cNvPr>
          <p:cNvSpPr txBox="1"/>
          <p:nvPr/>
        </p:nvSpPr>
        <p:spPr>
          <a:xfrm>
            <a:off x="0" y="54971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Réalisé par Catherine, Katia, </a:t>
            </a:r>
            <a:r>
              <a:rPr lang="fr-FR" sz="4000" dirty="0" err="1"/>
              <a:t>Jehssy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9554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BD7D129-63AC-4F23-B77A-FB8F96FABCB9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0FD5F5-AA27-44FF-9D00-7DDBF55EDCC0}"/>
              </a:ext>
            </a:extLst>
          </p:cNvPr>
          <p:cNvSpPr txBox="1"/>
          <p:nvPr/>
        </p:nvSpPr>
        <p:spPr>
          <a:xfrm>
            <a:off x="965915" y="-12878"/>
            <a:ext cx="9878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FFFF00"/>
                </a:solidFill>
              </a:rPr>
              <a:t>SOMMAIRE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76B0EB-58BF-41E0-BD12-74FEFCA94B82}"/>
              </a:ext>
            </a:extLst>
          </p:cNvPr>
          <p:cNvGrpSpPr/>
          <p:nvPr/>
        </p:nvGrpSpPr>
        <p:grpSpPr>
          <a:xfrm>
            <a:off x="2829585" y="1009492"/>
            <a:ext cx="8174803" cy="981901"/>
            <a:chOff x="2829585" y="1009492"/>
            <a:chExt cx="8174803" cy="981901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D9C3CEF-9D30-4B64-9540-3D96E51BAC1A}"/>
                </a:ext>
              </a:extLst>
            </p:cNvPr>
            <p:cNvSpPr/>
            <p:nvPr/>
          </p:nvSpPr>
          <p:spPr>
            <a:xfrm>
              <a:off x="3723723" y="1060987"/>
              <a:ext cx="7280665" cy="893541"/>
            </a:xfrm>
            <a:custGeom>
              <a:avLst/>
              <a:gdLst>
                <a:gd name="connsiteX0" fmla="*/ 0 w 7280665"/>
                <a:gd name="connsiteY0" fmla="*/ 0 h 893539"/>
                <a:gd name="connsiteX1" fmla="*/ 6833896 w 7280665"/>
                <a:gd name="connsiteY1" fmla="*/ 0 h 893539"/>
                <a:gd name="connsiteX2" fmla="*/ 7280665 w 7280665"/>
                <a:gd name="connsiteY2" fmla="*/ 446770 h 893539"/>
                <a:gd name="connsiteX3" fmla="*/ 6833896 w 7280665"/>
                <a:gd name="connsiteY3" fmla="*/ 893539 h 893539"/>
                <a:gd name="connsiteX4" fmla="*/ 0 w 7280665"/>
                <a:gd name="connsiteY4" fmla="*/ 893539 h 893539"/>
                <a:gd name="connsiteX5" fmla="*/ 0 w 7280665"/>
                <a:gd name="connsiteY5" fmla="*/ 0 h 89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80665" h="893539">
                  <a:moveTo>
                    <a:pt x="7280665" y="893538"/>
                  </a:moveTo>
                  <a:lnTo>
                    <a:pt x="446769" y="893538"/>
                  </a:lnTo>
                  <a:lnTo>
                    <a:pt x="0" y="446769"/>
                  </a:lnTo>
                  <a:lnTo>
                    <a:pt x="446769" y="1"/>
                  </a:lnTo>
                  <a:lnTo>
                    <a:pt x="7280665" y="1"/>
                  </a:lnTo>
                  <a:lnTo>
                    <a:pt x="7280665" y="8935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081" tIns="133351" rIns="248920" bIns="133351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500" kern="1200" dirty="0"/>
                <a:t>LE DRONE ?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C3487D3-5F89-4774-85EC-D8B4FBE21104}"/>
                </a:ext>
              </a:extLst>
            </p:cNvPr>
            <p:cNvSpPr/>
            <p:nvPr/>
          </p:nvSpPr>
          <p:spPr>
            <a:xfrm>
              <a:off x="2829585" y="1009492"/>
              <a:ext cx="1015022" cy="981901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AE76A2-A17E-4954-B560-98FF9201433F}"/>
              </a:ext>
            </a:extLst>
          </p:cNvPr>
          <p:cNvGrpSpPr/>
          <p:nvPr/>
        </p:nvGrpSpPr>
        <p:grpSpPr>
          <a:xfrm>
            <a:off x="2789744" y="2083982"/>
            <a:ext cx="8194285" cy="930038"/>
            <a:chOff x="2789744" y="2083982"/>
            <a:chExt cx="8194285" cy="930038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9B6FDCB8-22F8-4B82-ABA4-4E3AC0395B4C}"/>
                </a:ext>
              </a:extLst>
            </p:cNvPr>
            <p:cNvSpPr/>
            <p:nvPr/>
          </p:nvSpPr>
          <p:spPr>
            <a:xfrm>
              <a:off x="3602898" y="2195323"/>
              <a:ext cx="7381131" cy="755797"/>
            </a:xfrm>
            <a:custGeom>
              <a:avLst/>
              <a:gdLst>
                <a:gd name="connsiteX0" fmla="*/ 0 w 7381131"/>
                <a:gd name="connsiteY0" fmla="*/ 0 h 755795"/>
                <a:gd name="connsiteX1" fmla="*/ 7003234 w 7381131"/>
                <a:gd name="connsiteY1" fmla="*/ 0 h 755795"/>
                <a:gd name="connsiteX2" fmla="*/ 7381131 w 7381131"/>
                <a:gd name="connsiteY2" fmla="*/ 377898 h 755795"/>
                <a:gd name="connsiteX3" fmla="*/ 7003234 w 7381131"/>
                <a:gd name="connsiteY3" fmla="*/ 755795 h 755795"/>
                <a:gd name="connsiteX4" fmla="*/ 0 w 7381131"/>
                <a:gd name="connsiteY4" fmla="*/ 755795 h 755795"/>
                <a:gd name="connsiteX5" fmla="*/ 0 w 7381131"/>
                <a:gd name="connsiteY5" fmla="*/ 0 h 75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1131" h="755795">
                  <a:moveTo>
                    <a:pt x="7381131" y="755794"/>
                  </a:moveTo>
                  <a:lnTo>
                    <a:pt x="377897" y="755794"/>
                  </a:lnTo>
                  <a:lnTo>
                    <a:pt x="0" y="377897"/>
                  </a:lnTo>
                  <a:lnTo>
                    <a:pt x="377897" y="1"/>
                  </a:lnTo>
                  <a:lnTo>
                    <a:pt x="7381131" y="1"/>
                  </a:lnTo>
                  <a:lnTo>
                    <a:pt x="7381131" y="7557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6645" tIns="133351" rIns="248920" bIns="133351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500" kern="1200" dirty="0"/>
                <a:t>DOMAINE 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7C809B5-FF5F-4492-BA7D-2B59D465A146}"/>
                </a:ext>
              </a:extLst>
            </p:cNvPr>
            <p:cNvSpPr/>
            <p:nvPr/>
          </p:nvSpPr>
          <p:spPr>
            <a:xfrm>
              <a:off x="2789744" y="2083982"/>
              <a:ext cx="1001069" cy="930038"/>
            </a:xfrm>
            <a:prstGeom prst="ellipse">
              <a:avLst/>
            </a:prstGeom>
            <a:blipFill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F61614D-870C-4E1C-A760-7A84A2607C1C}"/>
              </a:ext>
            </a:extLst>
          </p:cNvPr>
          <p:cNvGrpSpPr/>
          <p:nvPr/>
        </p:nvGrpSpPr>
        <p:grpSpPr>
          <a:xfrm>
            <a:off x="2783920" y="3238713"/>
            <a:ext cx="8200109" cy="1102726"/>
            <a:chOff x="2783920" y="3238713"/>
            <a:chExt cx="8200109" cy="1102726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8BE5ADF-756C-464D-BA64-D58EC4AEFA96}"/>
                </a:ext>
              </a:extLst>
            </p:cNvPr>
            <p:cNvSpPr/>
            <p:nvPr/>
          </p:nvSpPr>
          <p:spPr>
            <a:xfrm>
              <a:off x="3755702" y="3238713"/>
              <a:ext cx="7228327" cy="1102726"/>
            </a:xfrm>
            <a:custGeom>
              <a:avLst/>
              <a:gdLst>
                <a:gd name="connsiteX0" fmla="*/ 0 w 7075521"/>
                <a:gd name="connsiteY0" fmla="*/ 0 h 1102724"/>
                <a:gd name="connsiteX1" fmla="*/ 6524159 w 7075521"/>
                <a:gd name="connsiteY1" fmla="*/ 0 h 1102724"/>
                <a:gd name="connsiteX2" fmla="*/ 7075521 w 7075521"/>
                <a:gd name="connsiteY2" fmla="*/ 551362 h 1102724"/>
                <a:gd name="connsiteX3" fmla="*/ 6524159 w 7075521"/>
                <a:gd name="connsiteY3" fmla="*/ 1102724 h 1102724"/>
                <a:gd name="connsiteX4" fmla="*/ 0 w 7075521"/>
                <a:gd name="connsiteY4" fmla="*/ 1102724 h 1102724"/>
                <a:gd name="connsiteX5" fmla="*/ 0 w 7075521"/>
                <a:gd name="connsiteY5" fmla="*/ 0 h 11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5521" h="1102724">
                  <a:moveTo>
                    <a:pt x="7075521" y="1102723"/>
                  </a:moveTo>
                  <a:lnTo>
                    <a:pt x="551362" y="1102723"/>
                  </a:lnTo>
                  <a:lnTo>
                    <a:pt x="0" y="551362"/>
                  </a:lnTo>
                  <a:lnTo>
                    <a:pt x="551362" y="1"/>
                  </a:lnTo>
                  <a:lnTo>
                    <a:pt x="7075521" y="1"/>
                  </a:lnTo>
                  <a:lnTo>
                    <a:pt x="7075521" y="11027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3377" tIns="137161" rIns="256032" bIns="137161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600" kern="1200" dirty="0"/>
                <a:t>AVANTAGES/INCONVÉNIENTS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285FC69-59B4-4310-8D7C-12277CE56AC4}"/>
                </a:ext>
              </a:extLst>
            </p:cNvPr>
            <p:cNvSpPr/>
            <p:nvPr/>
          </p:nvSpPr>
          <p:spPr>
            <a:xfrm>
              <a:off x="2783920" y="3281947"/>
              <a:ext cx="1106352" cy="920388"/>
            </a:xfrm>
            <a:prstGeom prst="ellipse">
              <a:avLst/>
            </a:prstGeom>
            <a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E84EED0-C8A8-43DB-8EC5-EED192C66D7F}"/>
              </a:ext>
            </a:extLst>
          </p:cNvPr>
          <p:cNvGrpSpPr/>
          <p:nvPr/>
        </p:nvGrpSpPr>
        <p:grpSpPr>
          <a:xfrm>
            <a:off x="2829585" y="4629032"/>
            <a:ext cx="8200109" cy="1085657"/>
            <a:chOff x="2783920" y="4596197"/>
            <a:chExt cx="8200109" cy="1085657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6D3B4E07-D1B8-427A-A5D0-4BF6C304AE0F}"/>
                </a:ext>
              </a:extLst>
            </p:cNvPr>
            <p:cNvSpPr/>
            <p:nvPr/>
          </p:nvSpPr>
          <p:spPr>
            <a:xfrm>
              <a:off x="3755702" y="4596197"/>
              <a:ext cx="7228327" cy="1085657"/>
            </a:xfrm>
            <a:custGeom>
              <a:avLst/>
              <a:gdLst>
                <a:gd name="connsiteX0" fmla="*/ 0 w 7151869"/>
                <a:gd name="connsiteY0" fmla="*/ 0 h 1085656"/>
                <a:gd name="connsiteX1" fmla="*/ 6609041 w 7151869"/>
                <a:gd name="connsiteY1" fmla="*/ 0 h 1085656"/>
                <a:gd name="connsiteX2" fmla="*/ 7151869 w 7151869"/>
                <a:gd name="connsiteY2" fmla="*/ 542828 h 1085656"/>
                <a:gd name="connsiteX3" fmla="*/ 6609041 w 7151869"/>
                <a:gd name="connsiteY3" fmla="*/ 1085656 h 1085656"/>
                <a:gd name="connsiteX4" fmla="*/ 0 w 7151869"/>
                <a:gd name="connsiteY4" fmla="*/ 1085656 h 1085656"/>
                <a:gd name="connsiteX5" fmla="*/ 0 w 7151869"/>
                <a:gd name="connsiteY5" fmla="*/ 0 h 108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1869" h="1085656">
                  <a:moveTo>
                    <a:pt x="7151869" y="1085655"/>
                  </a:moveTo>
                  <a:lnTo>
                    <a:pt x="542828" y="1085655"/>
                  </a:lnTo>
                  <a:lnTo>
                    <a:pt x="0" y="542828"/>
                  </a:lnTo>
                  <a:lnTo>
                    <a:pt x="542828" y="1"/>
                  </a:lnTo>
                  <a:lnTo>
                    <a:pt x="7151869" y="1"/>
                  </a:lnTo>
                  <a:lnTo>
                    <a:pt x="7151869" y="108565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9110" tIns="133351" rIns="24892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500" kern="1200" dirty="0"/>
                <a:t>FUTUR 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22B7321-0DB1-4B02-8549-870E01FFA664}"/>
                </a:ext>
              </a:extLst>
            </p:cNvPr>
            <p:cNvSpPr/>
            <p:nvPr/>
          </p:nvSpPr>
          <p:spPr>
            <a:xfrm>
              <a:off x="2783920" y="4598588"/>
              <a:ext cx="1149960" cy="972001"/>
            </a:xfrm>
            <a:prstGeom prst="ellipse">
              <a:avLst/>
            </a:prstGeom>
            <a:blipFill>
              <a:blip r:embed="rId8">
                <a:extLs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rcRect/>
              <a:stretch>
                <a:fillRect l="-2000" r="-2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5561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1FE53C-D3C4-459A-81C7-A8C6070B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-1"/>
            <a:ext cx="1496889" cy="1026000"/>
          </a:xfrm>
          <a:prstGeom prst="rect">
            <a:avLst/>
          </a:prstGeom>
        </p:spPr>
      </p:pic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CDDF2A05-D9E3-4112-83EF-3943FC81B9DD}"/>
              </a:ext>
            </a:extLst>
          </p:cNvPr>
          <p:cNvSpPr/>
          <p:nvPr/>
        </p:nvSpPr>
        <p:spPr>
          <a:xfrm>
            <a:off x="4072844" y="1100532"/>
            <a:ext cx="4335780" cy="1354931"/>
          </a:xfrm>
          <a:custGeom>
            <a:avLst/>
            <a:gdLst>
              <a:gd name="connsiteX0" fmla="*/ 0 w 4335780"/>
              <a:gd name="connsiteY0" fmla="*/ 0 h 1354931"/>
              <a:gd name="connsiteX1" fmla="*/ 4335780 w 4335780"/>
              <a:gd name="connsiteY1" fmla="*/ 0 h 1354931"/>
              <a:gd name="connsiteX2" fmla="*/ 4335780 w 4335780"/>
              <a:gd name="connsiteY2" fmla="*/ 1354931 h 1354931"/>
              <a:gd name="connsiteX3" fmla="*/ 0 w 4335780"/>
              <a:gd name="connsiteY3" fmla="*/ 1354931 h 1354931"/>
              <a:gd name="connsiteX4" fmla="*/ 0 w 4335780"/>
              <a:gd name="connsiteY4" fmla="*/ 0 h 13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5780" h="1354931">
                <a:moveTo>
                  <a:pt x="0" y="0"/>
                </a:moveTo>
                <a:lnTo>
                  <a:pt x="4335780" y="0"/>
                </a:lnTo>
                <a:lnTo>
                  <a:pt x="4335780" y="1354931"/>
                </a:lnTo>
                <a:lnTo>
                  <a:pt x="0" y="13549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7740" tIns="186690" rIns="186690" bIns="186690" numCol="1" spcCol="1270" anchor="ctr" anchorCtr="0">
            <a:noAutofit/>
          </a:bodyPr>
          <a:lstStyle/>
          <a:p>
            <a:pPr marL="0" lvl="0" indent="0" algn="l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900" kern="1200" dirty="0"/>
              <a:t>Définition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4FD387-3685-40E9-8D7E-E5AAE2CDB409}"/>
              </a:ext>
            </a:extLst>
          </p:cNvPr>
          <p:cNvSpPr/>
          <p:nvPr/>
        </p:nvSpPr>
        <p:spPr>
          <a:xfrm>
            <a:off x="3783375" y="867901"/>
            <a:ext cx="1166074" cy="14965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61000" r="-6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9F64046-C497-4DC1-B76A-F9D62188AC84}"/>
              </a:ext>
            </a:extLst>
          </p:cNvPr>
          <p:cNvSpPr/>
          <p:nvPr/>
        </p:nvSpPr>
        <p:spPr>
          <a:xfrm>
            <a:off x="4018438" y="2806240"/>
            <a:ext cx="4335780" cy="1354931"/>
          </a:xfrm>
          <a:custGeom>
            <a:avLst/>
            <a:gdLst>
              <a:gd name="connsiteX0" fmla="*/ 0 w 4335780"/>
              <a:gd name="connsiteY0" fmla="*/ 0 h 1354931"/>
              <a:gd name="connsiteX1" fmla="*/ 4335780 w 4335780"/>
              <a:gd name="connsiteY1" fmla="*/ 0 h 1354931"/>
              <a:gd name="connsiteX2" fmla="*/ 4335780 w 4335780"/>
              <a:gd name="connsiteY2" fmla="*/ 1354931 h 1354931"/>
              <a:gd name="connsiteX3" fmla="*/ 0 w 4335780"/>
              <a:gd name="connsiteY3" fmla="*/ 1354931 h 1354931"/>
              <a:gd name="connsiteX4" fmla="*/ 0 w 4335780"/>
              <a:gd name="connsiteY4" fmla="*/ 0 h 13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5780" h="1354931">
                <a:moveTo>
                  <a:pt x="0" y="0"/>
                </a:moveTo>
                <a:lnTo>
                  <a:pt x="4335780" y="0"/>
                </a:lnTo>
                <a:lnTo>
                  <a:pt x="4335780" y="1354931"/>
                </a:lnTo>
                <a:lnTo>
                  <a:pt x="0" y="13549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7740" tIns="186690" rIns="186690" bIns="186690" numCol="1" spcCol="1270" anchor="ctr" anchorCtr="0">
            <a:noAutofit/>
          </a:bodyPr>
          <a:lstStyle/>
          <a:p>
            <a:pPr marL="0" lvl="0" indent="0" algn="l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900" kern="1200" dirty="0"/>
              <a:t>Composition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704620-05F5-4C63-B329-3B66FAD299A5}"/>
              </a:ext>
            </a:extLst>
          </p:cNvPr>
          <p:cNvSpPr/>
          <p:nvPr/>
        </p:nvSpPr>
        <p:spPr>
          <a:xfrm>
            <a:off x="3837781" y="2610527"/>
            <a:ext cx="948451" cy="1422677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AF1C9D74-CDB7-4257-B8AC-A1D1C845E3F5}"/>
              </a:ext>
            </a:extLst>
          </p:cNvPr>
          <p:cNvSpPr/>
          <p:nvPr/>
        </p:nvSpPr>
        <p:spPr>
          <a:xfrm>
            <a:off x="4018438" y="4630093"/>
            <a:ext cx="4335780" cy="1354931"/>
          </a:xfrm>
          <a:custGeom>
            <a:avLst/>
            <a:gdLst>
              <a:gd name="connsiteX0" fmla="*/ 0 w 4335780"/>
              <a:gd name="connsiteY0" fmla="*/ 0 h 1354931"/>
              <a:gd name="connsiteX1" fmla="*/ 4335780 w 4335780"/>
              <a:gd name="connsiteY1" fmla="*/ 0 h 1354931"/>
              <a:gd name="connsiteX2" fmla="*/ 4335780 w 4335780"/>
              <a:gd name="connsiteY2" fmla="*/ 1354931 h 1354931"/>
              <a:gd name="connsiteX3" fmla="*/ 0 w 4335780"/>
              <a:gd name="connsiteY3" fmla="*/ 1354931 h 1354931"/>
              <a:gd name="connsiteX4" fmla="*/ 0 w 4335780"/>
              <a:gd name="connsiteY4" fmla="*/ 0 h 13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5780" h="1354931">
                <a:moveTo>
                  <a:pt x="0" y="0"/>
                </a:moveTo>
                <a:lnTo>
                  <a:pt x="4335780" y="0"/>
                </a:lnTo>
                <a:lnTo>
                  <a:pt x="4335780" y="1354931"/>
                </a:lnTo>
                <a:lnTo>
                  <a:pt x="0" y="13549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7740" tIns="186690" rIns="186690" bIns="186690" numCol="1" spcCol="1270" anchor="ctr" anchorCtr="0">
            <a:noAutofit/>
          </a:bodyPr>
          <a:lstStyle/>
          <a:p>
            <a:pPr marL="0" lvl="0" indent="0" algn="l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900" kern="1200" dirty="0"/>
              <a:t>  Types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6F0301-A821-4309-AE29-938D95B427A7}"/>
              </a:ext>
            </a:extLst>
          </p:cNvPr>
          <p:cNvSpPr/>
          <p:nvPr/>
        </p:nvSpPr>
        <p:spPr>
          <a:xfrm>
            <a:off x="3788326" y="4316235"/>
            <a:ext cx="1146270" cy="166911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 l="-83000" r="-8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04EEFD-C330-4834-B359-7988C833A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90121" y="2544417"/>
            <a:ext cx="1126435" cy="1603513"/>
          </a:xfrm>
          <a:prstGeom prst="rect">
            <a:avLst/>
          </a:prstGeom>
        </p:spPr>
      </p:pic>
      <p:sp>
        <p:nvSpPr>
          <p:cNvPr id="2" name="Bouton d’action : avant ou précédent 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2EDD5463-A18B-4EDE-8643-C9EB13F0D092}"/>
              </a:ext>
            </a:extLst>
          </p:cNvPr>
          <p:cNvSpPr/>
          <p:nvPr/>
        </p:nvSpPr>
        <p:spPr>
          <a:xfrm>
            <a:off x="7995424" y="3795861"/>
            <a:ext cx="358794" cy="352069"/>
          </a:xfrm>
          <a:prstGeom prst="actionButtonForwardNex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Bouton d’action : avant ou précédent 2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9A8BC487-9B8F-48BE-880B-E871072BA95E}"/>
              </a:ext>
            </a:extLst>
          </p:cNvPr>
          <p:cNvSpPr/>
          <p:nvPr/>
        </p:nvSpPr>
        <p:spPr>
          <a:xfrm>
            <a:off x="7995424" y="5642517"/>
            <a:ext cx="358794" cy="342507"/>
          </a:xfrm>
          <a:prstGeom prst="actionButtonForwardNex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outon d’action : avant ou précédent 3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E187F9D1-B530-484E-8C78-B30C23C36A79}"/>
              </a:ext>
            </a:extLst>
          </p:cNvPr>
          <p:cNvSpPr/>
          <p:nvPr/>
        </p:nvSpPr>
        <p:spPr>
          <a:xfrm>
            <a:off x="7995424" y="2174488"/>
            <a:ext cx="413200" cy="280975"/>
          </a:xfrm>
          <a:prstGeom prst="actionButtonForwardNex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uton d'action : Retour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596282B-48A4-440E-A678-768398762DB8}"/>
              </a:ext>
            </a:extLst>
          </p:cNvPr>
          <p:cNvSpPr/>
          <p:nvPr/>
        </p:nvSpPr>
        <p:spPr>
          <a:xfrm>
            <a:off x="11794435" y="6433931"/>
            <a:ext cx="397565" cy="424069"/>
          </a:xfrm>
          <a:prstGeom prst="actionButtonReturn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21575C-8444-4B32-8645-5DDA870E5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" y="-1"/>
            <a:ext cx="1496889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20366A-192A-41B3-99F7-43C2DACB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714681"/>
            <a:ext cx="11859245" cy="5472363"/>
          </a:xfrm>
          <a:prstGeom prst="rect">
            <a:avLst/>
          </a:prstGeom>
        </p:spPr>
      </p:pic>
      <p:sp>
        <p:nvSpPr>
          <p:cNvPr id="3" name="Bouton d'action : Retour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B352987-AB3C-471B-AEDA-71E62838EF29}"/>
              </a:ext>
            </a:extLst>
          </p:cNvPr>
          <p:cNvSpPr/>
          <p:nvPr/>
        </p:nvSpPr>
        <p:spPr>
          <a:xfrm>
            <a:off x="11586117" y="6501161"/>
            <a:ext cx="486884" cy="356839"/>
          </a:xfrm>
          <a:prstGeom prst="actionButtonReturn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5888FB-2221-4BB6-BB4D-3DA8BF6DD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" y="-1"/>
            <a:ext cx="1496889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1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/>
            </a:gs>
            <a:gs pos="3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6FD9C985-011F-4628-BE09-5689C5E0D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2" t="5614" r="7306"/>
          <a:stretch>
            <a:fillRect/>
          </a:stretch>
        </p:blipFill>
        <p:spPr>
          <a:xfrm>
            <a:off x="-2482813" y="-4363742"/>
            <a:ext cx="10093474" cy="9040355"/>
          </a:xfrm>
          <a:custGeom>
            <a:avLst/>
            <a:gdLst>
              <a:gd name="connsiteX0" fmla="*/ 2179511 w 3575098"/>
              <a:gd name="connsiteY0" fmla="*/ 10 h 3202084"/>
              <a:gd name="connsiteX1" fmla="*/ 2400713 w 3575098"/>
              <a:gd name="connsiteY1" fmla="*/ 90674 h 3202084"/>
              <a:gd name="connsiteX2" fmla="*/ 2464722 w 3575098"/>
              <a:gd name="connsiteY2" fmla="*/ 169163 h 3202084"/>
              <a:gd name="connsiteX3" fmla="*/ 2468679 w 3575098"/>
              <a:gd name="connsiteY3" fmla="*/ 174015 h 3202084"/>
              <a:gd name="connsiteX4" fmla="*/ 2933990 w 3575098"/>
              <a:gd name="connsiteY4" fmla="*/ 40827 h 3202084"/>
              <a:gd name="connsiteX5" fmla="*/ 3169952 w 3575098"/>
              <a:gd name="connsiteY5" fmla="*/ 404175 h 3202084"/>
              <a:gd name="connsiteX6" fmla="*/ 3171229 w 3575098"/>
              <a:gd name="connsiteY6" fmla="*/ 404708 h 3202084"/>
              <a:gd name="connsiteX7" fmla="*/ 3222070 w 3575098"/>
              <a:gd name="connsiteY7" fmla="*/ 425958 h 3202084"/>
              <a:gd name="connsiteX8" fmla="*/ 3472776 w 3575098"/>
              <a:gd name="connsiteY8" fmla="*/ 756814 h 3202084"/>
              <a:gd name="connsiteX9" fmla="*/ 3459222 w 3575098"/>
              <a:gd name="connsiteY9" fmla="*/ 1139199 h 3202084"/>
              <a:gd name="connsiteX10" fmla="*/ 3558235 w 3575098"/>
              <a:gd name="connsiteY10" fmla="*/ 1723857 h 3202084"/>
              <a:gd name="connsiteX11" fmla="*/ 3094411 w 3575098"/>
              <a:gd name="connsiteY11" fmla="*/ 2235637 h 3202084"/>
              <a:gd name="connsiteX12" fmla="*/ 2928370 w 3575098"/>
              <a:gd name="connsiteY12" fmla="*/ 2674168 h 3202084"/>
              <a:gd name="connsiteX13" fmla="*/ 2363054 w 3575098"/>
              <a:gd name="connsiteY13" fmla="*/ 2727264 h 3202084"/>
              <a:gd name="connsiteX14" fmla="*/ 1959068 w 3575098"/>
              <a:gd name="connsiteY14" fmla="*/ 3195095 h 3202084"/>
              <a:gd name="connsiteX15" fmla="*/ 1923338 w 3575098"/>
              <a:gd name="connsiteY15" fmla="*/ 3202084 h 3202084"/>
              <a:gd name="connsiteX16" fmla="*/ 1733319 w 3575098"/>
              <a:gd name="connsiteY16" fmla="*/ 3202084 h 3202084"/>
              <a:gd name="connsiteX17" fmla="*/ 1705552 w 3575098"/>
              <a:gd name="connsiteY17" fmla="*/ 3197004 h 3202084"/>
              <a:gd name="connsiteX18" fmla="*/ 1365073 w 3575098"/>
              <a:gd name="connsiteY18" fmla="*/ 2909533 h 3202084"/>
              <a:gd name="connsiteX19" fmla="*/ 482717 w 3575098"/>
              <a:gd name="connsiteY19" fmla="*/ 2627392 h 3202084"/>
              <a:gd name="connsiteX20" fmla="*/ 94764 w 3575098"/>
              <a:gd name="connsiteY20" fmla="*/ 2313423 h 3202084"/>
              <a:gd name="connsiteX21" fmla="*/ 177661 w 3575098"/>
              <a:gd name="connsiteY21" fmla="*/ 1889616 h 3202084"/>
              <a:gd name="connsiteX22" fmla="*/ 2611 w 3575098"/>
              <a:gd name="connsiteY22" fmla="*/ 1454804 h 3202084"/>
              <a:gd name="connsiteX23" fmla="*/ 322296 w 3575098"/>
              <a:gd name="connsiteY23" fmla="*/ 1068329 h 3202084"/>
              <a:gd name="connsiteX24" fmla="*/ 325354 w 3575098"/>
              <a:gd name="connsiteY24" fmla="*/ 1058141 h 3202084"/>
              <a:gd name="connsiteX25" fmla="*/ 467757 w 3575098"/>
              <a:gd name="connsiteY25" fmla="*/ 503155 h 3202084"/>
              <a:gd name="connsiteX26" fmla="*/ 1160517 w 3575098"/>
              <a:gd name="connsiteY26" fmla="*/ 376362 h 3202084"/>
              <a:gd name="connsiteX27" fmla="*/ 1160650 w 3575098"/>
              <a:gd name="connsiteY27" fmla="*/ 376128 h 3202084"/>
              <a:gd name="connsiteX28" fmla="*/ 1160104 w 3575098"/>
              <a:gd name="connsiteY28" fmla="*/ 375618 h 3202084"/>
              <a:gd name="connsiteX29" fmla="*/ 1160674 w 3575098"/>
              <a:gd name="connsiteY29" fmla="*/ 376086 h 3202084"/>
              <a:gd name="connsiteX30" fmla="*/ 1221611 w 3575098"/>
              <a:gd name="connsiteY30" fmla="*/ 268646 h 3202084"/>
              <a:gd name="connsiteX31" fmla="*/ 1858980 w 3575098"/>
              <a:gd name="connsiteY31" fmla="*/ 244736 h 3202084"/>
              <a:gd name="connsiteX32" fmla="*/ 1862096 w 3575098"/>
              <a:gd name="connsiteY32" fmla="*/ 238966 h 3202084"/>
              <a:gd name="connsiteX33" fmla="*/ 1907340 w 3575098"/>
              <a:gd name="connsiteY33" fmla="*/ 155176 h 3202084"/>
              <a:gd name="connsiteX34" fmla="*/ 2131142 w 3575098"/>
              <a:gd name="connsiteY34" fmla="*/ 4388 h 3202084"/>
              <a:gd name="connsiteX35" fmla="*/ 2179511 w 3575098"/>
              <a:gd name="connsiteY35" fmla="*/ 10 h 320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75098" h="3202084">
                <a:moveTo>
                  <a:pt x="2179511" y="10"/>
                </a:moveTo>
                <a:cubicBezTo>
                  <a:pt x="2259788" y="-628"/>
                  <a:pt x="2337571" y="31620"/>
                  <a:pt x="2400713" y="90674"/>
                </a:cubicBezTo>
                <a:lnTo>
                  <a:pt x="2464722" y="169163"/>
                </a:lnTo>
                <a:lnTo>
                  <a:pt x="2468679" y="174015"/>
                </a:lnTo>
                <a:cubicBezTo>
                  <a:pt x="2582899" y="9371"/>
                  <a:pt x="2771834" y="-44693"/>
                  <a:pt x="2933990" y="40827"/>
                </a:cubicBezTo>
                <a:cubicBezTo>
                  <a:pt x="3057550" y="105971"/>
                  <a:pt x="3146149" y="242356"/>
                  <a:pt x="3169952" y="404175"/>
                </a:cubicBezTo>
                <a:lnTo>
                  <a:pt x="3171229" y="404708"/>
                </a:lnTo>
                <a:lnTo>
                  <a:pt x="3222070" y="425958"/>
                </a:lnTo>
                <a:cubicBezTo>
                  <a:pt x="3340146" y="485637"/>
                  <a:pt x="3432278" y="605853"/>
                  <a:pt x="3472776" y="756814"/>
                </a:cubicBezTo>
                <a:cubicBezTo>
                  <a:pt x="3506414" y="882045"/>
                  <a:pt x="3501621" y="1018058"/>
                  <a:pt x="3459222" y="1139199"/>
                </a:cubicBezTo>
                <a:cubicBezTo>
                  <a:pt x="3563442" y="1305330"/>
                  <a:pt x="3599890" y="1520691"/>
                  <a:pt x="3558235" y="1723857"/>
                </a:cubicBezTo>
                <a:cubicBezTo>
                  <a:pt x="3502860" y="1993951"/>
                  <a:pt x="3319546" y="2196224"/>
                  <a:pt x="3094411" y="2235637"/>
                </a:cubicBezTo>
                <a:cubicBezTo>
                  <a:pt x="3093337" y="2404223"/>
                  <a:pt x="3032755" y="2564107"/>
                  <a:pt x="2928370" y="2674168"/>
                </a:cubicBezTo>
                <a:cubicBezTo>
                  <a:pt x="2769767" y="2841415"/>
                  <a:pt x="2540666" y="2862906"/>
                  <a:pt x="2363054" y="2727264"/>
                </a:cubicBezTo>
                <a:cubicBezTo>
                  <a:pt x="2305613" y="2960250"/>
                  <a:pt x="2151804" y="3138354"/>
                  <a:pt x="1959068" y="3195095"/>
                </a:cubicBezTo>
                <a:lnTo>
                  <a:pt x="1923338" y="3202084"/>
                </a:lnTo>
                <a:lnTo>
                  <a:pt x="1733319" y="3202084"/>
                </a:lnTo>
                <a:lnTo>
                  <a:pt x="1705552" y="3197004"/>
                </a:lnTo>
                <a:cubicBezTo>
                  <a:pt x="1569247" y="3158987"/>
                  <a:pt x="1446223" y="3058589"/>
                  <a:pt x="1365073" y="2909533"/>
                </a:cubicBezTo>
                <a:cubicBezTo>
                  <a:pt x="1058612" y="3135900"/>
                  <a:pt x="660576" y="3008662"/>
                  <a:pt x="482717" y="2627392"/>
                </a:cubicBezTo>
                <a:cubicBezTo>
                  <a:pt x="307998" y="2652453"/>
                  <a:pt x="143940" y="2519711"/>
                  <a:pt x="94764" y="2313423"/>
                </a:cubicBezTo>
                <a:cubicBezTo>
                  <a:pt x="59143" y="2164172"/>
                  <a:pt x="90632" y="2003098"/>
                  <a:pt x="177661" y="1889616"/>
                </a:cubicBezTo>
                <a:cubicBezTo>
                  <a:pt x="54184" y="1800602"/>
                  <a:pt x="-14580" y="1629785"/>
                  <a:pt x="2611" y="1454804"/>
                </a:cubicBezTo>
                <a:cubicBezTo>
                  <a:pt x="22777" y="1249928"/>
                  <a:pt x="155511" y="1089449"/>
                  <a:pt x="322296" y="1068329"/>
                </a:cubicBezTo>
                <a:cubicBezTo>
                  <a:pt x="323287" y="1064908"/>
                  <a:pt x="324362" y="1061562"/>
                  <a:pt x="325354" y="1058141"/>
                </a:cubicBezTo>
                <a:cubicBezTo>
                  <a:pt x="302956" y="856389"/>
                  <a:pt x="355190" y="652926"/>
                  <a:pt x="467757" y="503155"/>
                </a:cubicBezTo>
                <a:cubicBezTo>
                  <a:pt x="645617" y="266599"/>
                  <a:pt x="933978" y="213875"/>
                  <a:pt x="1160517" y="376362"/>
                </a:cubicBezTo>
                <a:lnTo>
                  <a:pt x="1160650" y="376128"/>
                </a:lnTo>
                <a:lnTo>
                  <a:pt x="1160104" y="375618"/>
                </a:lnTo>
                <a:lnTo>
                  <a:pt x="1160674" y="376086"/>
                </a:lnTo>
                <a:lnTo>
                  <a:pt x="1221611" y="268646"/>
                </a:lnTo>
                <a:cubicBezTo>
                  <a:pt x="1384126" y="45615"/>
                  <a:pt x="1675149" y="22849"/>
                  <a:pt x="1858980" y="244736"/>
                </a:cubicBezTo>
                <a:lnTo>
                  <a:pt x="1862096" y="238966"/>
                </a:lnTo>
                <a:lnTo>
                  <a:pt x="1907340" y="155176"/>
                </a:lnTo>
                <a:cubicBezTo>
                  <a:pt x="1963810" y="74064"/>
                  <a:pt x="2043059" y="19670"/>
                  <a:pt x="2131142" y="4388"/>
                </a:cubicBezTo>
                <a:cubicBezTo>
                  <a:pt x="2147300" y="1581"/>
                  <a:pt x="2163455" y="138"/>
                  <a:pt x="2179511" y="10"/>
                </a:cubicBezTo>
                <a:close/>
              </a:path>
            </a:pathLst>
          </a:cu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1B052B-5B8C-4B9B-8652-C383A73C8701}"/>
              </a:ext>
            </a:extLst>
          </p:cNvPr>
          <p:cNvSpPr txBox="1"/>
          <p:nvPr/>
        </p:nvSpPr>
        <p:spPr>
          <a:xfrm>
            <a:off x="1022350" y="6813550"/>
            <a:ext cx="10147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s://www.blacklistednews.com/article/75822/mysterious-drones-flying-nighttime-patterns-over-northeast-colorado-leave-local-law-enforcement.html"/>
              </a:rPr>
              <a:t>Cette photo</a:t>
            </a:r>
            <a:r>
              <a:rPr lang="fr-FR" sz="900"/>
              <a:t> par Auteur inconnu est soumis à la licence </a:t>
            </a:r>
            <a:r>
              <a:rPr lang="fr-FR" sz="900">
                <a:hlinkClick r:id="rId4" tooltip="https://creativecommons.org/licenses/by/3.0/"/>
              </a:rPr>
              <a:t>CC BY</a:t>
            </a:r>
            <a:endParaRPr lang="fr-FR" sz="90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9F0B27B-B3B5-4912-B918-F680C002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4098" t="272" r="5634" b="16369"/>
          <a:stretch>
            <a:fillRect/>
          </a:stretch>
        </p:blipFill>
        <p:spPr>
          <a:xfrm>
            <a:off x="4214191" y="1039811"/>
            <a:ext cx="9274209" cy="8141508"/>
          </a:xfrm>
          <a:custGeom>
            <a:avLst/>
            <a:gdLst>
              <a:gd name="connsiteX0" fmla="*/ 1989053 w 3227156"/>
              <a:gd name="connsiteY0" fmla="*/ 705 h 2833009"/>
              <a:gd name="connsiteX1" fmla="*/ 2167067 w 3227156"/>
              <a:gd name="connsiteY1" fmla="*/ 79925 h 2833009"/>
              <a:gd name="connsiteX2" fmla="*/ 2224846 w 3227156"/>
              <a:gd name="connsiteY2" fmla="*/ 149110 h 2833009"/>
              <a:gd name="connsiteX3" fmla="*/ 2228418 w 3227156"/>
              <a:gd name="connsiteY3" fmla="*/ 153387 h 2833009"/>
              <a:gd name="connsiteX4" fmla="*/ 2478405 w 3227156"/>
              <a:gd name="connsiteY4" fmla="*/ 1741 h 2833009"/>
              <a:gd name="connsiteX5" fmla="*/ 2648443 w 3227156"/>
              <a:gd name="connsiteY5" fmla="*/ 35987 h 2833009"/>
              <a:gd name="connsiteX6" fmla="*/ 2861440 w 3227156"/>
              <a:gd name="connsiteY6" fmla="*/ 356263 h 2833009"/>
              <a:gd name="connsiteX7" fmla="*/ 2862600 w 3227156"/>
              <a:gd name="connsiteY7" fmla="*/ 356834 h 2833009"/>
              <a:gd name="connsiteX8" fmla="*/ 2952663 w 3227156"/>
              <a:gd name="connsiteY8" fmla="*/ 401199 h 2833009"/>
              <a:gd name="connsiteX9" fmla="*/ 3134792 w 3227156"/>
              <a:gd name="connsiteY9" fmla="*/ 667099 h 2833009"/>
              <a:gd name="connsiteX10" fmla="*/ 3122557 w 3227156"/>
              <a:gd name="connsiteY10" fmla="*/ 1004154 h 2833009"/>
              <a:gd name="connsiteX11" fmla="*/ 3211934 w 3227156"/>
              <a:gd name="connsiteY11" fmla="*/ 1519505 h 2833009"/>
              <a:gd name="connsiteX12" fmla="*/ 2793251 w 3227156"/>
              <a:gd name="connsiteY12" fmla="*/ 1970617 h 2833009"/>
              <a:gd name="connsiteX13" fmla="*/ 2643370 w 3227156"/>
              <a:gd name="connsiteY13" fmla="*/ 2357163 h 2833009"/>
              <a:gd name="connsiteX14" fmla="*/ 2133073 w 3227156"/>
              <a:gd name="connsiteY14" fmla="*/ 2403965 h 2833009"/>
              <a:gd name="connsiteX15" fmla="*/ 1768404 w 3227156"/>
              <a:gd name="connsiteY15" fmla="*/ 2816337 h 2833009"/>
              <a:gd name="connsiteX16" fmla="*/ 1232219 w 3227156"/>
              <a:gd name="connsiteY16" fmla="*/ 2564627 h 2833009"/>
              <a:gd name="connsiteX17" fmla="*/ 435737 w 3227156"/>
              <a:gd name="connsiteY17" fmla="*/ 2315932 h 2833009"/>
              <a:gd name="connsiteX18" fmla="*/ 85542 w 3227156"/>
              <a:gd name="connsiteY18" fmla="*/ 2039182 h 2833009"/>
              <a:gd name="connsiteX19" fmla="*/ 160370 w 3227156"/>
              <a:gd name="connsiteY19" fmla="*/ 1665615 h 2833009"/>
              <a:gd name="connsiteX20" fmla="*/ 2357 w 3227156"/>
              <a:gd name="connsiteY20" fmla="*/ 1282347 h 2833009"/>
              <a:gd name="connsiteX21" fmla="*/ 290929 w 3227156"/>
              <a:gd name="connsiteY21" fmla="*/ 941686 h 2833009"/>
              <a:gd name="connsiteX22" fmla="*/ 293689 w 3227156"/>
              <a:gd name="connsiteY22" fmla="*/ 932705 h 2833009"/>
              <a:gd name="connsiteX23" fmla="*/ 422234 w 3227156"/>
              <a:gd name="connsiteY23" fmla="*/ 443509 h 2833009"/>
              <a:gd name="connsiteX24" fmla="*/ 1047572 w 3227156"/>
              <a:gd name="connsiteY24" fmla="*/ 331747 h 2833009"/>
              <a:gd name="connsiteX25" fmla="*/ 1047692 w 3227156"/>
              <a:gd name="connsiteY25" fmla="*/ 331541 h 2833009"/>
              <a:gd name="connsiteX26" fmla="*/ 1047199 w 3227156"/>
              <a:gd name="connsiteY26" fmla="*/ 331091 h 2833009"/>
              <a:gd name="connsiteX27" fmla="*/ 1047713 w 3227156"/>
              <a:gd name="connsiteY27" fmla="*/ 331504 h 2833009"/>
              <a:gd name="connsiteX28" fmla="*/ 1102720 w 3227156"/>
              <a:gd name="connsiteY28" fmla="*/ 236800 h 2833009"/>
              <a:gd name="connsiteX29" fmla="*/ 1678057 w 3227156"/>
              <a:gd name="connsiteY29" fmla="*/ 215724 h 2833009"/>
              <a:gd name="connsiteX30" fmla="*/ 1680870 w 3227156"/>
              <a:gd name="connsiteY30" fmla="*/ 210639 h 2833009"/>
              <a:gd name="connsiteX31" fmla="*/ 1721711 w 3227156"/>
              <a:gd name="connsiteY31" fmla="*/ 136781 h 2833009"/>
              <a:gd name="connsiteX32" fmla="*/ 1923731 w 3227156"/>
              <a:gd name="connsiteY32" fmla="*/ 3868 h 2833009"/>
              <a:gd name="connsiteX33" fmla="*/ 1989053 w 3227156"/>
              <a:gd name="connsiteY33" fmla="*/ 705 h 28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27156" h="2833009">
                <a:moveTo>
                  <a:pt x="1989053" y="705"/>
                </a:moveTo>
                <a:cubicBezTo>
                  <a:pt x="2053767" y="5368"/>
                  <a:pt x="2115769" y="33077"/>
                  <a:pt x="2167067" y="79925"/>
                </a:cubicBezTo>
                <a:lnTo>
                  <a:pt x="2224846" y="149110"/>
                </a:lnTo>
                <a:lnTo>
                  <a:pt x="2228418" y="153387"/>
                </a:lnTo>
                <a:cubicBezTo>
                  <a:pt x="2292858" y="62682"/>
                  <a:pt x="2383642" y="10053"/>
                  <a:pt x="2478405" y="1741"/>
                </a:cubicBezTo>
                <a:cubicBezTo>
                  <a:pt x="2535263" y="-3247"/>
                  <a:pt x="2593553" y="7719"/>
                  <a:pt x="2648443" y="35987"/>
                </a:cubicBezTo>
                <a:cubicBezTo>
                  <a:pt x="2759977" y="93409"/>
                  <a:pt x="2839954" y="213627"/>
                  <a:pt x="2861440" y="356263"/>
                </a:cubicBezTo>
                <a:lnTo>
                  <a:pt x="2862600" y="356834"/>
                </a:lnTo>
                <a:lnTo>
                  <a:pt x="2952663" y="401199"/>
                </a:lnTo>
                <a:cubicBezTo>
                  <a:pt x="3037881" y="458897"/>
                  <a:pt x="3103458" y="553042"/>
                  <a:pt x="3134792" y="667099"/>
                </a:cubicBezTo>
                <a:cubicBezTo>
                  <a:pt x="3165157" y="777484"/>
                  <a:pt x="3160829" y="897374"/>
                  <a:pt x="3122557" y="1004154"/>
                </a:cubicBezTo>
                <a:cubicBezTo>
                  <a:pt x="3216634" y="1150592"/>
                  <a:pt x="3249535" y="1340424"/>
                  <a:pt x="3211934" y="1519505"/>
                </a:cubicBezTo>
                <a:cubicBezTo>
                  <a:pt x="3161949" y="1757581"/>
                  <a:pt x="2996475" y="1935876"/>
                  <a:pt x="2793251" y="1970617"/>
                </a:cubicBezTo>
                <a:cubicBezTo>
                  <a:pt x="2792281" y="2119218"/>
                  <a:pt x="2737596" y="2260149"/>
                  <a:pt x="2643370" y="2357163"/>
                </a:cubicBezTo>
                <a:cubicBezTo>
                  <a:pt x="2500203" y="2504584"/>
                  <a:pt x="2293398" y="2523528"/>
                  <a:pt x="2133073" y="2403965"/>
                </a:cubicBezTo>
                <a:cubicBezTo>
                  <a:pt x="2081222" y="2609332"/>
                  <a:pt x="1942383" y="2766323"/>
                  <a:pt x="1768404" y="2816337"/>
                </a:cubicBezTo>
                <a:cubicBezTo>
                  <a:pt x="1563390" y="2875267"/>
                  <a:pt x="1349423" y="2774845"/>
                  <a:pt x="1232219" y="2564627"/>
                </a:cubicBezTo>
                <a:cubicBezTo>
                  <a:pt x="955584" y="2764160"/>
                  <a:pt x="596287" y="2652005"/>
                  <a:pt x="435737" y="2315932"/>
                </a:cubicBezTo>
                <a:cubicBezTo>
                  <a:pt x="278022" y="2338022"/>
                  <a:pt x="129932" y="2221016"/>
                  <a:pt x="85542" y="2039182"/>
                </a:cubicBezTo>
                <a:cubicBezTo>
                  <a:pt x="53387" y="1907624"/>
                  <a:pt x="81811" y="1765644"/>
                  <a:pt x="160370" y="1665615"/>
                </a:cubicBezTo>
                <a:cubicBezTo>
                  <a:pt x="48911" y="1587152"/>
                  <a:pt x="-13161" y="1436585"/>
                  <a:pt x="2357" y="1282347"/>
                </a:cubicBezTo>
                <a:cubicBezTo>
                  <a:pt x="20561" y="1101758"/>
                  <a:pt x="140376" y="960302"/>
                  <a:pt x="290929" y="941686"/>
                </a:cubicBezTo>
                <a:cubicBezTo>
                  <a:pt x="291824" y="938670"/>
                  <a:pt x="292794" y="935721"/>
                  <a:pt x="293689" y="932705"/>
                </a:cubicBezTo>
                <a:cubicBezTo>
                  <a:pt x="273471" y="754869"/>
                  <a:pt x="320622" y="575526"/>
                  <a:pt x="422234" y="443509"/>
                </a:cubicBezTo>
                <a:cubicBezTo>
                  <a:pt x="582783" y="234996"/>
                  <a:pt x="843080" y="188521"/>
                  <a:pt x="1047572" y="331747"/>
                </a:cubicBezTo>
                <a:lnTo>
                  <a:pt x="1047692" y="331541"/>
                </a:lnTo>
                <a:lnTo>
                  <a:pt x="1047199" y="331091"/>
                </a:lnTo>
                <a:lnTo>
                  <a:pt x="1047713" y="331504"/>
                </a:lnTo>
                <a:lnTo>
                  <a:pt x="1102720" y="236800"/>
                </a:lnTo>
                <a:cubicBezTo>
                  <a:pt x="1249417" y="40208"/>
                  <a:pt x="1512118" y="20141"/>
                  <a:pt x="1678057" y="215724"/>
                </a:cubicBezTo>
                <a:lnTo>
                  <a:pt x="1680870" y="210639"/>
                </a:lnTo>
                <a:lnTo>
                  <a:pt x="1721711" y="136781"/>
                </a:lnTo>
                <a:cubicBezTo>
                  <a:pt x="1772684" y="65284"/>
                  <a:pt x="1844221" y="17339"/>
                  <a:pt x="1923731" y="3868"/>
                </a:cubicBezTo>
                <a:cubicBezTo>
                  <a:pt x="1945609" y="156"/>
                  <a:pt x="1967482" y="-850"/>
                  <a:pt x="1989053" y="705"/>
                </a:cubicBezTo>
                <a:close/>
              </a:path>
            </a:pathLst>
          </a:cu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D39032C5-4A27-44CD-ADA0-6690D25A1831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6" tooltip="https://veillecarto2-0.fr/2018/12/04/les-drones-a-la-conquete-des-fonds-sous-marins/"/>
              </a:rPr>
              <a:t>Cette photo</a:t>
            </a:r>
            <a:r>
              <a:rPr lang="fr-FR" sz="900"/>
              <a:t> par Auteur inconnu est soumis à la licence </a:t>
            </a:r>
            <a:r>
              <a:rPr lang="fr-FR" sz="900">
                <a:hlinkClick r:id="rId7" tooltip="https://creativecommons.org/licenses/by-nc-nd/3.0/"/>
              </a:rPr>
              <a:t>CC BY-NC-ND</a:t>
            </a:r>
            <a:endParaRPr lang="fr-FR" sz="900"/>
          </a:p>
        </p:txBody>
      </p:sp>
      <p:sp>
        <p:nvSpPr>
          <p:cNvPr id="28" name="Phylactère : pensées 27">
            <a:extLst>
              <a:ext uri="{FF2B5EF4-FFF2-40B4-BE49-F238E27FC236}">
                <a16:creationId xmlns:a16="http://schemas.microsoft.com/office/drawing/2014/main" id="{EA4EACF9-FC0C-4136-ABC5-A0218C165D6B}"/>
              </a:ext>
            </a:extLst>
          </p:cNvPr>
          <p:cNvSpPr/>
          <p:nvPr/>
        </p:nvSpPr>
        <p:spPr>
          <a:xfrm>
            <a:off x="-428442" y="1843312"/>
            <a:ext cx="2716696" cy="7288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Aérien</a:t>
            </a:r>
          </a:p>
        </p:txBody>
      </p:sp>
      <p:pic>
        <p:nvPicPr>
          <p:cNvPr id="34" name="Image 33" descr="Drone marin, missile hypervéloce, soldat connecté : 6 innovations  militaires en images">
            <a:extLst>
              <a:ext uri="{FF2B5EF4-FFF2-40B4-BE49-F238E27FC236}">
                <a16:creationId xmlns:a16="http://schemas.microsoft.com/office/drawing/2014/main" id="{B4B13898-9152-420D-A1CE-88F4EC645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8" r="45" b="19644"/>
          <a:stretch>
            <a:fillRect/>
          </a:stretch>
        </p:blipFill>
        <p:spPr bwMode="auto">
          <a:xfrm>
            <a:off x="5243352" y="-1462529"/>
            <a:ext cx="8640195" cy="4323324"/>
          </a:xfrm>
          <a:custGeom>
            <a:avLst/>
            <a:gdLst>
              <a:gd name="connsiteX0" fmla="*/ 2325113 w 3774387"/>
              <a:gd name="connsiteY0" fmla="*/ 470 h 1888603"/>
              <a:gd name="connsiteX1" fmla="*/ 2533488 w 3774387"/>
              <a:gd name="connsiteY1" fmla="*/ 53281 h 1888603"/>
              <a:gd name="connsiteX2" fmla="*/ 2601123 w 3774387"/>
              <a:gd name="connsiteY2" fmla="*/ 99403 h 1888603"/>
              <a:gd name="connsiteX3" fmla="*/ 2605304 w 3774387"/>
              <a:gd name="connsiteY3" fmla="*/ 102254 h 1888603"/>
              <a:gd name="connsiteX4" fmla="*/ 2964834 w 3774387"/>
              <a:gd name="connsiteY4" fmla="*/ 1414 h 1888603"/>
              <a:gd name="connsiteX5" fmla="*/ 3096969 w 3774387"/>
              <a:gd name="connsiteY5" fmla="*/ 23991 h 1888603"/>
              <a:gd name="connsiteX6" fmla="*/ 3346295 w 3774387"/>
              <a:gd name="connsiteY6" fmla="*/ 237500 h 1888603"/>
              <a:gd name="connsiteX7" fmla="*/ 3347652 w 3774387"/>
              <a:gd name="connsiteY7" fmla="*/ 237880 h 1888603"/>
              <a:gd name="connsiteX8" fmla="*/ 3453077 w 3774387"/>
              <a:gd name="connsiteY8" fmla="*/ 267456 h 1888603"/>
              <a:gd name="connsiteX9" fmla="*/ 3666270 w 3774387"/>
              <a:gd name="connsiteY9" fmla="*/ 444716 h 1888603"/>
              <a:gd name="connsiteX10" fmla="*/ 3651948 w 3774387"/>
              <a:gd name="connsiteY10" fmla="*/ 669412 h 1888603"/>
              <a:gd name="connsiteX11" fmla="*/ 3756569 w 3774387"/>
              <a:gd name="connsiteY11" fmla="*/ 1012966 h 1888603"/>
              <a:gd name="connsiteX12" fmla="*/ 3266476 w 3774387"/>
              <a:gd name="connsiteY12" fmla="*/ 1313697 h 1888603"/>
              <a:gd name="connsiteX13" fmla="*/ 3091030 w 3774387"/>
              <a:gd name="connsiteY13" fmla="*/ 1571384 h 1888603"/>
              <a:gd name="connsiteX14" fmla="*/ 2493696 w 3774387"/>
              <a:gd name="connsiteY14" fmla="*/ 1602585 h 1888603"/>
              <a:gd name="connsiteX15" fmla="*/ 2066829 w 3774387"/>
              <a:gd name="connsiteY15" fmla="*/ 1877490 h 1888603"/>
              <a:gd name="connsiteX16" fmla="*/ 1439192 w 3774387"/>
              <a:gd name="connsiteY16" fmla="*/ 1709689 h 1888603"/>
              <a:gd name="connsiteX17" fmla="*/ 506861 w 3774387"/>
              <a:gd name="connsiteY17" fmla="*/ 1543898 h 1888603"/>
              <a:gd name="connsiteX18" fmla="*/ 96936 w 3774387"/>
              <a:gd name="connsiteY18" fmla="*/ 1359405 h 1888603"/>
              <a:gd name="connsiteX19" fmla="*/ 184528 w 3774387"/>
              <a:gd name="connsiteY19" fmla="*/ 1110369 h 1888603"/>
              <a:gd name="connsiteX20" fmla="*/ 2454 w 3774387"/>
              <a:gd name="connsiteY20" fmla="*/ 930811 h 1888603"/>
              <a:gd name="connsiteX21" fmla="*/ 0 w 3774387"/>
              <a:gd name="connsiteY21" fmla="*/ 866336 h 1888603"/>
              <a:gd name="connsiteX22" fmla="*/ 0 w 3774387"/>
              <a:gd name="connsiteY22" fmla="*/ 853869 h 1888603"/>
              <a:gd name="connsiteX23" fmla="*/ 36551 w 3774387"/>
              <a:gd name="connsiteY23" fmla="*/ 770339 h 1888603"/>
              <a:gd name="connsiteX24" fmla="*/ 337354 w 3774387"/>
              <a:gd name="connsiteY24" fmla="*/ 627767 h 1888603"/>
              <a:gd name="connsiteX25" fmla="*/ 340586 w 3774387"/>
              <a:gd name="connsiteY25" fmla="*/ 621781 h 1888603"/>
              <a:gd name="connsiteX26" fmla="*/ 491055 w 3774387"/>
              <a:gd name="connsiteY26" fmla="*/ 295662 h 1888603"/>
              <a:gd name="connsiteX27" fmla="*/ 1223051 w 3774387"/>
              <a:gd name="connsiteY27" fmla="*/ 221157 h 1888603"/>
              <a:gd name="connsiteX28" fmla="*/ 1223191 w 3774387"/>
              <a:gd name="connsiteY28" fmla="*/ 221019 h 1888603"/>
              <a:gd name="connsiteX29" fmla="*/ 1287605 w 3774387"/>
              <a:gd name="connsiteY29" fmla="*/ 157861 h 1888603"/>
              <a:gd name="connsiteX30" fmla="*/ 1961073 w 3774387"/>
              <a:gd name="connsiteY30" fmla="*/ 143811 h 1888603"/>
              <a:gd name="connsiteX31" fmla="*/ 1964365 w 3774387"/>
              <a:gd name="connsiteY31" fmla="*/ 140421 h 1888603"/>
              <a:gd name="connsiteX32" fmla="*/ 2012172 w 3774387"/>
              <a:gd name="connsiteY32" fmla="*/ 91184 h 1888603"/>
              <a:gd name="connsiteX33" fmla="*/ 2248650 w 3774387"/>
              <a:gd name="connsiteY33" fmla="*/ 2579 h 1888603"/>
              <a:gd name="connsiteX34" fmla="*/ 2325113 w 3774387"/>
              <a:gd name="connsiteY34" fmla="*/ 470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774387" h="1888603">
                <a:moveTo>
                  <a:pt x="2325113" y="470"/>
                </a:moveTo>
                <a:cubicBezTo>
                  <a:pt x="2400864" y="3578"/>
                  <a:pt x="2473441" y="22051"/>
                  <a:pt x="2533488" y="53281"/>
                </a:cubicBezTo>
                <a:lnTo>
                  <a:pt x="2601123" y="99403"/>
                </a:lnTo>
                <a:lnTo>
                  <a:pt x="2605304" y="102254"/>
                </a:lnTo>
                <a:cubicBezTo>
                  <a:pt x="2695820" y="29693"/>
                  <a:pt x="2830745" y="-6317"/>
                  <a:pt x="2964834" y="1414"/>
                </a:cubicBezTo>
                <a:cubicBezTo>
                  <a:pt x="3009530" y="3991"/>
                  <a:pt x="3054134" y="11428"/>
                  <a:pt x="3096969" y="23991"/>
                </a:cubicBezTo>
                <a:cubicBezTo>
                  <a:pt x="3227527" y="62270"/>
                  <a:pt x="3321144" y="142413"/>
                  <a:pt x="3346295" y="237500"/>
                </a:cubicBezTo>
                <a:lnTo>
                  <a:pt x="3347652" y="237880"/>
                </a:lnTo>
                <a:lnTo>
                  <a:pt x="3453077" y="267456"/>
                </a:lnTo>
                <a:cubicBezTo>
                  <a:pt x="3552830" y="305920"/>
                  <a:pt x="3629592" y="368681"/>
                  <a:pt x="3666270" y="444716"/>
                </a:cubicBezTo>
                <a:cubicBezTo>
                  <a:pt x="3701814" y="518304"/>
                  <a:pt x="3696748" y="598228"/>
                  <a:pt x="3651948" y="669412"/>
                </a:cubicBezTo>
                <a:cubicBezTo>
                  <a:pt x="3762071" y="767033"/>
                  <a:pt x="3800584" y="893583"/>
                  <a:pt x="3756569" y="1012966"/>
                </a:cubicBezTo>
                <a:cubicBezTo>
                  <a:pt x="3698058" y="1171678"/>
                  <a:pt x="3504362" y="1290537"/>
                  <a:pt x="3266476" y="1313697"/>
                </a:cubicBezTo>
                <a:cubicBezTo>
                  <a:pt x="3265340" y="1412760"/>
                  <a:pt x="3201328" y="1506711"/>
                  <a:pt x="3091030" y="1571384"/>
                </a:cubicBezTo>
                <a:cubicBezTo>
                  <a:pt x="2923445" y="1669661"/>
                  <a:pt x="2681368" y="1682290"/>
                  <a:pt x="2493696" y="1602585"/>
                </a:cubicBezTo>
                <a:cubicBezTo>
                  <a:pt x="2433002" y="1739491"/>
                  <a:pt x="2270482" y="1844148"/>
                  <a:pt x="2066829" y="1877490"/>
                </a:cubicBezTo>
                <a:cubicBezTo>
                  <a:pt x="1826848" y="1916774"/>
                  <a:pt x="1576386" y="1849829"/>
                  <a:pt x="1439192" y="1709689"/>
                </a:cubicBezTo>
                <a:cubicBezTo>
                  <a:pt x="1115374" y="1842706"/>
                  <a:pt x="694794" y="1767938"/>
                  <a:pt x="506861" y="1543898"/>
                </a:cubicBezTo>
                <a:cubicBezTo>
                  <a:pt x="322246" y="1558624"/>
                  <a:pt x="148897" y="1480623"/>
                  <a:pt x="96936" y="1359405"/>
                </a:cubicBezTo>
                <a:cubicBezTo>
                  <a:pt x="59297" y="1271703"/>
                  <a:pt x="92570" y="1177053"/>
                  <a:pt x="184528" y="1110369"/>
                </a:cubicBezTo>
                <a:cubicBezTo>
                  <a:pt x="86675" y="1071139"/>
                  <a:pt x="21342" y="1004871"/>
                  <a:pt x="2454" y="930811"/>
                </a:cubicBezTo>
                <a:lnTo>
                  <a:pt x="0" y="866336"/>
                </a:lnTo>
                <a:lnTo>
                  <a:pt x="0" y="853869"/>
                </a:lnTo>
                <a:lnTo>
                  <a:pt x="36551" y="770339"/>
                </a:lnTo>
                <a:cubicBezTo>
                  <a:pt x="93247" y="692446"/>
                  <a:pt x="205181" y="637075"/>
                  <a:pt x="337354" y="627767"/>
                </a:cubicBezTo>
                <a:cubicBezTo>
                  <a:pt x="338402" y="625757"/>
                  <a:pt x="339538" y="623791"/>
                  <a:pt x="340586" y="621781"/>
                </a:cubicBezTo>
                <a:cubicBezTo>
                  <a:pt x="316919" y="503228"/>
                  <a:pt x="372112" y="383670"/>
                  <a:pt x="491055" y="295662"/>
                </a:cubicBezTo>
                <a:cubicBezTo>
                  <a:pt x="678988" y="156658"/>
                  <a:pt x="983680" y="125676"/>
                  <a:pt x="1223051" y="221157"/>
                </a:cubicBezTo>
                <a:lnTo>
                  <a:pt x="1223191" y="221019"/>
                </a:lnTo>
                <a:lnTo>
                  <a:pt x="1287605" y="157861"/>
                </a:lnTo>
                <a:cubicBezTo>
                  <a:pt x="1459324" y="26805"/>
                  <a:pt x="1766830" y="13427"/>
                  <a:pt x="1961073" y="143811"/>
                </a:cubicBezTo>
                <a:lnTo>
                  <a:pt x="1964365" y="140421"/>
                </a:lnTo>
                <a:lnTo>
                  <a:pt x="2012172" y="91184"/>
                </a:lnTo>
                <a:cubicBezTo>
                  <a:pt x="2071840" y="43521"/>
                  <a:pt x="2155578" y="11559"/>
                  <a:pt x="2248650" y="2579"/>
                </a:cubicBezTo>
                <a:cubicBezTo>
                  <a:pt x="2274259" y="104"/>
                  <a:pt x="2299862" y="-567"/>
                  <a:pt x="2325113" y="47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hylactère : pensées 28">
            <a:extLst>
              <a:ext uri="{FF2B5EF4-FFF2-40B4-BE49-F238E27FC236}">
                <a16:creationId xmlns:a16="http://schemas.microsoft.com/office/drawing/2014/main" id="{10B57B78-C34F-4223-B700-537EC72368AA}"/>
              </a:ext>
            </a:extLst>
          </p:cNvPr>
          <p:cNvSpPr/>
          <p:nvPr/>
        </p:nvSpPr>
        <p:spPr>
          <a:xfrm>
            <a:off x="7973915" y="2021487"/>
            <a:ext cx="2412292" cy="7288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Marin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F6D665D-6E5C-4262-B498-91BD93E24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3073" t="7134"/>
          <a:stretch>
            <a:fillRect/>
          </a:stretch>
        </p:blipFill>
        <p:spPr>
          <a:xfrm>
            <a:off x="-2826104" y="2860795"/>
            <a:ext cx="8069456" cy="5078896"/>
          </a:xfrm>
          <a:custGeom>
            <a:avLst/>
            <a:gdLst>
              <a:gd name="connsiteX0" fmla="*/ 1641350 w 2633210"/>
              <a:gd name="connsiteY0" fmla="*/ 435 h 1657336"/>
              <a:gd name="connsiteX1" fmla="*/ 1788246 w 2633210"/>
              <a:gd name="connsiteY1" fmla="*/ 49312 h 1657336"/>
              <a:gd name="connsiteX2" fmla="*/ 1835925 w 2633210"/>
              <a:gd name="connsiteY2" fmla="*/ 91997 h 1657336"/>
              <a:gd name="connsiteX3" fmla="*/ 1838872 w 2633210"/>
              <a:gd name="connsiteY3" fmla="*/ 94635 h 1657336"/>
              <a:gd name="connsiteX4" fmla="*/ 2092325 w 2633210"/>
              <a:gd name="connsiteY4" fmla="*/ 1309 h 1657336"/>
              <a:gd name="connsiteX5" fmla="*/ 2185474 w 2633210"/>
              <a:gd name="connsiteY5" fmla="*/ 22203 h 1657336"/>
              <a:gd name="connsiteX6" fmla="*/ 2361237 w 2633210"/>
              <a:gd name="connsiteY6" fmla="*/ 219804 h 1657336"/>
              <a:gd name="connsiteX7" fmla="*/ 2362194 w 2633210"/>
              <a:gd name="connsiteY7" fmla="*/ 220157 h 1657336"/>
              <a:gd name="connsiteX8" fmla="*/ 2436513 w 2633210"/>
              <a:gd name="connsiteY8" fmla="*/ 247529 h 1657336"/>
              <a:gd name="connsiteX9" fmla="*/ 2586805 w 2633210"/>
              <a:gd name="connsiteY9" fmla="*/ 411581 h 1657336"/>
              <a:gd name="connsiteX10" fmla="*/ 2576709 w 2633210"/>
              <a:gd name="connsiteY10" fmla="*/ 619535 h 1657336"/>
              <a:gd name="connsiteX11" fmla="*/ 2625347 w 2633210"/>
              <a:gd name="connsiteY11" fmla="*/ 691794 h 1657336"/>
              <a:gd name="connsiteX12" fmla="*/ 2633210 w 2633210"/>
              <a:gd name="connsiteY12" fmla="*/ 713272 h 1657336"/>
              <a:gd name="connsiteX13" fmla="*/ 2633210 w 2633210"/>
              <a:gd name="connsiteY13" fmla="*/ 974462 h 1657336"/>
              <a:gd name="connsiteX14" fmla="*/ 2602660 w 2633210"/>
              <a:gd name="connsiteY14" fmla="*/ 1039934 h 1657336"/>
              <a:gd name="connsiteX15" fmla="*/ 2304968 w 2633210"/>
              <a:gd name="connsiteY15" fmla="*/ 1215816 h 1657336"/>
              <a:gd name="connsiteX16" fmla="*/ 2181287 w 2633210"/>
              <a:gd name="connsiteY16" fmla="*/ 1454304 h 1657336"/>
              <a:gd name="connsiteX17" fmla="*/ 1760194 w 2633210"/>
              <a:gd name="connsiteY17" fmla="*/ 1483179 h 1657336"/>
              <a:gd name="connsiteX18" fmla="*/ 1647526 w 2633210"/>
              <a:gd name="connsiteY18" fmla="*/ 1646334 h 1657336"/>
              <a:gd name="connsiteX19" fmla="*/ 1630590 w 2633210"/>
              <a:gd name="connsiteY19" fmla="*/ 1657336 h 1657336"/>
              <a:gd name="connsiteX20" fmla="*/ 1093680 w 2633210"/>
              <a:gd name="connsiteY20" fmla="*/ 1657336 h 1657336"/>
              <a:gd name="connsiteX21" fmla="*/ 1016817 w 2633210"/>
              <a:gd name="connsiteY21" fmla="*/ 1582303 h 1657336"/>
              <a:gd name="connsiteX22" fmla="*/ 359567 w 2633210"/>
              <a:gd name="connsiteY22" fmla="*/ 1428866 h 1657336"/>
              <a:gd name="connsiteX23" fmla="*/ 70588 w 2633210"/>
              <a:gd name="connsiteY23" fmla="*/ 1258118 h 1657336"/>
              <a:gd name="connsiteX24" fmla="*/ 132336 w 2633210"/>
              <a:gd name="connsiteY24" fmla="*/ 1027638 h 1657336"/>
              <a:gd name="connsiteX25" fmla="*/ 1945 w 2633210"/>
              <a:gd name="connsiteY25" fmla="*/ 791172 h 1657336"/>
              <a:gd name="connsiteX26" fmla="*/ 240072 w 2633210"/>
              <a:gd name="connsiteY26" fmla="*/ 580994 h 1657336"/>
              <a:gd name="connsiteX27" fmla="*/ 242350 w 2633210"/>
              <a:gd name="connsiteY27" fmla="*/ 575453 h 1657336"/>
              <a:gd name="connsiteX28" fmla="*/ 348424 w 2633210"/>
              <a:gd name="connsiteY28" fmla="*/ 273633 h 1657336"/>
              <a:gd name="connsiteX29" fmla="*/ 864448 w 2633210"/>
              <a:gd name="connsiteY29" fmla="*/ 204679 h 1657336"/>
              <a:gd name="connsiteX30" fmla="*/ 864547 w 2633210"/>
              <a:gd name="connsiteY30" fmla="*/ 204551 h 1657336"/>
              <a:gd name="connsiteX31" fmla="*/ 909955 w 2633210"/>
              <a:gd name="connsiteY31" fmla="*/ 146099 h 1657336"/>
              <a:gd name="connsiteX32" fmla="*/ 1384719 w 2633210"/>
              <a:gd name="connsiteY32" fmla="*/ 133096 h 1657336"/>
              <a:gd name="connsiteX33" fmla="*/ 1387040 w 2633210"/>
              <a:gd name="connsiteY33" fmla="*/ 129958 h 1657336"/>
              <a:gd name="connsiteX34" fmla="*/ 1420742 w 2633210"/>
              <a:gd name="connsiteY34" fmla="*/ 84390 h 1657336"/>
              <a:gd name="connsiteX35" fmla="*/ 1587447 w 2633210"/>
              <a:gd name="connsiteY35" fmla="*/ 2387 h 1657336"/>
              <a:gd name="connsiteX36" fmla="*/ 1641350 w 2633210"/>
              <a:gd name="connsiteY36" fmla="*/ 435 h 165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33210" h="1657336">
                <a:moveTo>
                  <a:pt x="1641350" y="435"/>
                </a:moveTo>
                <a:cubicBezTo>
                  <a:pt x="1694752" y="3312"/>
                  <a:pt x="1745916" y="20408"/>
                  <a:pt x="1788246" y="49312"/>
                </a:cubicBezTo>
                <a:lnTo>
                  <a:pt x="1835925" y="91997"/>
                </a:lnTo>
                <a:lnTo>
                  <a:pt x="1838872" y="94635"/>
                </a:lnTo>
                <a:cubicBezTo>
                  <a:pt x="1902683" y="27481"/>
                  <a:pt x="1997798" y="-5846"/>
                  <a:pt x="2092325" y="1309"/>
                </a:cubicBezTo>
                <a:cubicBezTo>
                  <a:pt x="2123833" y="3693"/>
                  <a:pt x="2155277" y="10576"/>
                  <a:pt x="2185474" y="22203"/>
                </a:cubicBezTo>
                <a:cubicBezTo>
                  <a:pt x="2277511" y="57631"/>
                  <a:pt x="2343507" y="131802"/>
                  <a:pt x="2361237" y="219804"/>
                </a:cubicBezTo>
                <a:lnTo>
                  <a:pt x="2362194" y="220157"/>
                </a:lnTo>
                <a:lnTo>
                  <a:pt x="2436513" y="247529"/>
                </a:lnTo>
                <a:cubicBezTo>
                  <a:pt x="2506834" y="283127"/>
                  <a:pt x="2560948" y="341212"/>
                  <a:pt x="2586805" y="411581"/>
                </a:cubicBezTo>
                <a:cubicBezTo>
                  <a:pt x="2611861" y="479686"/>
                  <a:pt x="2608291" y="553655"/>
                  <a:pt x="2576709" y="619535"/>
                </a:cubicBezTo>
                <a:cubicBezTo>
                  <a:pt x="2596117" y="642122"/>
                  <a:pt x="2612369" y="666383"/>
                  <a:pt x="2625347" y="691794"/>
                </a:cubicBezTo>
                <a:lnTo>
                  <a:pt x="2633210" y="713272"/>
                </a:lnTo>
                <a:lnTo>
                  <a:pt x="2633210" y="974462"/>
                </a:lnTo>
                <a:lnTo>
                  <a:pt x="2602660" y="1039934"/>
                </a:lnTo>
                <a:cubicBezTo>
                  <a:pt x="2538994" y="1133844"/>
                  <a:pt x="2430742" y="1199740"/>
                  <a:pt x="2304968" y="1215816"/>
                </a:cubicBezTo>
                <a:cubicBezTo>
                  <a:pt x="2304168" y="1307498"/>
                  <a:pt x="2259042" y="1394449"/>
                  <a:pt x="2181287" y="1454304"/>
                </a:cubicBezTo>
                <a:cubicBezTo>
                  <a:pt x="2063147" y="1545258"/>
                  <a:pt x="1892494" y="1556946"/>
                  <a:pt x="1760194" y="1483179"/>
                </a:cubicBezTo>
                <a:cubicBezTo>
                  <a:pt x="1738801" y="1546532"/>
                  <a:pt x="1699462" y="1602423"/>
                  <a:pt x="1647526" y="1646334"/>
                </a:cubicBezTo>
                <a:lnTo>
                  <a:pt x="1630590" y="1657336"/>
                </a:lnTo>
                <a:lnTo>
                  <a:pt x="1093680" y="1657336"/>
                </a:lnTo>
                <a:lnTo>
                  <a:pt x="1016817" y="1582303"/>
                </a:lnTo>
                <a:cubicBezTo>
                  <a:pt x="788540" y="1705410"/>
                  <a:pt x="492051" y="1636213"/>
                  <a:pt x="359567" y="1428866"/>
                </a:cubicBezTo>
                <a:cubicBezTo>
                  <a:pt x="229422" y="1442495"/>
                  <a:pt x="107219" y="1370305"/>
                  <a:pt x="70588" y="1258118"/>
                </a:cubicBezTo>
                <a:cubicBezTo>
                  <a:pt x="44055" y="1176951"/>
                  <a:pt x="67510" y="1089353"/>
                  <a:pt x="132336" y="1027638"/>
                </a:cubicBezTo>
                <a:cubicBezTo>
                  <a:pt x="40361" y="979229"/>
                  <a:pt x="-10860" y="886333"/>
                  <a:pt x="1945" y="791172"/>
                </a:cubicBezTo>
                <a:cubicBezTo>
                  <a:pt x="16967" y="679754"/>
                  <a:pt x="115838" y="592479"/>
                  <a:pt x="240072" y="580994"/>
                </a:cubicBezTo>
                <a:cubicBezTo>
                  <a:pt x="240811" y="579134"/>
                  <a:pt x="241611" y="577314"/>
                  <a:pt x="242350" y="575453"/>
                </a:cubicBezTo>
                <a:cubicBezTo>
                  <a:pt x="225667" y="465733"/>
                  <a:pt x="264575" y="355083"/>
                  <a:pt x="348424" y="273633"/>
                </a:cubicBezTo>
                <a:cubicBezTo>
                  <a:pt x="480908" y="144986"/>
                  <a:pt x="695703" y="116312"/>
                  <a:pt x="864448" y="204679"/>
                </a:cubicBezTo>
                <a:lnTo>
                  <a:pt x="864547" y="204551"/>
                </a:lnTo>
                <a:lnTo>
                  <a:pt x="909955" y="146099"/>
                </a:lnTo>
                <a:cubicBezTo>
                  <a:pt x="1031009" y="24807"/>
                  <a:pt x="1247787" y="12426"/>
                  <a:pt x="1384719" y="133096"/>
                </a:cubicBezTo>
                <a:lnTo>
                  <a:pt x="1387040" y="129958"/>
                </a:lnTo>
                <a:lnTo>
                  <a:pt x="1420742" y="84390"/>
                </a:lnTo>
                <a:cubicBezTo>
                  <a:pt x="1462805" y="40278"/>
                  <a:pt x="1521836" y="10697"/>
                  <a:pt x="1587447" y="2387"/>
                </a:cubicBezTo>
                <a:cubicBezTo>
                  <a:pt x="1605501" y="97"/>
                  <a:pt x="1623550" y="-524"/>
                  <a:pt x="1641350" y="435"/>
                </a:cubicBezTo>
                <a:close/>
              </a:path>
            </a:pathLst>
          </a:custGeom>
        </p:spPr>
      </p:pic>
      <p:sp>
        <p:nvSpPr>
          <p:cNvPr id="26" name="Phylactère : pensées 25">
            <a:extLst>
              <a:ext uri="{FF2B5EF4-FFF2-40B4-BE49-F238E27FC236}">
                <a16:creationId xmlns:a16="http://schemas.microsoft.com/office/drawing/2014/main" id="{2603FA38-FB79-4EFE-A147-1735FB207645}"/>
              </a:ext>
            </a:extLst>
          </p:cNvPr>
          <p:cNvSpPr/>
          <p:nvPr/>
        </p:nvSpPr>
        <p:spPr>
          <a:xfrm>
            <a:off x="3724674" y="3775515"/>
            <a:ext cx="2716696" cy="7288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Terrestre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CD6D142-4733-4B00-9415-91B8C0605CD4}"/>
              </a:ext>
            </a:extLst>
          </p:cNvPr>
          <p:cNvSpPr/>
          <p:nvPr/>
        </p:nvSpPr>
        <p:spPr>
          <a:xfrm>
            <a:off x="151854" y="359423"/>
            <a:ext cx="870496" cy="728870"/>
          </a:xfrm>
          <a:prstGeom prst="ellipse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620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5E300C7-3EFA-4361-8DDD-2DFC5B9D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4142" y="-73644"/>
            <a:ext cx="1188000" cy="118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1990724-9E59-414A-990B-AE1C711BA5C3}"/>
              </a:ext>
            </a:extLst>
          </p:cNvPr>
          <p:cNvSpPr txBox="1"/>
          <p:nvPr/>
        </p:nvSpPr>
        <p:spPr>
          <a:xfrm>
            <a:off x="4463542" y="352387"/>
            <a:ext cx="3891776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 drones pour :</a:t>
            </a:r>
          </a:p>
        </p:txBody>
      </p:sp>
      <p:pic>
        <p:nvPicPr>
          <p:cNvPr id="1026" name="Picture 2" descr="Dossier : Choisir un drone pour les enfants – PLANETE GEEK">
            <a:extLst>
              <a:ext uri="{FF2B5EF4-FFF2-40B4-BE49-F238E27FC236}">
                <a16:creationId xmlns:a16="http://schemas.microsoft.com/office/drawing/2014/main" id="{A721AAD8-3E8B-493A-9754-FE82BFE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2674"/>
            <a:ext cx="2335716" cy="299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AADB139-E551-4094-BB99-AC7753C8E0AE}"/>
              </a:ext>
            </a:extLst>
          </p:cNvPr>
          <p:cNvGrpSpPr/>
          <p:nvPr/>
        </p:nvGrpSpPr>
        <p:grpSpPr>
          <a:xfrm>
            <a:off x="2335716" y="1232674"/>
            <a:ext cx="2637728" cy="2987747"/>
            <a:chOff x="2335716" y="89211"/>
            <a:chExt cx="8458664" cy="4833536"/>
          </a:xfrm>
        </p:grpSpPr>
        <p:pic>
          <p:nvPicPr>
            <p:cNvPr id="1028" name="Picture 4" descr="bannière horizontale de drone militaire 3501182 - Telecharger Vectoriel  Gratuit, Clipart Graphique, Vecteur Dessins et Pictogramme Gratuit">
              <a:extLst>
                <a:ext uri="{FF2B5EF4-FFF2-40B4-BE49-F238E27FC236}">
                  <a16:creationId xmlns:a16="http://schemas.microsoft.com/office/drawing/2014/main" id="{F7806DB4-7D20-4022-AD49-ED2E26279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716" y="89211"/>
              <a:ext cx="8458664" cy="483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8ACB541-E325-4CF2-8BA0-3B08E4E2A78A}"/>
                </a:ext>
              </a:extLst>
            </p:cNvPr>
            <p:cNvGrpSpPr/>
            <p:nvPr/>
          </p:nvGrpSpPr>
          <p:grpSpPr>
            <a:xfrm>
              <a:off x="7676115" y="1909880"/>
              <a:ext cx="2966226" cy="2765502"/>
              <a:chOff x="7676115" y="1909880"/>
              <a:chExt cx="2966226" cy="276550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9F10F7-704F-444D-AD80-808AA08A1587}"/>
                  </a:ext>
                </a:extLst>
              </p:cNvPr>
              <p:cNvSpPr/>
              <p:nvPr/>
            </p:nvSpPr>
            <p:spPr>
              <a:xfrm>
                <a:off x="7676115" y="1909880"/>
                <a:ext cx="2966226" cy="138275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7E694A-556C-486A-B61B-9F9C63E9E533}"/>
                  </a:ext>
                </a:extLst>
              </p:cNvPr>
              <p:cNvSpPr/>
              <p:nvPr/>
            </p:nvSpPr>
            <p:spPr>
              <a:xfrm>
                <a:off x="7676115" y="3292631"/>
                <a:ext cx="2966226" cy="138275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1030" name="Picture 6" descr="Dessin De Drone De Livraison Avec Carte | Vecteur Gratuite">
            <a:extLst>
              <a:ext uri="{FF2B5EF4-FFF2-40B4-BE49-F238E27FC236}">
                <a16:creationId xmlns:a16="http://schemas.microsoft.com/office/drawing/2014/main" id="{BC61333B-8CB8-4BB5-A155-EB9E8E40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35" y="1244474"/>
            <a:ext cx="2614391" cy="299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rones, vidéosurveillance, armes high-tech... comment vous serez protégés  dans 10 ans - Capital.fr">
            <a:extLst>
              <a:ext uri="{FF2B5EF4-FFF2-40B4-BE49-F238E27FC236}">
                <a16:creationId xmlns:a16="http://schemas.microsoft.com/office/drawing/2014/main" id="{D283D6B1-DF6D-4924-8098-91C0CF94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2219"/>
            <a:ext cx="4168239" cy="26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3 idées de Pollution de l'air | pollution, pollution de l'air, pollution  atmosphérique">
            <a:extLst>
              <a:ext uri="{FF2B5EF4-FFF2-40B4-BE49-F238E27FC236}">
                <a16:creationId xmlns:a16="http://schemas.microsoft.com/office/drawing/2014/main" id="{9BAC439C-78CC-45C3-B649-21E0E057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94" y="4232220"/>
            <a:ext cx="3848767" cy="26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griculture Intelligente À Plat Illustrations Vectorielles Ensemble  Saluttechnologie Concept De Dessin Animé Agricole Autonome Avec Contour Drones  Agricoles Drone Technologies Et Innovations Numériques De Precision Ag Iot  Dans Lagriculture Vecteurs ...">
            <a:extLst>
              <a:ext uri="{FF2B5EF4-FFF2-40B4-BE49-F238E27FC236}">
                <a16:creationId xmlns:a16="http://schemas.microsoft.com/office/drawing/2014/main" id="{85A241B0-FC3E-403E-BE04-40EFD961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70" y="4244018"/>
            <a:ext cx="4168239" cy="261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rôle Drone. Lifeline Isolé Drones Dessin Animé Série Clip Art Libres De  Droits , Svg , Vecteurs Et Illustration. Image 61409054.">
            <a:extLst>
              <a:ext uri="{FF2B5EF4-FFF2-40B4-BE49-F238E27FC236}">
                <a16:creationId xmlns:a16="http://schemas.microsoft.com/office/drawing/2014/main" id="{A0995A0D-6FC4-4993-B427-0E88B1C2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35" y="1241411"/>
            <a:ext cx="2306444" cy="298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llustrations gratuites de Lentille">
            <a:extLst>
              <a:ext uri="{FF2B5EF4-FFF2-40B4-BE49-F238E27FC236}">
                <a16:creationId xmlns:a16="http://schemas.microsoft.com/office/drawing/2014/main" id="{055D50D8-9CDA-468F-922A-0E3E04F8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32" y="1253560"/>
            <a:ext cx="2306445" cy="29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outon d’action : vidéo 12">
            <a:hlinkClick r:id="rId12" highlightClick="1"/>
            <a:extLst>
              <a:ext uri="{FF2B5EF4-FFF2-40B4-BE49-F238E27FC236}">
                <a16:creationId xmlns:a16="http://schemas.microsoft.com/office/drawing/2014/main" id="{04032210-5E38-47B5-9E09-F18F67CCFC0E}"/>
              </a:ext>
            </a:extLst>
          </p:cNvPr>
          <p:cNvSpPr/>
          <p:nvPr/>
        </p:nvSpPr>
        <p:spPr>
          <a:xfrm>
            <a:off x="10620806" y="1840675"/>
            <a:ext cx="866899" cy="939993"/>
          </a:xfrm>
          <a:prstGeom prst="actionButtonMovi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02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8890A-2255-4DED-B8C9-D81B56DA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918147"/>
            <a:ext cx="5157787" cy="823912"/>
          </a:xfrm>
          <a:solidFill>
            <a:schemeClr val="accent5">
              <a:lumMod val="60000"/>
              <a:lumOff val="40000"/>
            </a:schemeClr>
          </a:solidFill>
          <a:ln w="57150" cmpd="dbl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AVANTAGES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A86337C-60B2-4A05-B6D1-FFE6B2410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40901" y="-638"/>
            <a:ext cx="1189116" cy="1189116"/>
          </a:xfr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4E8884-F3DC-4956-9ADB-082E453A2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5327" y="2505075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dirty="0"/>
              <a:t>Exposition aux MALWARES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Infractions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Accidents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Mauvaise utilisation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Augmentation criminalité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Trop de drone tue le drone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C7260EE7-085D-4A2C-8082-AEEF4C6ED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909638"/>
            <a:ext cx="5183188" cy="823912"/>
          </a:xfrm>
          <a:solidFill>
            <a:schemeClr val="accent5">
              <a:lumMod val="60000"/>
              <a:lumOff val="40000"/>
            </a:schemeClr>
          </a:solidFill>
          <a:ln w="57150" cmpd="dbl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INCONVÉNIENTS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CDCFD0-510F-455A-B95C-7B4AD2ACC75A}"/>
              </a:ext>
            </a:extLst>
          </p:cNvPr>
          <p:cNvSpPr txBox="1"/>
          <p:nvPr/>
        </p:nvSpPr>
        <p:spPr>
          <a:xfrm>
            <a:off x="868366" y="2267567"/>
            <a:ext cx="515461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Rapidité de déploiement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Autonomie/télépiloté à distance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Capacité de couvrir une grande distance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Sécurité du personnel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Image prise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6094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ones du futur retour vers le">
            <a:extLst>
              <a:ext uri="{FF2B5EF4-FFF2-40B4-BE49-F238E27FC236}">
                <a16:creationId xmlns:a16="http://schemas.microsoft.com/office/drawing/2014/main" id="{9A5F71CA-1705-41FC-98BB-8BD8F4C3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9D108E9-F1B7-4EA4-93C3-824C8477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1"/>
            <a:ext cx="1270659" cy="12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77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1937</TotalTime>
  <Words>105</Words>
  <Application>Microsoft Office PowerPoint</Application>
  <PresentationFormat>Grand écran</PresentationFormat>
  <Paragraphs>34</Paragraphs>
  <Slides>10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Blandine RICHARD</cp:lastModifiedBy>
  <cp:revision>50</cp:revision>
  <dcterms:created xsi:type="dcterms:W3CDTF">2022-06-29T08:55:55Z</dcterms:created>
  <dcterms:modified xsi:type="dcterms:W3CDTF">2022-07-05T14:14:30Z</dcterms:modified>
</cp:coreProperties>
</file>