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7387-41B2-489A-928A-6BD795D39DBF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DB3B-ADDF-46C0-B395-B2463635C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36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7387-41B2-489A-928A-6BD795D39DBF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DB3B-ADDF-46C0-B395-B2463635C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80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7387-41B2-489A-928A-6BD795D39DBF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DB3B-ADDF-46C0-B395-B2463635C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856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7387-41B2-489A-928A-6BD795D39DBF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DB3B-ADDF-46C0-B395-B2463635C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7042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7387-41B2-489A-928A-6BD795D39DBF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DB3B-ADDF-46C0-B395-B2463635C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877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7387-41B2-489A-928A-6BD795D39DBF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DB3B-ADDF-46C0-B395-B2463635C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685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7387-41B2-489A-928A-6BD795D39DBF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DB3B-ADDF-46C0-B395-B2463635C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460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7387-41B2-489A-928A-6BD795D39DBF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DB3B-ADDF-46C0-B395-B2463635C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113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7387-41B2-489A-928A-6BD795D39DBF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DB3B-ADDF-46C0-B395-B2463635C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2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7387-41B2-489A-928A-6BD795D39DBF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DB3B-ADDF-46C0-B395-B2463635C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5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7387-41B2-489A-928A-6BD795D39DBF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DB3B-ADDF-46C0-B395-B2463635C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51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7387-41B2-489A-928A-6BD795D39DBF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DB3B-ADDF-46C0-B395-B2463635C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48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7387-41B2-489A-928A-6BD795D39DBF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DB3B-ADDF-46C0-B395-B2463635C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30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7387-41B2-489A-928A-6BD795D39DBF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DB3B-ADDF-46C0-B395-B2463635C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91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7387-41B2-489A-928A-6BD795D39DBF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DB3B-ADDF-46C0-B395-B2463635C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36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7387-41B2-489A-928A-6BD795D39DBF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DB3B-ADDF-46C0-B395-B2463635C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6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7387-41B2-489A-928A-6BD795D39DBF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DB3B-ADDF-46C0-B395-B2463635C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78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427387-41B2-489A-928A-6BD795D39DBF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4DB3B-ADDF-46C0-B395-B2463635C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563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DB461-739F-4997-A3DF-C52C1FB41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Anima</a:t>
            </a:r>
            <a:r>
              <a:rPr lang="ja-JP" altLang="en-US" dirty="0"/>
              <a:t>仕様（変更）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E3002B-159E-45F3-B135-0CB4662CB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19</a:t>
            </a:r>
            <a:r>
              <a:rPr lang="en-US" altLang="ja-JP" dirty="0"/>
              <a:t>.12.22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474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E99CD4-FD07-452A-A543-4DCA1757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6A176E-0785-426B-89FC-9F1BE85E2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知覚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鹿の知覚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熊の知覚</a:t>
            </a:r>
          </a:p>
        </p:txBody>
      </p:sp>
    </p:spTree>
    <p:extLst>
      <p:ext uri="{BB962C8B-B14F-4D97-AF65-F5344CB8AC3E}">
        <p14:creationId xmlns:p14="http://schemas.microsoft.com/office/powerpoint/2010/main" val="200332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E99CD4-FD07-452A-A543-4DCA1757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知覚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A8F515B-BCE9-4574-8696-B337204F2C58}"/>
              </a:ext>
            </a:extLst>
          </p:cNvPr>
          <p:cNvGrpSpPr/>
          <p:nvPr/>
        </p:nvGrpSpPr>
        <p:grpSpPr>
          <a:xfrm>
            <a:off x="3006800" y="2087485"/>
            <a:ext cx="2165243" cy="338554"/>
            <a:chOff x="740231" y="2043794"/>
            <a:chExt cx="2165243" cy="338554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BE0570FA-A48E-4BDB-BDF8-D77F61A7F950}"/>
                </a:ext>
              </a:extLst>
            </p:cNvPr>
            <p:cNvSpPr/>
            <p:nvPr/>
          </p:nvSpPr>
          <p:spPr>
            <a:xfrm>
              <a:off x="740231" y="2043794"/>
              <a:ext cx="298579" cy="29857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F94ADF9-FC59-4AB0-8F9D-D28F817817D5}"/>
                </a:ext>
              </a:extLst>
            </p:cNvPr>
            <p:cNvSpPr txBox="1"/>
            <p:nvPr/>
          </p:nvSpPr>
          <p:spPr>
            <a:xfrm>
              <a:off x="1284517" y="2043794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/>
                <a:t>穢物（鹿、熊）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0390877C-5A95-4972-8431-96B32D4549B1}"/>
              </a:ext>
            </a:extLst>
          </p:cNvPr>
          <p:cNvGrpSpPr/>
          <p:nvPr/>
        </p:nvGrpSpPr>
        <p:grpSpPr>
          <a:xfrm>
            <a:off x="3006800" y="2714205"/>
            <a:ext cx="2157778" cy="338554"/>
            <a:chOff x="740231" y="2894825"/>
            <a:chExt cx="2157778" cy="338554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6746045-17FC-4B3E-8803-A76B8F5E1643}"/>
                </a:ext>
              </a:extLst>
            </p:cNvPr>
            <p:cNvSpPr/>
            <p:nvPr/>
          </p:nvSpPr>
          <p:spPr>
            <a:xfrm>
              <a:off x="740231" y="2930202"/>
              <a:ext cx="298579" cy="298579"/>
            </a:xfrm>
            <a:prstGeom prst="ellipse">
              <a:avLst/>
            </a:prstGeom>
            <a:solidFill>
              <a:schemeClr val="bg1">
                <a:lumMod val="95000"/>
                <a:lumOff val="5000"/>
                <a:alpha val="50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9A1D1AF-FD05-4B9F-A78C-FD690387FB0A}"/>
                </a:ext>
              </a:extLst>
            </p:cNvPr>
            <p:cNvSpPr txBox="1"/>
            <p:nvPr/>
          </p:nvSpPr>
          <p:spPr>
            <a:xfrm>
              <a:off x="1277052" y="2894825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/>
                <a:t>穢物の知覚範囲</a:t>
              </a:r>
              <a:endParaRPr kumimoji="1" lang="en-US" altLang="ja-JP" sz="16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AD3F96A-94CB-4200-ACE2-C220163D94FC}"/>
              </a:ext>
            </a:extLst>
          </p:cNvPr>
          <p:cNvGrpSpPr/>
          <p:nvPr/>
        </p:nvGrpSpPr>
        <p:grpSpPr>
          <a:xfrm>
            <a:off x="5900366" y="2087485"/>
            <a:ext cx="2475722" cy="2475722"/>
            <a:chOff x="7993223" y="2377750"/>
            <a:chExt cx="2475722" cy="2475722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20B72181-5034-48F6-AA41-7C1D426BB7DA}"/>
                </a:ext>
              </a:extLst>
            </p:cNvPr>
            <p:cNvSpPr/>
            <p:nvPr/>
          </p:nvSpPr>
          <p:spPr>
            <a:xfrm>
              <a:off x="7993223" y="2377750"/>
              <a:ext cx="2475722" cy="2475722"/>
            </a:xfrm>
            <a:prstGeom prst="ellipse">
              <a:avLst/>
            </a:prstGeom>
            <a:solidFill>
              <a:schemeClr val="bg1">
                <a:lumMod val="95000"/>
                <a:lumOff val="5000"/>
                <a:alpha val="50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F80A5CD0-D381-4107-AAB7-691A134DD642}"/>
                </a:ext>
              </a:extLst>
            </p:cNvPr>
            <p:cNvSpPr/>
            <p:nvPr/>
          </p:nvSpPr>
          <p:spPr>
            <a:xfrm>
              <a:off x="9081795" y="3466322"/>
              <a:ext cx="298579" cy="29857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87C617CF-F992-4FC0-9F09-5DF5E5D631D5}"/>
                </a:ext>
              </a:extLst>
            </p:cNvPr>
            <p:cNvCxnSpPr>
              <a:cxnSpLocks/>
              <a:stCxn id="7" idx="2"/>
              <a:endCxn id="4" idx="2"/>
            </p:cNvCxnSpPr>
            <p:nvPr/>
          </p:nvCxnSpPr>
          <p:spPr>
            <a:xfrm>
              <a:off x="7993223" y="3615611"/>
              <a:ext cx="1088572" cy="1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1A47925D-D7D6-45C4-B342-87E88ABF08FE}"/>
              </a:ext>
            </a:extLst>
          </p:cNvPr>
          <p:cNvGrpSpPr/>
          <p:nvPr/>
        </p:nvGrpSpPr>
        <p:grpSpPr>
          <a:xfrm>
            <a:off x="3006800" y="3411109"/>
            <a:ext cx="1747409" cy="338554"/>
            <a:chOff x="740231" y="3764901"/>
            <a:chExt cx="1747409" cy="338554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A01BB78D-2E72-4C8D-8F2B-6532D7B72377}"/>
                </a:ext>
              </a:extLst>
            </p:cNvPr>
            <p:cNvCxnSpPr>
              <a:cxnSpLocks/>
            </p:cNvCxnSpPr>
            <p:nvPr/>
          </p:nvCxnSpPr>
          <p:spPr>
            <a:xfrm>
              <a:off x="740231" y="3931295"/>
              <a:ext cx="544286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209A59D-982D-4BE4-8651-E6692B1E3536}"/>
                </a:ext>
              </a:extLst>
            </p:cNvPr>
            <p:cNvSpPr txBox="1"/>
            <p:nvPr/>
          </p:nvSpPr>
          <p:spPr>
            <a:xfrm>
              <a:off x="1277052" y="3764901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/>
                <a:t>知覚の半径</a:t>
              </a: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0A0DAFE-45DC-4536-B5BA-468767188B93}"/>
              </a:ext>
            </a:extLst>
          </p:cNvPr>
          <p:cNvSpPr txBox="1"/>
          <p:nvPr/>
        </p:nvSpPr>
        <p:spPr>
          <a:xfrm>
            <a:off x="3026231" y="5060056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穢物の知覚範囲にプレイヤーが入った  ⇒  穢物に発見される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7FBA22D-512D-49D6-A651-FD92C0156670}"/>
              </a:ext>
            </a:extLst>
          </p:cNvPr>
          <p:cNvCxnSpPr>
            <a:cxnSpLocks/>
          </p:cNvCxnSpPr>
          <p:nvPr/>
        </p:nvCxnSpPr>
        <p:spPr>
          <a:xfrm flipH="1" flipV="1">
            <a:off x="6715592" y="1835364"/>
            <a:ext cx="1851504" cy="260324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C126691-4CCE-4D1C-8A69-DC3A9CA74AFC}"/>
              </a:ext>
            </a:extLst>
          </p:cNvPr>
          <p:cNvSpPr txBox="1"/>
          <p:nvPr/>
        </p:nvSpPr>
        <p:spPr>
          <a:xfrm>
            <a:off x="8295226" y="45038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弾道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C255E50-A70A-4461-9396-E05E882F7217}"/>
              </a:ext>
            </a:extLst>
          </p:cNvPr>
          <p:cNvCxnSpPr>
            <a:cxnSpLocks/>
          </p:cNvCxnSpPr>
          <p:nvPr/>
        </p:nvCxnSpPr>
        <p:spPr>
          <a:xfrm flipV="1">
            <a:off x="7231167" y="2965074"/>
            <a:ext cx="305418" cy="27082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ECC2D47D-5FFE-42D0-B178-AD99E617C039}"/>
              </a:ext>
            </a:extLst>
          </p:cNvPr>
          <p:cNvCxnSpPr>
            <a:cxnSpLocks/>
          </p:cNvCxnSpPr>
          <p:nvPr/>
        </p:nvCxnSpPr>
        <p:spPr>
          <a:xfrm>
            <a:off x="2999335" y="4159111"/>
            <a:ext cx="544286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E2A1EB9-E27B-46C4-9114-9ECF4C0DB4C3}"/>
              </a:ext>
            </a:extLst>
          </p:cNvPr>
          <p:cNvSpPr txBox="1"/>
          <p:nvPr/>
        </p:nvSpPr>
        <p:spPr>
          <a:xfrm>
            <a:off x="3543621" y="3981017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弾道と穢物の最短距離</a:t>
            </a:r>
          </a:p>
        </p:txBody>
      </p:sp>
    </p:spTree>
    <p:extLst>
      <p:ext uri="{BB962C8B-B14F-4D97-AF65-F5344CB8AC3E}">
        <p14:creationId xmlns:p14="http://schemas.microsoft.com/office/powerpoint/2010/main" val="31574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E99CD4-FD07-452A-A543-4DCA1757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鹿の知覚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6A176E-0785-426B-89FC-9F1BE85E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10" y="2015596"/>
            <a:ext cx="3843866" cy="298915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知覚の半径：</a:t>
            </a:r>
            <a:r>
              <a:rPr lang="en-US" altLang="ja-JP" b="1" dirty="0"/>
              <a:t>40</a:t>
            </a:r>
            <a:r>
              <a:rPr lang="en-US" altLang="ja-JP" dirty="0"/>
              <a:t>m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if  (</a:t>
            </a:r>
            <a:r>
              <a:rPr lang="ja-JP" altLang="en-US" dirty="0">
                <a:solidFill>
                  <a:srgbClr val="FF0000"/>
                </a:solidFill>
              </a:rPr>
              <a:t>弾道との最短距離 </a:t>
            </a:r>
            <a:r>
              <a:rPr lang="ja-JP" altLang="en-US" dirty="0"/>
              <a:t>≦ </a:t>
            </a:r>
            <a:r>
              <a:rPr lang="en-US" altLang="ja-JP" dirty="0"/>
              <a:t>5m)</a:t>
            </a:r>
          </a:p>
          <a:p>
            <a:pPr marL="457200" lvl="1" indent="0">
              <a:buNone/>
            </a:pPr>
            <a:r>
              <a:rPr lang="en-US" altLang="ja-JP" dirty="0"/>
              <a:t>  {</a:t>
            </a:r>
            <a:r>
              <a:rPr lang="ja-JP" altLang="en-US" dirty="0"/>
              <a:t>プレイヤーを発見</a:t>
            </a:r>
            <a:r>
              <a:rPr lang="en-US" altLang="ja-JP" dirty="0"/>
              <a:t>};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else {</a:t>
            </a:r>
            <a:r>
              <a:rPr lang="ja-JP" altLang="en-US" dirty="0"/>
              <a:t>プレイヤーを発見しない</a:t>
            </a:r>
            <a:r>
              <a:rPr lang="en-US" altLang="ja-JP" dirty="0"/>
              <a:t>};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0B56312-1B9D-4326-BCEC-36E7C578FFB0}"/>
              </a:ext>
            </a:extLst>
          </p:cNvPr>
          <p:cNvSpPr/>
          <p:nvPr/>
        </p:nvSpPr>
        <p:spPr>
          <a:xfrm>
            <a:off x="6257729" y="2103618"/>
            <a:ext cx="2475722" cy="2475722"/>
          </a:xfrm>
          <a:prstGeom prst="ellipse">
            <a:avLst/>
          </a:prstGeom>
          <a:solidFill>
            <a:schemeClr val="bg1">
              <a:lumMod val="95000"/>
              <a:lumOff val="5000"/>
              <a:alpha val="5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C978C30-CFFD-4204-8C97-90303239A69F}"/>
              </a:ext>
            </a:extLst>
          </p:cNvPr>
          <p:cNvSpPr/>
          <p:nvPr/>
        </p:nvSpPr>
        <p:spPr>
          <a:xfrm>
            <a:off x="7346301" y="3192190"/>
            <a:ext cx="298579" cy="298579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0440EA2-D4AC-4320-81B9-629F0CD37BC4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>
            <a:off x="6257729" y="3341479"/>
            <a:ext cx="1088572" cy="1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3BA6E5-C7F4-4542-9CA5-570DBD834F05}"/>
              </a:ext>
            </a:extLst>
          </p:cNvPr>
          <p:cNvSpPr txBox="1"/>
          <p:nvPr/>
        </p:nvSpPr>
        <p:spPr>
          <a:xfrm>
            <a:off x="6526138" y="302517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40m</a:t>
            </a:r>
            <a:endParaRPr kumimoji="1" lang="ja-JP" altLang="en-US" sz="14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6882478-D017-418B-9492-16E7E5C36C46}"/>
              </a:ext>
            </a:extLst>
          </p:cNvPr>
          <p:cNvCxnSpPr>
            <a:cxnSpLocks/>
          </p:cNvCxnSpPr>
          <p:nvPr/>
        </p:nvCxnSpPr>
        <p:spPr>
          <a:xfrm flipH="1" flipV="1">
            <a:off x="7077892" y="1853248"/>
            <a:ext cx="1851504" cy="260324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FB12A0-DF8F-45E5-95DC-6A05A580A855}"/>
              </a:ext>
            </a:extLst>
          </p:cNvPr>
          <p:cNvSpPr txBox="1"/>
          <p:nvPr/>
        </p:nvSpPr>
        <p:spPr>
          <a:xfrm>
            <a:off x="8733451" y="45219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弾道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A6790E9-AD20-4E77-AB73-B5ADB4295698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7601154" y="3025175"/>
            <a:ext cx="312135" cy="210741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36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E99CD4-FD07-452A-A543-4DCA1757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熊</a:t>
            </a:r>
            <a:r>
              <a:rPr kumimoji="1" lang="ja-JP" altLang="en-US" dirty="0"/>
              <a:t>の知覚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6A176E-0785-426B-89FC-9F1BE85E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10" y="2015596"/>
            <a:ext cx="3843866" cy="298915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知覚の半径：</a:t>
            </a:r>
            <a:r>
              <a:rPr lang="en-US" altLang="ja-JP" b="1" dirty="0"/>
              <a:t>50</a:t>
            </a:r>
            <a:r>
              <a:rPr lang="en-US" altLang="ja-JP" dirty="0"/>
              <a:t>m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if  (</a:t>
            </a:r>
            <a:r>
              <a:rPr lang="ja-JP" altLang="en-US" dirty="0">
                <a:solidFill>
                  <a:srgbClr val="FF0000"/>
                </a:solidFill>
              </a:rPr>
              <a:t>弾道との最短距離 </a:t>
            </a:r>
            <a:r>
              <a:rPr lang="ja-JP" altLang="en-US" dirty="0"/>
              <a:t>≦ </a:t>
            </a:r>
            <a:r>
              <a:rPr lang="en-US" altLang="ja-JP" dirty="0"/>
              <a:t>10m)</a:t>
            </a:r>
          </a:p>
          <a:p>
            <a:pPr marL="457200" lvl="1" indent="0">
              <a:buNone/>
            </a:pPr>
            <a:r>
              <a:rPr lang="en-US" altLang="ja-JP" dirty="0"/>
              <a:t>  {</a:t>
            </a:r>
            <a:r>
              <a:rPr lang="ja-JP" altLang="en-US" dirty="0"/>
              <a:t>プレイヤーを発見</a:t>
            </a:r>
            <a:r>
              <a:rPr lang="en-US" altLang="ja-JP" dirty="0"/>
              <a:t>};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else {</a:t>
            </a:r>
            <a:r>
              <a:rPr lang="ja-JP" altLang="en-US" dirty="0"/>
              <a:t>プレイヤーを発見しない</a:t>
            </a:r>
            <a:r>
              <a:rPr lang="en-US" altLang="ja-JP" dirty="0"/>
              <a:t>};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0B56312-1B9D-4326-BCEC-36E7C578FFB0}"/>
              </a:ext>
            </a:extLst>
          </p:cNvPr>
          <p:cNvSpPr/>
          <p:nvPr/>
        </p:nvSpPr>
        <p:spPr>
          <a:xfrm>
            <a:off x="6257729" y="2103618"/>
            <a:ext cx="2475722" cy="2475722"/>
          </a:xfrm>
          <a:prstGeom prst="ellipse">
            <a:avLst/>
          </a:prstGeom>
          <a:solidFill>
            <a:schemeClr val="bg1">
              <a:lumMod val="95000"/>
              <a:lumOff val="5000"/>
              <a:alpha val="5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C978C30-CFFD-4204-8C97-90303239A69F}"/>
              </a:ext>
            </a:extLst>
          </p:cNvPr>
          <p:cNvSpPr/>
          <p:nvPr/>
        </p:nvSpPr>
        <p:spPr>
          <a:xfrm>
            <a:off x="7346301" y="3192190"/>
            <a:ext cx="298579" cy="298579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0440EA2-D4AC-4320-81B9-629F0CD37BC4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>
            <a:off x="6257729" y="3341479"/>
            <a:ext cx="1088572" cy="1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3BA6E5-C7F4-4542-9CA5-570DBD834F05}"/>
              </a:ext>
            </a:extLst>
          </p:cNvPr>
          <p:cNvSpPr txBox="1"/>
          <p:nvPr/>
        </p:nvSpPr>
        <p:spPr>
          <a:xfrm>
            <a:off x="6526138" y="302517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40m</a:t>
            </a:r>
            <a:endParaRPr kumimoji="1" lang="ja-JP" altLang="en-US" sz="14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6882478-D017-418B-9492-16E7E5C36C46}"/>
              </a:ext>
            </a:extLst>
          </p:cNvPr>
          <p:cNvCxnSpPr>
            <a:cxnSpLocks/>
          </p:cNvCxnSpPr>
          <p:nvPr/>
        </p:nvCxnSpPr>
        <p:spPr>
          <a:xfrm flipH="1" flipV="1">
            <a:off x="7077892" y="1853248"/>
            <a:ext cx="1851504" cy="260324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FB12A0-DF8F-45E5-95DC-6A05A580A855}"/>
              </a:ext>
            </a:extLst>
          </p:cNvPr>
          <p:cNvSpPr txBox="1"/>
          <p:nvPr/>
        </p:nvSpPr>
        <p:spPr>
          <a:xfrm>
            <a:off x="8733451" y="45219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弾道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A6790E9-AD20-4E77-AB73-B5ADB4295698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7601154" y="3025175"/>
            <a:ext cx="312135" cy="210741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701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114</Words>
  <Application>Microsoft Office PowerPoint</Application>
  <PresentationFormat>ワイド画面</PresentationFormat>
  <Paragraphs>35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イオン</vt:lpstr>
      <vt:lpstr>Anima仕様（変更）</vt:lpstr>
      <vt:lpstr>目次</vt:lpstr>
      <vt:lpstr>知覚</vt:lpstr>
      <vt:lpstr>鹿の知覚</vt:lpstr>
      <vt:lpstr>熊の知覚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Anima仕様（変更）</dc:title>
  <dc:creator>0611 マダオ</dc:creator>
  <cp:lastModifiedBy>0611 マダオ</cp:lastModifiedBy>
  <cp:revision>27</cp:revision>
  <dcterms:created xsi:type="dcterms:W3CDTF">2019-12-22T08:25:23Z</dcterms:created>
  <dcterms:modified xsi:type="dcterms:W3CDTF">2019-12-22T09:11:49Z</dcterms:modified>
</cp:coreProperties>
</file>