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entury Gothic Paneuropean Bold" charset="1" panose="020B0702020202020204"/>
      <p:regular r:id="rId24"/>
    </p:embeddedFont>
    <p:embeddedFont>
      <p:font typeface="Century Gothic Paneuropean" charset="1" panose="020B0502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219229"/>
            <a:ext cx="13018493" cy="656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SIMPLE SHOPPING CART SYSTEM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35751" y="8247277"/>
            <a:ext cx="1021649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CISC3003 - 2024-2025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DC227476 KUAN HOU IN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932160" y="2682191"/>
            <a:ext cx="7327140" cy="6576109"/>
          </a:xfrm>
          <a:custGeom>
            <a:avLst/>
            <a:gdLst/>
            <a:ahLst/>
            <a:cxnLst/>
            <a:rect r="r" b="b" t="t" l="l"/>
            <a:pathLst>
              <a:path h="6576109" w="7327140">
                <a:moveTo>
                  <a:pt x="0" y="0"/>
                </a:moveTo>
                <a:lnTo>
                  <a:pt x="7327140" y="0"/>
                </a:lnTo>
                <a:lnTo>
                  <a:pt x="7327140" y="6576109"/>
                </a:lnTo>
                <a:lnTo>
                  <a:pt x="0" y="6576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CHECK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2904" y="2541141"/>
            <a:ext cx="8499255" cy="711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clicking the “Buy Now” button...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use</a:t>
            </a: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 must input and submit the following information: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Name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Phone Number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Email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Payment Method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Address Type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Address Line 1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Address Line 2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City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Country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Postal Code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(All fields are required.)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cart items box will display: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Order Information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Grand Total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43856" y="2582931"/>
            <a:ext cx="8317414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completing the billing details...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 the My Orders page, each order is displayed in a box containing: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rder Information: Product details and purchase quantity.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Date: The date the user ordered the product.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Status: The current status of the order.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09967" y="2649606"/>
            <a:ext cx="6457614" cy="6328462"/>
          </a:xfrm>
          <a:custGeom>
            <a:avLst/>
            <a:gdLst/>
            <a:ahLst/>
            <a:cxnLst/>
            <a:rect r="r" b="b" t="t" l="l"/>
            <a:pathLst>
              <a:path h="6328462" w="6457614">
                <a:moveTo>
                  <a:pt x="0" y="0"/>
                </a:moveTo>
                <a:lnTo>
                  <a:pt x="6457614" y="0"/>
                </a:lnTo>
                <a:lnTo>
                  <a:pt x="6457614" y="6328462"/>
                </a:lnTo>
                <a:lnTo>
                  <a:pt x="0" y="6328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MY ORDER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065102" y="2972164"/>
            <a:ext cx="7061255" cy="4342672"/>
          </a:xfrm>
          <a:custGeom>
            <a:avLst/>
            <a:gdLst/>
            <a:ahLst/>
            <a:cxnLst/>
            <a:rect r="r" b="b" t="t" l="l"/>
            <a:pathLst>
              <a:path h="4342672" w="7061255">
                <a:moveTo>
                  <a:pt x="0" y="0"/>
                </a:moveTo>
                <a:lnTo>
                  <a:pt x="7061255" y="0"/>
                </a:lnTo>
                <a:lnTo>
                  <a:pt x="7061255" y="4342672"/>
                </a:lnTo>
                <a:lnTo>
                  <a:pt x="0" y="4342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ORDER DE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TAILS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8986" y="2905489"/>
            <a:ext cx="8499255" cy="448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clicking an order box...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Orde</a:t>
            </a: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 Details page displays: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Order Information: Product details, purchase quantity, date, and status.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Billing Address: Buyer’s name, phone number, email, and address.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Button:</a:t>
            </a: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Option to cancel this order.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096029" y="6151408"/>
            <a:ext cx="2562327" cy="3455770"/>
          </a:xfrm>
          <a:custGeom>
            <a:avLst/>
            <a:gdLst/>
            <a:ahLst/>
            <a:cxnLst/>
            <a:rect r="r" b="b" t="t" l="l"/>
            <a:pathLst>
              <a:path h="3455770" w="2562327">
                <a:moveTo>
                  <a:pt x="0" y="0"/>
                </a:moveTo>
                <a:lnTo>
                  <a:pt x="2562327" y="0"/>
                </a:lnTo>
                <a:lnTo>
                  <a:pt x="2562327" y="3455770"/>
                </a:lnTo>
                <a:lnTo>
                  <a:pt x="0" y="345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64941" y="2875231"/>
            <a:ext cx="7194359" cy="4676333"/>
          </a:xfrm>
          <a:custGeom>
            <a:avLst/>
            <a:gdLst/>
            <a:ahLst/>
            <a:cxnLst/>
            <a:rect r="r" b="b" t="t" l="l"/>
            <a:pathLst>
              <a:path h="4676333" w="7194359">
                <a:moveTo>
                  <a:pt x="0" y="0"/>
                </a:moveTo>
                <a:lnTo>
                  <a:pt x="7194359" y="0"/>
                </a:lnTo>
                <a:lnTo>
                  <a:pt x="7194359" y="4676333"/>
                </a:lnTo>
                <a:lnTo>
                  <a:pt x="0" y="4676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CANCEL ORDER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8986" y="2905489"/>
            <a:ext cx="8499255" cy="391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clicking the “Cancel Order” button...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 the My Orde</a:t>
            </a: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rs page and Order Details: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Status: Updated to Canceled.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the Order Details: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New </a:t>
            </a: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Button:</a:t>
            </a:r>
            <a:r>
              <a:rPr lang="en-US" sz="3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Option to order this product aga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4635" y="2649606"/>
            <a:ext cx="7101553" cy="6160597"/>
          </a:xfrm>
          <a:custGeom>
            <a:avLst/>
            <a:gdLst/>
            <a:ahLst/>
            <a:cxnLst/>
            <a:rect r="r" b="b" t="t" l="l"/>
            <a:pathLst>
              <a:path h="6160597" w="7101553">
                <a:moveTo>
                  <a:pt x="0" y="0"/>
                </a:moveTo>
                <a:lnTo>
                  <a:pt x="7101552" y="0"/>
                </a:lnTo>
                <a:lnTo>
                  <a:pt x="7101552" y="6160597"/>
                </a:lnTo>
                <a:lnTo>
                  <a:pt x="0" y="6160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843856" y="2582931"/>
            <a:ext cx="8317414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clicking the “Order Again” button...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user can reorder the product as a new order.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ORDER AGAIN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30111" y="2605534"/>
            <a:ext cx="6615758" cy="6284970"/>
          </a:xfrm>
          <a:custGeom>
            <a:avLst/>
            <a:gdLst/>
            <a:ahLst/>
            <a:cxnLst/>
            <a:rect r="r" b="b" t="t" l="l"/>
            <a:pathLst>
              <a:path h="6284970" w="6615758">
                <a:moveTo>
                  <a:pt x="0" y="0"/>
                </a:moveTo>
                <a:lnTo>
                  <a:pt x="6615758" y="0"/>
                </a:lnTo>
                <a:lnTo>
                  <a:pt x="6615758" y="6284970"/>
                </a:lnTo>
                <a:lnTo>
                  <a:pt x="0" y="6284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845944" y="2301283"/>
            <a:ext cx="8317414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adding products to the cart...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 the Cart page, a cart box displays: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Order Information: Product details and subtotal.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Input Box: For s</a:t>
            </a: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howing or entering a quantity.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Buttons:One to delete the item from the cart.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One to submit the updated quantity.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cart total box shows: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Grand Total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Additionally, there are two buttons: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One to empty the cart.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One to proceed to checkout.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CART PAGE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796448" y="2820750"/>
            <a:ext cx="7232281" cy="6129358"/>
          </a:xfrm>
          <a:custGeom>
            <a:avLst/>
            <a:gdLst/>
            <a:ahLst/>
            <a:cxnLst/>
            <a:rect r="r" b="b" t="t" l="l"/>
            <a:pathLst>
              <a:path h="6129358" w="7232281">
                <a:moveTo>
                  <a:pt x="0" y="0"/>
                </a:moveTo>
                <a:lnTo>
                  <a:pt x="7232281" y="0"/>
                </a:lnTo>
                <a:lnTo>
                  <a:pt x="7232281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60886" y="3028023"/>
            <a:ext cx="7621520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deleting the laptop and changing the amount of the camera...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</a:t>
            </a: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 the Cart page, in the cart box: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Input Box: The quantity has been updated.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the cart total box: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Grand Total: The total cost has been adjusted.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CART PAGE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69057" y="2936200"/>
            <a:ext cx="6930556" cy="6202848"/>
          </a:xfrm>
          <a:custGeom>
            <a:avLst/>
            <a:gdLst/>
            <a:ahLst/>
            <a:cxnLst/>
            <a:rect r="r" b="b" t="t" l="l"/>
            <a:pathLst>
              <a:path h="6202848" w="6930556">
                <a:moveTo>
                  <a:pt x="0" y="0"/>
                </a:moveTo>
                <a:lnTo>
                  <a:pt x="6930557" y="0"/>
                </a:lnTo>
                <a:lnTo>
                  <a:pt x="6930557" y="6202847"/>
                </a:lnTo>
                <a:lnTo>
                  <a:pt x="0" y="620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144000" y="4997955"/>
            <a:ext cx="8317414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clicking the “Empty Cart” button...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</a:t>
            </a: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 the Cart page, all items will be removed.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CART PAGE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035751" y="8247277"/>
            <a:ext cx="1021649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CISC3003 - 2024-2025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DC227476 KUAN HOU 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ODUCTION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shopping cart system is essential for any e-commerce website. It enables users to choose products, review their selections, make adjustments such as adding or removing items, and ultimately complete the checkout process.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MAIN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87178" y="2600070"/>
            <a:ext cx="12117068" cy="190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843" indent="-395922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OPERATIONS</a:t>
            </a:r>
          </a:p>
          <a:p>
            <a:pPr algn="l">
              <a:lnSpc>
                <a:spcPts val="5134"/>
              </a:lnSpc>
            </a:pPr>
            <a:r>
              <a:rPr lang="en-US" sz="366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Create, Read, Update, and Delete functionality for products.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7178" y="4988287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SHOPPING CARTOPERATIONS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Manage the shopping cart items with the ability to add, view, update quantities, and remove products.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87178" y="7362799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ORDER MANAGEMENT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Place orders with a cancel button to manage customer purchases.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39280"/>
            <a:ext cx="8537178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DEVELOPMENT ENVIRONMENT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4086777"/>
            <a:ext cx="12130193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ECLIPSE IDE FOR PHP 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 Studio Code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GOOGLE CHROME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XAMPP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307560"/>
            <a:ext cx="8537178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 STACK</a:t>
            </a:r>
          </a:p>
          <a:p>
            <a:pPr algn="ctr">
              <a:lnSpc>
                <a:spcPts val="1146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89088" y="3123209"/>
            <a:ext cx="11023501" cy="126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HTML &amp; CSS:</a:t>
            </a:r>
          </a:p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structuring and styling the web pages.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89088" y="6103706"/>
            <a:ext cx="11023501" cy="126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MYSQL DATABASE:</a:t>
            </a:r>
          </a:p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 store and manage product and order 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89088" y="4612336"/>
            <a:ext cx="15410570" cy="126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JAVASCRIPT:</a:t>
            </a:r>
          </a:p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 handle client-side interactions and dynamic content updates.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89088" y="7595076"/>
            <a:ext cx="14233318" cy="190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PHP:</a:t>
            </a:r>
          </a:p>
          <a:p>
            <a:pPr algn="l">
              <a:lnSpc>
                <a:spcPts val="5107"/>
              </a:lnSpc>
            </a:pPr>
            <a:r>
              <a:rPr lang="en-US" sz="3648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server-side scripting and database interactions, ensuring secure database queries to prevent SQL injection attacks.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555959"/>
            <a:ext cx="8537178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WEB PAGE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16721" y="3085173"/>
            <a:ext cx="6804382" cy="1496964"/>
          </a:xfrm>
          <a:custGeom>
            <a:avLst/>
            <a:gdLst/>
            <a:ahLst/>
            <a:cxnLst/>
            <a:rect r="r" b="b" t="t" l="l"/>
            <a:pathLst>
              <a:path h="1496964" w="6804382">
                <a:moveTo>
                  <a:pt x="0" y="0"/>
                </a:moveTo>
                <a:lnTo>
                  <a:pt x="6804382" y="0"/>
                </a:lnTo>
                <a:lnTo>
                  <a:pt x="6804382" y="1496964"/>
                </a:lnTo>
                <a:lnTo>
                  <a:pt x="0" y="1496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16721" y="5151771"/>
            <a:ext cx="6804382" cy="1386393"/>
          </a:xfrm>
          <a:custGeom>
            <a:avLst/>
            <a:gdLst/>
            <a:ahLst/>
            <a:cxnLst/>
            <a:rect r="r" b="b" t="t" l="l"/>
            <a:pathLst>
              <a:path h="1386393" w="6804382">
                <a:moveTo>
                  <a:pt x="0" y="0"/>
                </a:moveTo>
                <a:lnTo>
                  <a:pt x="6804382" y="0"/>
                </a:lnTo>
                <a:lnTo>
                  <a:pt x="6804382" y="1386393"/>
                </a:lnTo>
                <a:lnTo>
                  <a:pt x="0" y="1386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016721" y="7048594"/>
            <a:ext cx="6804382" cy="1411909"/>
          </a:xfrm>
          <a:custGeom>
            <a:avLst/>
            <a:gdLst/>
            <a:ahLst/>
            <a:cxnLst/>
            <a:rect r="r" b="b" t="t" l="l"/>
            <a:pathLst>
              <a:path h="1411909" w="6804382">
                <a:moveTo>
                  <a:pt x="0" y="0"/>
                </a:moveTo>
                <a:lnTo>
                  <a:pt x="6804382" y="0"/>
                </a:lnTo>
                <a:lnTo>
                  <a:pt x="6804382" y="1411909"/>
                </a:lnTo>
                <a:lnTo>
                  <a:pt x="0" y="14119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WEBP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AGES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05699" y="3018498"/>
            <a:ext cx="6913244" cy="643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Before adding any product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•My Orders page: 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 Orders Found!</a:t>
            </a:r>
          </a:p>
          <a:p>
            <a:pPr algn="ctr">
              <a:lnSpc>
                <a:spcPts val="5096"/>
              </a:lnSpc>
            </a:pP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•All Products page: 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 Products Found!</a:t>
            </a:r>
          </a:p>
          <a:p>
            <a:pPr algn="ctr">
              <a:lnSpc>
                <a:spcPts val="5096"/>
              </a:lnSpc>
            </a:pP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•Shopping Cart page: 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Your Cart is Empty!</a:t>
            </a:r>
          </a:p>
          <a:p>
            <a:pPr algn="ctr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022185" y="3085173"/>
            <a:ext cx="6124764" cy="5374481"/>
          </a:xfrm>
          <a:custGeom>
            <a:avLst/>
            <a:gdLst/>
            <a:ahLst/>
            <a:cxnLst/>
            <a:rect r="r" b="b" t="t" l="l"/>
            <a:pathLst>
              <a:path h="5374481" w="6124764">
                <a:moveTo>
                  <a:pt x="0" y="0"/>
                </a:moveTo>
                <a:lnTo>
                  <a:pt x="6124764" y="0"/>
                </a:lnTo>
                <a:lnTo>
                  <a:pt x="6124764" y="5374480"/>
                </a:lnTo>
                <a:lnTo>
                  <a:pt x="0" y="5374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 P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RODUCT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3436268"/>
            <a:ext cx="9377928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Information Input box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Name: All characters allowed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Price: Numeric values only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Image: Acceptable formats include WebP, JPEG, PNG, etc.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order to add product: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ress the submit button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41316" y="2016513"/>
            <a:ext cx="7742545" cy="8270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adding a product...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 the All Products page, each product is displayed in a box container: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Information: Image, name, and price.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Quantity Input Box: For users to specify how many they want to purchase.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Buttons:One to add the product to the cart.One to buy the product immediately.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32124" y="3085173"/>
            <a:ext cx="8348477" cy="5280412"/>
          </a:xfrm>
          <a:custGeom>
            <a:avLst/>
            <a:gdLst/>
            <a:ahLst/>
            <a:cxnLst/>
            <a:rect r="r" b="b" t="t" l="l"/>
            <a:pathLst>
              <a:path h="5280412" w="8348477">
                <a:moveTo>
                  <a:pt x="0" y="0"/>
                </a:moveTo>
                <a:lnTo>
                  <a:pt x="8348478" y="0"/>
                </a:lnTo>
                <a:lnTo>
                  <a:pt x="8348478" y="5280411"/>
                </a:lnTo>
                <a:lnTo>
                  <a:pt x="0" y="5280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ALL PRODU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DAGnGwZfzDw</dc:identifier>
  <dcterms:modified xsi:type="dcterms:W3CDTF">2011-08-01T06:04:30Z</dcterms:modified>
  <cp:revision>1</cp:revision>
  <dc:title>Black Yellow Modern Minimalist Elegant Presentation</dc:title>
</cp:coreProperties>
</file>