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</p:sldIdLst>
  <p:sldSz cx="18288000" cy="10287000"/>
  <p:notesSz cx="6858000" cy="9144000"/>
  <p:embeddedFontLst>
    <p:embeddedFont>
      <p:font typeface="Source Sans Pro" charset="1" panose="020B0503030403020204"/>
      <p:regular r:id="rId6"/>
    </p:embeddedFont>
    <p:embeddedFont>
      <p:font typeface="Source Sans Pro Bold" charset="1" panose="020B0703030403020204"/>
      <p:regular r:id="rId7"/>
    </p:embeddedFont>
    <p:embeddedFont>
      <p:font typeface="Source Sans Pro Italics" charset="1" panose="020B0503030403090204"/>
      <p:regular r:id="rId8"/>
    </p:embeddedFont>
    <p:embeddedFont>
      <p:font typeface="Source Sans Pro Bold Italics" charset="1" panose="020B070303040309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0C6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14643566" cy="3800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822"/>
              </a:lnSpc>
            </a:pPr>
            <a:r>
              <a:rPr lang="en-US" sz="13475">
                <a:solidFill>
                  <a:srgbClr val="FFFFFF"/>
                </a:solidFill>
                <a:latin typeface="Source Sans Pro Bold"/>
              </a:rPr>
              <a:t>Менеджер задач "My Planner"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214530"/>
            <a:ext cx="12823041" cy="84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Source Sans Pro"/>
              </a:rPr>
              <a:t>Константинова Мария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800964" y="1578097"/>
            <a:ext cx="9525" cy="7130806"/>
          </a:xfrm>
          <a:prstGeom prst="rect">
            <a:avLst/>
          </a:prstGeom>
          <a:solidFill>
            <a:srgbClr val="A0C6D4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1035758" y="3148330"/>
            <a:ext cx="5823492" cy="408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670"/>
              </a:lnSpc>
            </a:pPr>
            <a:r>
              <a:rPr lang="en-US" sz="9700">
                <a:solidFill>
                  <a:srgbClr val="456874"/>
                </a:solidFill>
                <a:latin typeface="Source Sans Pro Bold"/>
              </a:rPr>
              <a:t>Идеи и цели проекта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07527" y="1321398"/>
            <a:ext cx="5906015" cy="3463363"/>
            <a:chOff x="0" y="0"/>
            <a:chExt cx="7874687" cy="461781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528667"/>
              <a:ext cx="7874687" cy="2089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456874"/>
                  </a:solidFill>
                  <a:latin typeface="Source Sans Pro"/>
                </a:rPr>
                <a:t>Создание удобного приложения для планирования и организации времени.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66264"/>
              <a:ext cx="7874687" cy="765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72"/>
                </a:lnSpc>
              </a:pPr>
              <a:r>
                <a:rPr lang="en-US" sz="3974">
                  <a:solidFill>
                    <a:srgbClr val="456874"/>
                  </a:solidFill>
                  <a:latin typeface="Source Sans Pro Bold"/>
                </a:rPr>
                <a:t>Планирование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7874687" cy="1108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655"/>
                </a:lnSpc>
              </a:pPr>
              <a:r>
                <a:rPr lang="en-US" sz="5500">
                  <a:solidFill>
                    <a:srgbClr val="456874"/>
                  </a:solidFill>
                  <a:latin typeface="Source Sans Pro Bold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7527" y="5241852"/>
            <a:ext cx="5906015" cy="4016448"/>
            <a:chOff x="0" y="0"/>
            <a:chExt cx="7874687" cy="535526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266114"/>
              <a:ext cx="7874687" cy="2089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456874"/>
                  </a:solidFill>
                  <a:latin typeface="Source Sans Pro"/>
                </a:rPr>
                <a:t>Помощь ученикам нашего класса в определении нужного кабинета и времени урока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67111"/>
              <a:ext cx="7874687" cy="1502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72"/>
                </a:lnSpc>
              </a:pPr>
              <a:r>
                <a:rPr lang="en-US" sz="3974">
                  <a:solidFill>
                    <a:srgbClr val="456874"/>
                  </a:solidFill>
                  <a:latin typeface="Source Sans Pro Bold"/>
                </a:rPr>
                <a:t>Отслеживание расписания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7150"/>
              <a:ext cx="7874687" cy="10519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050"/>
                </a:lnSpc>
              </a:pPr>
              <a:r>
                <a:rPr lang="en-US" sz="5500">
                  <a:solidFill>
                    <a:srgbClr val="456874"/>
                  </a:solidFill>
                  <a:latin typeface="Source Sans Pro Bold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A0C6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6591" y="821018"/>
            <a:ext cx="7997550" cy="138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670"/>
              </a:lnSpc>
            </a:pPr>
            <a:r>
              <a:rPr lang="en-US" sz="9700">
                <a:solidFill>
                  <a:srgbClr val="FFFFFF"/>
                </a:solidFill>
                <a:latin typeface="Source Sans Pro"/>
              </a:rPr>
              <a:t>Реализация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4294679"/>
            <a:ext cx="4600216" cy="512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Создание окна с перемещением между страницами</a:t>
            </a:r>
          </a:p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Обработка нажатий на кнопки, сигнала курсора</a:t>
            </a:r>
          </a:p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Диалог с пользователем</a:t>
            </a:r>
          </a:p>
          <a:p>
            <a:pPr algn="l"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Использование datetime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44216" y="4294679"/>
            <a:ext cx="3816239" cy="358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Создание кастомного QWidget</a:t>
            </a:r>
          </a:p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Создание сигнала для QWidget</a:t>
            </a:r>
          </a:p>
          <a:p>
            <a:pPr algn="l"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Работа с qrc файлом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3800" y="4294679"/>
            <a:ext cx="4247891" cy="306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Использование QtDesigner</a:t>
            </a:r>
          </a:p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Изменение стилей виджетов</a:t>
            </a:r>
          </a:p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Работа с qrc файлом </a:t>
            </a:r>
          </a:p>
          <a:p>
            <a:pPr algn="l">
              <a:lnSpc>
                <a:spcPts val="409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885965" y="3437111"/>
            <a:ext cx="3065115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5"/>
              </a:lnSpc>
            </a:pPr>
            <a:r>
              <a:rPr lang="en-US" sz="3050">
                <a:solidFill>
                  <a:srgbClr val="FFFFFF"/>
                </a:solidFill>
                <a:latin typeface="Source Sans Pro Bold"/>
              </a:rPr>
              <a:t>Работа с python, PyQt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95339" y="3437111"/>
            <a:ext cx="3065115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5"/>
              </a:lnSpc>
            </a:pPr>
            <a:r>
              <a:rPr lang="en-US" sz="3050">
                <a:solidFill>
                  <a:srgbClr val="FFFFFF"/>
                </a:solidFill>
                <a:latin typeface="Source Sans Pro Bold"/>
              </a:rPr>
              <a:t>Особенности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437111"/>
            <a:ext cx="3181652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5"/>
              </a:lnSpc>
            </a:pPr>
            <a:r>
              <a:rPr lang="en-US" sz="3050">
                <a:solidFill>
                  <a:srgbClr val="FFFFFF"/>
                </a:solidFill>
                <a:latin typeface="Source Sans Pro Bold"/>
              </a:rPr>
              <a:t>Дизайн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76591" y="3437111"/>
            <a:ext cx="3065115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5"/>
              </a:lnSpc>
            </a:pPr>
            <a:r>
              <a:rPr lang="en-US" sz="3050">
                <a:solidFill>
                  <a:srgbClr val="FFFFFF"/>
                </a:solidFill>
                <a:latin typeface="Source Sans Pro Bold"/>
              </a:rPr>
              <a:t>Базы данных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51691" y="4294679"/>
            <a:ext cx="4492309" cy="358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Использование SQLiteStudio</a:t>
            </a:r>
          </a:p>
          <a:p>
            <a:pPr marL="631508" indent="-315754" lvl="1">
              <a:lnSpc>
                <a:spcPts val="4094"/>
              </a:lnSpc>
              <a:buFont typeface="Arial"/>
              <a:buChar char="•"/>
            </a:pPr>
            <a:r>
              <a:rPr lang="en-US" sz="2925">
                <a:solidFill>
                  <a:srgbClr val="FFFFFF"/>
                </a:solidFill>
                <a:latin typeface="Source Sans Pro"/>
              </a:rPr>
              <a:t>SQL запросы на добавление, изменение и удаление данных</a:t>
            </a:r>
          </a:p>
          <a:p>
            <a:pPr algn="l">
              <a:lnSpc>
                <a:spcPts val="409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052380" y="1676400"/>
            <a:ext cx="9525" cy="6934200"/>
          </a:xfrm>
          <a:prstGeom prst="rect">
            <a:avLst/>
          </a:prstGeom>
          <a:solidFill>
            <a:srgbClr val="456874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019300" y="3462440"/>
            <a:ext cx="4946351" cy="344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57"/>
              </a:lnSpc>
            </a:pPr>
            <a:r>
              <a:rPr lang="en-US" sz="8233">
                <a:solidFill>
                  <a:srgbClr val="456874"/>
                </a:solidFill>
                <a:latin typeface="Source Sans Pro Bold"/>
              </a:rPr>
              <a:t>Запишите свою тему или идею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82417" y="2419100"/>
            <a:ext cx="5760166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Большинство получилось реализовать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Но также многое можно доработать и улучшить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82417" y="1534613"/>
            <a:ext cx="4270646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</a:pPr>
            <a:r>
              <a:rPr lang="en-US" sz="5000">
                <a:solidFill>
                  <a:srgbClr val="456874"/>
                </a:solidFill>
                <a:latin typeface="Source Sans Pro Bold"/>
              </a:rPr>
              <a:t>Выводы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82417" y="5910464"/>
            <a:ext cx="5980836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Улучшить систему организации задач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Добавить возможность печати списков задач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Возможность добавлять время задачи и ставить напоминания о нем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82417" y="4809875"/>
            <a:ext cx="5626574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</a:pPr>
            <a:r>
              <a:rPr lang="en-US" sz="5000">
                <a:solidFill>
                  <a:srgbClr val="456874"/>
                </a:solidFill>
                <a:latin typeface="Source Sans Pro Bold"/>
              </a:rPr>
              <a:t>Будущее развитие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DAFU-xumdYc</dc:identifier>
  <dcterms:modified xsi:type="dcterms:W3CDTF">2011-08-01T06:04:30Z</dcterms:modified>
  <cp:revision>1</cp:revision>
  <dc:title>Светлый Синий и Белый Полужирный Простой Презентация</dc:title>
</cp:coreProperties>
</file>