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sldIdLst>
    <p:sldId id="256" r:id="rId5"/>
    <p:sldId id="257" r:id="rId6"/>
    <p:sldId id="259" r:id="rId7"/>
    <p:sldId id="258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8C48-0E6A-4C87-B418-D965814EEB30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EA4E3B6-042B-436F-8299-677F65F4E2F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18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8C48-0E6A-4C87-B418-D965814EEB30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E3B6-042B-436F-8299-677F65F4E2F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07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8C48-0E6A-4C87-B418-D965814EEB30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E3B6-042B-436F-8299-677F65F4E2F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34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8C48-0E6A-4C87-B418-D965814EEB30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E3B6-042B-436F-8299-677F65F4E2F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97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8C48-0E6A-4C87-B418-D965814EEB30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E3B6-042B-436F-8299-677F65F4E2F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14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8C48-0E6A-4C87-B418-D965814EEB30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E3B6-042B-436F-8299-677F65F4E2F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10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8C48-0E6A-4C87-B418-D965814EEB30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E3B6-042B-436F-8299-677F65F4E2F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43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8C48-0E6A-4C87-B418-D965814EEB30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E3B6-042B-436F-8299-677F65F4E2F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57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8C48-0E6A-4C87-B418-D965814EEB30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E3B6-042B-436F-8299-677F65F4E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65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8C48-0E6A-4C87-B418-D965814EEB30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E3B6-042B-436F-8299-677F65F4E2F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57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FA78C48-0E6A-4C87-B418-D965814EEB30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E3B6-042B-436F-8299-677F65F4E2F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36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8C48-0E6A-4C87-B418-D965814EEB30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EA4E3B6-042B-436F-8299-677F65F4E2F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99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D9021-3B89-6A7B-A6CA-E1DDC167E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아케인</a:t>
            </a:r>
            <a:r>
              <a:rPr lang="ko-KR" altLang="en-US" dirty="0"/>
              <a:t> 소울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A3DCE3-737C-F75C-B05A-FF7C1A5281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2020182016 </a:t>
            </a:r>
            <a:r>
              <a:rPr lang="ko-KR" altLang="en-US" dirty="0"/>
              <a:t>신창화</a:t>
            </a:r>
          </a:p>
        </p:txBody>
      </p:sp>
    </p:spTree>
    <p:extLst>
      <p:ext uri="{BB962C8B-B14F-4D97-AF65-F5344CB8AC3E}">
        <p14:creationId xmlns:p14="http://schemas.microsoft.com/office/powerpoint/2010/main" val="585149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01EDB-E074-10F7-261D-A6FA3B62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3B27DB-77D5-14AC-F870-9015D9FD0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캐릭터가 스킬을 사용하여 몬스터를 처치함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모든 몬스터를 처치하여 스테이지를 클리어하는 게임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스테이지마다 난이도가 다름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스테이지를 클리어 시 </a:t>
            </a:r>
            <a:r>
              <a:rPr lang="ko-KR" altLang="en-US" dirty="0" err="1"/>
              <a:t>게임머니</a:t>
            </a:r>
            <a:r>
              <a:rPr lang="ko-KR" altLang="en-US" dirty="0"/>
              <a:t> 지급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게임머니를</a:t>
            </a:r>
            <a:r>
              <a:rPr lang="ko-KR" altLang="en-US" dirty="0"/>
              <a:t> 이용하여 무기 구매 가능</a:t>
            </a:r>
            <a:r>
              <a:rPr lang="en-US" altLang="ko-KR" dirty="0"/>
              <a:t>, </a:t>
            </a:r>
            <a:r>
              <a:rPr lang="ko-KR" altLang="en-US" dirty="0"/>
              <a:t>무기는 캐릭터의 데미지를 </a:t>
            </a:r>
            <a:r>
              <a:rPr lang="ko-KR" altLang="en-US" dirty="0" err="1"/>
              <a:t>올려줌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4456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D9785-4B1E-4FE3-AB32-AA901A64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818EB-8209-0BED-4CD8-D6FF183D9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캐릭터 컨트롤 구현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주차 </a:t>
            </a:r>
            <a:r>
              <a:rPr lang="en-US" altLang="ko-KR" dirty="0"/>
              <a:t>:</a:t>
            </a:r>
            <a:r>
              <a:rPr lang="ko-KR" altLang="en-US" dirty="0"/>
              <a:t> 캐릭터 컨트롤 및 스킬 구현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캐릭터 스킬 구현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몬스터 움직임</a:t>
            </a:r>
            <a:r>
              <a:rPr lang="en-US" altLang="ko-KR" dirty="0"/>
              <a:t>, </a:t>
            </a:r>
            <a:r>
              <a:rPr lang="ko-KR" altLang="en-US" dirty="0"/>
              <a:t>공격 구현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캐릭터와 몬스터의 상호작용 구현</a:t>
            </a:r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무기 구매 및 변경 구현</a:t>
            </a:r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맵 구현 </a:t>
            </a:r>
            <a:r>
              <a:rPr lang="en-US" altLang="ko-KR" dirty="0"/>
              <a:t>,</a:t>
            </a:r>
            <a:r>
              <a:rPr lang="ko-KR" altLang="en-US" dirty="0"/>
              <a:t>메인 화면 구현 </a:t>
            </a:r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/>
              <a:t>주차 </a:t>
            </a:r>
            <a:r>
              <a:rPr lang="en-US" altLang="ko-KR" dirty="0"/>
              <a:t>:</a:t>
            </a:r>
            <a:r>
              <a:rPr lang="ko-KR" altLang="en-US" dirty="0"/>
              <a:t> 게임 밸런스 조절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9162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1A7DE-345C-E52A-2826-0D7CC7DB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플레이 예시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0D26AF9-40F6-55FE-289C-949595F18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262" y="2078599"/>
            <a:ext cx="7887801" cy="3324689"/>
          </a:xfrm>
        </p:spPr>
      </p:pic>
    </p:spTree>
    <p:extLst>
      <p:ext uri="{BB962C8B-B14F-4D97-AF65-F5344CB8AC3E}">
        <p14:creationId xmlns:p14="http://schemas.microsoft.com/office/powerpoint/2010/main" val="1042032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718B41-8B7D-AC7E-0A60-D7E8C2DAB442}"/>
              </a:ext>
            </a:extLst>
          </p:cNvPr>
          <p:cNvSpPr txBox="1"/>
          <p:nvPr/>
        </p:nvSpPr>
        <p:spPr>
          <a:xfrm>
            <a:off x="5421085" y="3244334"/>
            <a:ext cx="134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3716799604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AF55BC124B7E441A2007AA00577129C" ma:contentTypeVersion="4" ma:contentTypeDescription="새 문서를 만듭니다." ma:contentTypeScope="" ma:versionID="d8959c9514c0c8e7869a62afc378dd41">
  <xsd:schema xmlns:xsd="http://www.w3.org/2001/XMLSchema" xmlns:xs="http://www.w3.org/2001/XMLSchema" xmlns:p="http://schemas.microsoft.com/office/2006/metadata/properties" xmlns:ns3="0f9a1815-b903-4ac1-adf6-882b68e65244" targetNamespace="http://schemas.microsoft.com/office/2006/metadata/properties" ma:root="true" ma:fieldsID="7cbe68079f9b9d52a7be469af24acc3d" ns3:_="">
    <xsd:import namespace="0f9a1815-b903-4ac1-adf6-882b68e6524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9a1815-b903-4ac1-adf6-882b68e652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f9a1815-b903-4ac1-adf6-882b68e65244" xsi:nil="true"/>
  </documentManagement>
</p:properties>
</file>

<file path=customXml/itemProps1.xml><?xml version="1.0" encoding="utf-8"?>
<ds:datastoreItem xmlns:ds="http://schemas.openxmlformats.org/officeDocument/2006/customXml" ds:itemID="{E047FDA5-6510-44D6-8FE2-30AABFE01D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D8E52A-85DF-45BC-BCA6-93F4ABC517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9a1815-b903-4ac1-adf6-882b68e652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D8F6C2-9F1C-4878-9E75-1CDBBFC88667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terms/"/>
    <ds:schemaRef ds:uri="0f9a1815-b903-4ac1-adf6-882b68e65244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49</TotalTime>
  <Words>104</Words>
  <Application>Microsoft Office PowerPoint</Application>
  <PresentationFormat>와이드스크린</PresentationFormat>
  <Paragraphs>19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갤러리</vt:lpstr>
      <vt:lpstr>아케인 소울</vt:lpstr>
      <vt:lpstr>게임 내용</vt:lpstr>
      <vt:lpstr>개발 일정</vt:lpstr>
      <vt:lpstr>플레이 예시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사이버 펑크</dc:title>
  <dc:creator>신창화(2020182016)</dc:creator>
  <cp:lastModifiedBy>신창화(2020182016)</cp:lastModifiedBy>
  <cp:revision>3</cp:revision>
  <dcterms:created xsi:type="dcterms:W3CDTF">2023-10-13T04:26:14Z</dcterms:created>
  <dcterms:modified xsi:type="dcterms:W3CDTF">2023-10-13T05:16:55Z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0x0101007AF55BC124B7E441A2007AA00577129C</vt:lpwstr>
  </property>
</Properties>
</file>