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59" r:id="rId6"/>
    <p:sldId id="261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8C48-0E6A-4C87-B418-D965814EEB30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8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8C48-0E6A-4C87-B418-D965814EEB30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7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8C48-0E6A-4C87-B418-D965814EEB30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34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8C48-0E6A-4C87-B418-D965814EEB30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7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8C48-0E6A-4C87-B418-D965814EEB30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4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8C48-0E6A-4C87-B418-D965814EEB30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10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8C48-0E6A-4C87-B418-D965814EEB30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43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8C48-0E6A-4C87-B418-D965814EEB30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7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8C48-0E6A-4C87-B418-D965814EEB30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5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8C48-0E6A-4C87-B418-D965814EEB30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7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FA78C48-0E6A-4C87-B418-D965814EEB30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36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8C48-0E6A-4C87-B418-D965814EEB30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A4E3B6-042B-436F-8299-677F65F4E2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9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D9021-3B89-6A7B-A6CA-E1DDC167E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아케인</a:t>
            </a:r>
            <a:r>
              <a:rPr lang="ko-KR" altLang="en-US" dirty="0"/>
              <a:t> 소울</a:t>
            </a:r>
            <a:r>
              <a:rPr lang="en-US" altLang="ko-KR" dirty="0"/>
              <a:t>(2</a:t>
            </a:r>
            <a:r>
              <a:rPr lang="ko-KR" altLang="en-US" dirty="0"/>
              <a:t>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A3DCE3-737C-F75C-B05A-FF7C1A528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2020182016 </a:t>
            </a:r>
            <a:r>
              <a:rPr lang="ko-KR" altLang="en-US" dirty="0"/>
              <a:t>신창화</a:t>
            </a:r>
          </a:p>
        </p:txBody>
      </p:sp>
    </p:spTree>
    <p:extLst>
      <p:ext uri="{BB962C8B-B14F-4D97-AF65-F5344CB8AC3E}">
        <p14:creationId xmlns:p14="http://schemas.microsoft.com/office/powerpoint/2010/main" val="58514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D9785-4B1E-4FE3-AB32-AA901A64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818EB-8209-0BED-4CD8-D6FF183D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캐릭터 컨트롤 구현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캐릭터 컨트롤 및 스킬 구현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캐릭터 스킬 구현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몬스터 움직임</a:t>
            </a:r>
            <a:r>
              <a:rPr lang="en-US" altLang="ko-KR" dirty="0"/>
              <a:t>, </a:t>
            </a:r>
            <a:r>
              <a:rPr lang="ko-KR" altLang="en-US" dirty="0"/>
              <a:t>공격 구현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캐릭터와 몬스터의 상호작용 구현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무기 구매 및 변경 구현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맵 구현 </a:t>
            </a:r>
            <a:r>
              <a:rPr lang="en-US" altLang="ko-KR" dirty="0"/>
              <a:t>,</a:t>
            </a:r>
            <a:r>
              <a:rPr lang="ko-KR" altLang="en-US" dirty="0"/>
              <a:t>메인 화면 구현 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게임 밸런스 조절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16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B04D3-B328-88E6-96F7-D58C58AE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진행도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A7A002-DAC5-12C3-7986-1DC80090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4552722" y="-967544"/>
            <a:ext cx="3556001" cy="975828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캐릭터 컨트롤 구현 </a:t>
            </a:r>
            <a:r>
              <a:rPr lang="en-US" altLang="ko-KR" dirty="0"/>
              <a:t>100%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캐릭터 컨트롤 및 스킬 구현 </a:t>
            </a:r>
            <a:r>
              <a:rPr lang="en-US" altLang="ko-KR" dirty="0"/>
              <a:t>80%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캐릭터 스킬 구현 </a:t>
            </a:r>
            <a:r>
              <a:rPr lang="en-US" altLang="ko-KR" dirty="0"/>
              <a:t>0%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몬스터 움직임</a:t>
            </a:r>
            <a:r>
              <a:rPr lang="en-US" altLang="ko-KR" dirty="0"/>
              <a:t>, </a:t>
            </a:r>
            <a:r>
              <a:rPr lang="ko-KR" altLang="en-US" dirty="0"/>
              <a:t>공격 구현 </a:t>
            </a:r>
            <a:r>
              <a:rPr lang="en-US" altLang="ko-KR" dirty="0"/>
              <a:t>0%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캐릭터와 몬스터의 상호작용 구현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무기 구매 및 변경 구현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맵 구현 </a:t>
            </a:r>
            <a:r>
              <a:rPr lang="en-US" altLang="ko-KR" dirty="0"/>
              <a:t>,</a:t>
            </a:r>
            <a:r>
              <a:rPr lang="ko-KR" altLang="en-US" dirty="0"/>
              <a:t>메인 화면 구현 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게임 밸런스 조절</a:t>
            </a:r>
            <a:endParaRPr lang="en-US" altLang="ko-KR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8802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62EDE-C2CC-19F5-A25D-7F4C68A1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19F39-0EA7-0B26-5641-2C5BEBBB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캐릭터 스킬 구현 </a:t>
            </a:r>
            <a:r>
              <a:rPr lang="en-US" altLang="ko-KR" dirty="0"/>
              <a:t>, </a:t>
            </a:r>
            <a:r>
              <a:rPr lang="ko-KR" altLang="en-US" dirty="0"/>
              <a:t>몬스터 움직임</a:t>
            </a:r>
            <a:r>
              <a:rPr lang="en-US" altLang="ko-KR" dirty="0"/>
              <a:t>, </a:t>
            </a:r>
            <a:r>
              <a:rPr lang="ko-KR" altLang="en-US" dirty="0"/>
              <a:t>공격 구현 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캐릭터와 몬스터의 상호작용 구현</a:t>
            </a:r>
            <a:r>
              <a:rPr lang="en-US" altLang="ko-KR" dirty="0"/>
              <a:t>, </a:t>
            </a:r>
            <a:r>
              <a:rPr lang="ko-KR" altLang="en-US" dirty="0"/>
              <a:t>무기 구매 및 변경 구현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맵 구현 </a:t>
            </a:r>
            <a:r>
              <a:rPr lang="en-US" altLang="ko-KR" dirty="0"/>
              <a:t>,</a:t>
            </a:r>
            <a:r>
              <a:rPr lang="ko-KR" altLang="en-US" dirty="0"/>
              <a:t>메인 화면 구현 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게임 밸런스 조절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03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7528E-0DB0-D667-F1E7-209BA7DB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CBA101-70DD-F7DA-A25F-A7E01DC16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5857"/>
            <a:ext cx="7266581" cy="3449638"/>
          </a:xfrm>
        </p:spPr>
      </p:pic>
    </p:spTree>
    <p:extLst>
      <p:ext uri="{BB962C8B-B14F-4D97-AF65-F5344CB8AC3E}">
        <p14:creationId xmlns:p14="http://schemas.microsoft.com/office/powerpoint/2010/main" val="192996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718B41-8B7D-AC7E-0A60-D7E8C2DAB442}"/>
              </a:ext>
            </a:extLst>
          </p:cNvPr>
          <p:cNvSpPr txBox="1"/>
          <p:nvPr/>
        </p:nvSpPr>
        <p:spPr>
          <a:xfrm>
            <a:off x="5421085" y="3244334"/>
            <a:ext cx="13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71679960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f9a1815-b903-4ac1-adf6-882b68e6524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AF55BC124B7E441A2007AA00577129C" ma:contentTypeVersion="4" ma:contentTypeDescription="새 문서를 만듭니다." ma:contentTypeScope="" ma:versionID="d8959c9514c0c8e7869a62afc378dd41">
  <xsd:schema xmlns:xsd="http://www.w3.org/2001/XMLSchema" xmlns:xs="http://www.w3.org/2001/XMLSchema" xmlns:p="http://schemas.microsoft.com/office/2006/metadata/properties" xmlns:ns3="0f9a1815-b903-4ac1-adf6-882b68e65244" targetNamespace="http://schemas.microsoft.com/office/2006/metadata/properties" ma:root="true" ma:fieldsID="7cbe68079f9b9d52a7be469af24acc3d" ns3:_="">
    <xsd:import namespace="0f9a1815-b903-4ac1-adf6-882b68e652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a1815-b903-4ac1-adf6-882b68e652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47FDA5-6510-44D6-8FE2-30AABFE01D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D8F6C2-9F1C-4878-9E75-1CDBBFC88667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0f9a1815-b903-4ac1-adf6-882b68e65244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ED8E52A-85DF-45BC-BCA6-93F4ABC51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9a1815-b903-4ac1-adf6-882b68e652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91</TotalTime>
  <Words>182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갤러리</vt:lpstr>
      <vt:lpstr>아케인 소울(2차)</vt:lpstr>
      <vt:lpstr>기존 개발 일정</vt:lpstr>
      <vt:lpstr>현재 진행도</vt:lpstr>
      <vt:lpstr>계획 수정</vt:lpstr>
      <vt:lpstr>깃허브 커밋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사이버 펑크</dc:title>
  <dc:creator>신창화(2020182016)</dc:creator>
  <cp:lastModifiedBy>신창화(2020182016)</cp:lastModifiedBy>
  <cp:revision>8</cp:revision>
  <dcterms:created xsi:type="dcterms:W3CDTF">2023-10-13T04:26:14Z</dcterms:created>
  <dcterms:modified xsi:type="dcterms:W3CDTF">2023-11-14T12:11:14Z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0x0101007AF55BC124B7E441A2007AA00577129C</vt:lpwstr>
  </property>
</Properties>
</file>