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8B8"/>
    <a:srgbClr val="FF0066"/>
    <a:srgbClr val="A9D18E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0454" autoAdjust="0"/>
  </p:normalViewPr>
  <p:slideViewPr>
    <p:cSldViewPr snapToGrid="0" showGuides="1">
      <p:cViewPr varScale="1">
        <p:scale>
          <a:sx n="104" d="100"/>
          <a:sy n="104" d="100"/>
        </p:scale>
        <p:origin x="864" y="102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en-US" altLang="ko-KR" dirty="0" smtClean="0"/>
              <a:t>B106 ( </a:t>
            </a:r>
            <a:r>
              <a:rPr lang="ko-KR" altLang="en-US" dirty="0" err="1" smtClean="0"/>
              <a:t>마블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" name="그룹 1002"/>
          <p:cNvGrpSpPr/>
          <p:nvPr/>
        </p:nvGrpSpPr>
        <p:grpSpPr>
          <a:xfrm>
            <a:off x="3370188" y="3684867"/>
            <a:ext cx="1588660" cy="1678461"/>
            <a:chOff x="4693354" y="4855652"/>
            <a:chExt cx="2650987" cy="2800837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354" y="4855652"/>
              <a:ext cx="2650987" cy="2800837"/>
            </a:xfrm>
            <a:prstGeom prst="rect">
              <a:avLst/>
            </a:prstGeom>
            <a:ln w="38100">
              <a:solidFill>
                <a:srgbClr val="B7F8B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grpSp>
        <p:nvGrpSpPr>
          <p:cNvPr id="15" name="그룹 1003"/>
          <p:cNvGrpSpPr/>
          <p:nvPr/>
        </p:nvGrpSpPr>
        <p:grpSpPr>
          <a:xfrm>
            <a:off x="9135564" y="3684867"/>
            <a:ext cx="1645317" cy="1678461"/>
            <a:chOff x="14314003" y="4855652"/>
            <a:chExt cx="2745530" cy="2800837"/>
          </a:xfrm>
        </p:grpSpPr>
        <p:pic>
          <p:nvPicPr>
            <p:cNvPr id="16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4003" y="4855652"/>
              <a:ext cx="2745530" cy="2800837"/>
            </a:xfrm>
            <a:prstGeom prst="rect">
              <a:avLst/>
            </a:prstGeom>
            <a:ln w="38100">
              <a:solidFill>
                <a:srgbClr val="B7F8B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grpSp>
        <p:nvGrpSpPr>
          <p:cNvPr id="20" name="그룹 1004"/>
          <p:cNvGrpSpPr/>
          <p:nvPr/>
        </p:nvGrpSpPr>
        <p:grpSpPr>
          <a:xfrm>
            <a:off x="7224076" y="3684867"/>
            <a:ext cx="1605823" cy="1678461"/>
            <a:chOff x="11124314" y="4855652"/>
            <a:chExt cx="2679628" cy="2800837"/>
          </a:xfrm>
        </p:grpSpPr>
        <p:pic>
          <p:nvPicPr>
            <p:cNvPr id="21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4314" y="4855652"/>
              <a:ext cx="2679628" cy="2800837"/>
            </a:xfrm>
            <a:prstGeom prst="rect">
              <a:avLst/>
            </a:prstGeom>
            <a:ln w="38100">
              <a:solidFill>
                <a:srgbClr val="B7F8B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grpSp>
        <p:nvGrpSpPr>
          <p:cNvPr id="25" name="그룹 1005"/>
          <p:cNvGrpSpPr/>
          <p:nvPr/>
        </p:nvGrpSpPr>
        <p:grpSpPr>
          <a:xfrm>
            <a:off x="5319457" y="3684867"/>
            <a:ext cx="1552592" cy="1668322"/>
            <a:chOff x="7946087" y="4855652"/>
            <a:chExt cx="2590801" cy="2783919"/>
          </a:xfrm>
        </p:grpSpPr>
        <p:pic>
          <p:nvPicPr>
            <p:cNvPr id="26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6087" y="4855652"/>
              <a:ext cx="2590801" cy="2783919"/>
            </a:xfrm>
            <a:prstGeom prst="rect">
              <a:avLst/>
            </a:prstGeom>
            <a:ln w="38100">
              <a:solidFill>
                <a:srgbClr val="B7F8B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grpSp>
        <p:nvGrpSpPr>
          <p:cNvPr id="27" name="그룹 1006"/>
          <p:cNvGrpSpPr/>
          <p:nvPr/>
        </p:nvGrpSpPr>
        <p:grpSpPr>
          <a:xfrm>
            <a:off x="1427783" y="3684867"/>
            <a:ext cx="1620851" cy="1668322"/>
            <a:chOff x="1452074" y="4855652"/>
            <a:chExt cx="2704704" cy="2783919"/>
          </a:xfrm>
        </p:grpSpPr>
        <p:pic>
          <p:nvPicPr>
            <p:cNvPr id="28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2074" y="4855652"/>
              <a:ext cx="2704704" cy="2783919"/>
            </a:xfrm>
            <a:prstGeom prst="rect">
              <a:avLst/>
            </a:prstGeom>
            <a:ln w="38100">
              <a:solidFill>
                <a:srgbClr val="B7F8B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sp>
        <p:nvSpPr>
          <p:cNvPr id="29" name="TextBox 28"/>
          <p:cNvSpPr txBox="1"/>
          <p:nvPr/>
        </p:nvSpPr>
        <p:spPr>
          <a:xfrm>
            <a:off x="5629920" y="1761261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마블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3798" y="2515312"/>
            <a:ext cx="3453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[ </a:t>
            </a:r>
            <a:r>
              <a:rPr lang="ko-KR" altLang="en-US" sz="3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마스터 </a:t>
            </a:r>
            <a:r>
              <a:rPr lang="ko-KR" altLang="en-US" sz="32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블록체인</a:t>
            </a:r>
            <a:r>
              <a:rPr lang="ko-KR" altLang="en-US" sz="3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3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]</a:t>
            </a:r>
            <a:endParaRPr lang="ko-KR" altLang="en-US" sz="3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94818" y="543814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성진옥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30946" y="6121681"/>
            <a:ext cx="82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frontend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71148" y="5798516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팀장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9035" y="5428006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김다윤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61789" y="6111542"/>
            <a:ext cx="79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backend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85365" y="578837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팀장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8371" y="5428006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박성호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91125" y="6111542"/>
            <a:ext cx="79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backend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14701" y="578837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팀장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66314" y="5428006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박지영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02442" y="6111542"/>
            <a:ext cx="82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frontend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42644" y="578837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팀장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41257" y="543814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차민석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94011" y="6121681"/>
            <a:ext cx="79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backend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17587" y="5798516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팀장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682335" y="174122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2334" y="254450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기획의도</a:t>
            </a:r>
            <a:endParaRPr lang="ko-KR" altLang="en-US" sz="1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2334" y="458724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세부 내용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55773" y="1755917"/>
            <a:ext cx="476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유기 동물 보호소 후원 및 입양 매칭 서비스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2972" y="1717445"/>
            <a:ext cx="2015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멍냥이</a:t>
            </a:r>
            <a:r>
              <a:rPr lang="ko-KR" altLang="en-US" sz="25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빌리지</a:t>
            </a:r>
            <a:endParaRPr lang="ko-KR" altLang="en-US" sz="2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2971" y="4438160"/>
            <a:ext cx="73084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동물과의 유대 형성 및 보호소 상태 확인을 위한 </a:t>
            </a: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스트리밍 서비스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투명한 후원 내역 공개를 위한 </a:t>
            </a:r>
            <a:r>
              <a:rPr lang="ko-KR" altLang="en-US" sz="20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블록체인</a:t>
            </a: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기술 도입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보호소와 실시간 소통을 위한 </a:t>
            </a:r>
            <a:r>
              <a:rPr lang="en-US" altLang="ko-KR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1:1 </a:t>
            </a: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채팅 서비스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유기견과 이용자 </a:t>
            </a: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입양 매칭 서비스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2971" y="2398870"/>
            <a:ext cx="79111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반려동물 </a:t>
            </a:r>
            <a:r>
              <a:rPr lang="ko-KR" altLang="en-US" sz="20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파양</a:t>
            </a: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및 유기동물 수가 증가 </a:t>
            </a:r>
            <a:r>
              <a:rPr lang="ko-KR" altLang="en-US" sz="20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하는것에</a:t>
            </a: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비해 보호소는 포화 상태에 </a:t>
            </a:r>
            <a:endParaRPr lang="en-US" altLang="ko-KR" sz="20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이르러 관리가 </a:t>
            </a:r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되지 않는 등 열악한 환경에 처해져 있습니다</a:t>
            </a:r>
            <a:r>
              <a:rPr lang="en-US" altLang="ko-KR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보호소에 후원이 바른 곳에 쓰이고 있는지 확인하며 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보호소 </a:t>
            </a: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상태를 체크할 수 </a:t>
            </a: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있는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서비스를 </a:t>
            </a: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제작하고자 하였습니다</a:t>
            </a:r>
            <a:r>
              <a:rPr lang="en-US" altLang="ko-KR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245</Words>
  <Application>Microsoft Office PowerPoint</Application>
  <PresentationFormat>와이드스크린</PresentationFormat>
  <Paragraphs>53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나눔스퀘어OTF</vt:lpstr>
      <vt:lpstr>나눔스퀘어OTF Bold</vt:lpstr>
      <vt:lpstr>나눔스퀘어OTF ExtraBold</vt:lpstr>
      <vt:lpstr>Malgun Gothic</vt:lpstr>
      <vt:lpstr>Malgun Gothic</vt:lpstr>
      <vt:lpstr>삼성긴고딕OTF Medium</vt:lpstr>
      <vt:lpstr>삼성긴고딕OTF Regular</vt:lpstr>
      <vt:lpstr>Arial</vt:lpstr>
      <vt:lpstr>Office 테마</vt:lpstr>
      <vt:lpstr>B106 ( 마블 )</vt:lpstr>
      <vt:lpstr>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56</cp:revision>
  <dcterms:created xsi:type="dcterms:W3CDTF">2020-12-09T04:38:54Z</dcterms:created>
  <dcterms:modified xsi:type="dcterms:W3CDTF">2021-04-02T06:50:25Z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