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5" r:id="rId2"/>
    <p:sldId id="258" r:id="rId3"/>
    <p:sldId id="260" r:id="rId4"/>
    <p:sldId id="276" r:id="rId5"/>
    <p:sldId id="296" r:id="rId6"/>
    <p:sldId id="352" r:id="rId7"/>
    <p:sldId id="340" r:id="rId8"/>
    <p:sldId id="343" r:id="rId9"/>
    <p:sldId id="357" r:id="rId10"/>
    <p:sldId id="366" r:id="rId11"/>
    <p:sldId id="319" r:id="rId12"/>
    <p:sldId id="324" r:id="rId13"/>
    <p:sldId id="314" r:id="rId14"/>
    <p:sldId id="312" r:id="rId15"/>
    <p:sldId id="3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F26B43"/>
          </p15:clr>
        </p15:guide>
        <p15:guide id="2" pos="816" userDrawn="1">
          <p15:clr>
            <a:srgbClr val="F26B43"/>
          </p15:clr>
        </p15:guide>
        <p15:guide id="3" pos="6864" userDrawn="1">
          <p15:clr>
            <a:srgbClr val="F26B43"/>
          </p15:clr>
        </p15:guide>
        <p15:guide id="4" orient="horz" pos="480" userDrawn="1">
          <p15:clr>
            <a:srgbClr val="F26B43"/>
          </p15:clr>
        </p15:guide>
        <p15:guide id="5" orient="horz" pos="648" userDrawn="1">
          <p15:clr>
            <a:srgbClr val="5ACBF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C30"/>
    <a:srgbClr val="F4F5FD"/>
    <a:srgbClr val="2F305B"/>
    <a:srgbClr val="2021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84972" autoAdjust="0"/>
  </p:normalViewPr>
  <p:slideViewPr>
    <p:cSldViewPr snapToGrid="0" showGuides="1">
      <p:cViewPr varScale="1">
        <p:scale>
          <a:sx n="81" d="100"/>
          <a:sy n="81" d="100"/>
        </p:scale>
        <p:origin x="91" y="206"/>
      </p:cViewPr>
      <p:guideLst>
        <p:guide orient="horz" pos="3840"/>
        <p:guide pos="816"/>
        <p:guide pos="6864"/>
        <p:guide orient="horz" pos="480"/>
        <p:guide orient="horz" pos="64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368228370994735E-2"/>
          <c:y val="6.5976013959704358E-2"/>
          <c:w val="0.93463177162900524"/>
          <c:h val="0.78108264525573445"/>
        </c:manualLayout>
      </c:layout>
      <c:barChart>
        <c:barDir val="col"/>
        <c:grouping val="clustered"/>
        <c:varyColors val="0"/>
        <c:ser>
          <c:idx val="0"/>
          <c:order val="0"/>
          <c:tx>
            <c:strRef>
              <c:f>Sheet1!$B$1</c:f>
              <c:strCache>
                <c:ptCount val="1"/>
                <c:pt idx="0">
                  <c:v>Data 1</c:v>
                </c:pt>
              </c:strCache>
            </c:strRef>
          </c:tx>
          <c:spPr>
            <a:solidFill>
              <a:schemeClr val="accent1"/>
            </a:solidFill>
            <a:ln w="19050">
              <a:noFill/>
            </a:ln>
            <a:effectLst>
              <a:outerShdw blurRad="152400" dist="177800" dir="8100000" algn="tr" rotWithShape="0">
                <a:schemeClr val="accent1">
                  <a:alpha val="30000"/>
                </a:schemeClr>
              </a:outerShdw>
            </a:effectLst>
          </c:spPr>
          <c:invertIfNegative val="0"/>
          <c:dPt>
            <c:idx val="0"/>
            <c:invertIfNegative val="0"/>
            <c:bubble3D val="0"/>
            <c:spPr>
              <a:solidFill>
                <a:schemeClr val="accent1"/>
              </a:solidFill>
              <a:ln w="19050">
                <a:noFill/>
              </a:ln>
              <a:effectLst>
                <a:outerShdw blurRad="152400" dist="177800" dir="8100000" algn="tr" rotWithShape="0">
                  <a:schemeClr val="accent1">
                    <a:alpha val="30000"/>
                  </a:schemeClr>
                </a:outerShdw>
              </a:effectLst>
            </c:spPr>
            <c:extLst>
              <c:ext xmlns:c16="http://schemas.microsoft.com/office/drawing/2014/chart" uri="{C3380CC4-5D6E-409C-BE32-E72D297353CC}">
                <c16:uniqueId val="{00000001-2A84-458A-9879-961E4190660D}"/>
              </c:ext>
            </c:extLst>
          </c:dPt>
          <c:dPt>
            <c:idx val="1"/>
            <c:invertIfNegative val="0"/>
            <c:bubble3D val="0"/>
            <c:spPr>
              <a:solidFill>
                <a:schemeClr val="accent1"/>
              </a:solidFill>
              <a:ln w="19050">
                <a:noFill/>
              </a:ln>
              <a:effectLst>
                <a:outerShdw blurRad="152400" dist="177800" dir="8100000" algn="tr" rotWithShape="0">
                  <a:schemeClr val="accent1">
                    <a:alpha val="30000"/>
                  </a:schemeClr>
                </a:outerShdw>
              </a:effectLst>
            </c:spPr>
            <c:extLst>
              <c:ext xmlns:c16="http://schemas.microsoft.com/office/drawing/2014/chart" uri="{C3380CC4-5D6E-409C-BE32-E72D297353CC}">
                <c16:uniqueId val="{00000003-2A84-458A-9879-961E4190660D}"/>
              </c:ext>
            </c:extLst>
          </c:dPt>
          <c:dPt>
            <c:idx val="2"/>
            <c:invertIfNegative val="0"/>
            <c:bubble3D val="0"/>
            <c:spPr>
              <a:solidFill>
                <a:schemeClr val="accent1"/>
              </a:solidFill>
              <a:ln w="19050">
                <a:noFill/>
              </a:ln>
              <a:effectLst>
                <a:outerShdw blurRad="152400" dist="177800" dir="8100000" algn="tr" rotWithShape="0">
                  <a:schemeClr val="accent1">
                    <a:alpha val="30000"/>
                  </a:schemeClr>
                </a:outerShdw>
              </a:effectLst>
            </c:spPr>
            <c:extLst>
              <c:ext xmlns:c16="http://schemas.microsoft.com/office/drawing/2014/chart" uri="{C3380CC4-5D6E-409C-BE32-E72D297353CC}">
                <c16:uniqueId val="{00000005-2A84-458A-9879-961E4190660D}"/>
              </c:ext>
            </c:extLst>
          </c:dPt>
          <c:dPt>
            <c:idx val="3"/>
            <c:invertIfNegative val="0"/>
            <c:bubble3D val="0"/>
            <c:spPr>
              <a:solidFill>
                <a:schemeClr val="accent1"/>
              </a:solidFill>
              <a:ln w="19050">
                <a:noFill/>
              </a:ln>
              <a:effectLst>
                <a:outerShdw blurRad="152400" dist="177800" dir="8100000" algn="tr" rotWithShape="0">
                  <a:schemeClr val="accent1">
                    <a:alpha val="30000"/>
                  </a:schemeClr>
                </a:outerShdw>
              </a:effectLst>
            </c:spPr>
            <c:extLst>
              <c:ext xmlns:c16="http://schemas.microsoft.com/office/drawing/2014/chart" uri="{C3380CC4-5D6E-409C-BE32-E72D297353CC}">
                <c16:uniqueId val="{00000007-2A84-458A-9879-961E4190660D}"/>
              </c:ext>
            </c:extLst>
          </c:dPt>
          <c:dPt>
            <c:idx val="4"/>
            <c:invertIfNegative val="0"/>
            <c:bubble3D val="0"/>
            <c:spPr>
              <a:solidFill>
                <a:schemeClr val="accent1"/>
              </a:solidFill>
              <a:ln w="19050">
                <a:noFill/>
              </a:ln>
              <a:effectLst>
                <a:outerShdw blurRad="152400" dist="177800" dir="8100000" algn="tr" rotWithShape="0">
                  <a:schemeClr val="accent1">
                    <a:alpha val="30000"/>
                  </a:schemeClr>
                </a:outerShdw>
              </a:effectLst>
            </c:spPr>
            <c:extLst>
              <c:ext xmlns:c16="http://schemas.microsoft.com/office/drawing/2014/chart" uri="{C3380CC4-5D6E-409C-BE32-E72D297353CC}">
                <c16:uniqueId val="{00000009-2A84-458A-9879-961E4190660D}"/>
              </c:ext>
            </c:extLst>
          </c:dPt>
          <c:dPt>
            <c:idx val="5"/>
            <c:invertIfNegative val="0"/>
            <c:bubble3D val="0"/>
            <c:spPr>
              <a:solidFill>
                <a:schemeClr val="accent1"/>
              </a:solidFill>
              <a:ln w="19050">
                <a:noFill/>
              </a:ln>
              <a:effectLst>
                <a:outerShdw blurRad="152400" dist="177800" dir="8100000" algn="tr" rotWithShape="0">
                  <a:schemeClr val="accent1">
                    <a:alpha val="30000"/>
                  </a:schemeClr>
                </a:outerShdw>
              </a:effectLst>
            </c:spPr>
            <c:extLst>
              <c:ext xmlns:c16="http://schemas.microsoft.com/office/drawing/2014/chart" uri="{C3380CC4-5D6E-409C-BE32-E72D297353CC}">
                <c16:uniqueId val="{0000000B-2A84-458A-9879-961E4190660D}"/>
              </c:ext>
            </c:extLst>
          </c:dPt>
          <c:cat>
            <c:strRef>
              <c:f>Sheet1!$A$2:$A$7</c:f>
              <c:strCache>
                <c:ptCount val="6"/>
                <c:pt idx="0">
                  <c:v>1st Qtr</c:v>
                </c:pt>
                <c:pt idx="1">
                  <c:v>2nd Qtr</c:v>
                </c:pt>
                <c:pt idx="2">
                  <c:v>3rd Qtr</c:v>
                </c:pt>
                <c:pt idx="3">
                  <c:v>4th Qtr</c:v>
                </c:pt>
                <c:pt idx="4">
                  <c:v>5th Qtr</c:v>
                </c:pt>
                <c:pt idx="5">
                  <c:v>6th Qtr</c:v>
                </c:pt>
              </c:strCache>
            </c:strRef>
          </c:cat>
          <c:val>
            <c:numRef>
              <c:f>Sheet1!$B$2:$B$7</c:f>
              <c:numCache>
                <c:formatCode>General</c:formatCode>
                <c:ptCount val="6"/>
                <c:pt idx="0">
                  <c:v>5.2</c:v>
                </c:pt>
                <c:pt idx="1">
                  <c:v>8.6999999999999993</c:v>
                </c:pt>
                <c:pt idx="2">
                  <c:v>1.4</c:v>
                </c:pt>
                <c:pt idx="3">
                  <c:v>1.2</c:v>
                </c:pt>
                <c:pt idx="4">
                  <c:v>5.3</c:v>
                </c:pt>
                <c:pt idx="5">
                  <c:v>2.4</c:v>
                </c:pt>
              </c:numCache>
            </c:numRef>
          </c:val>
          <c:extLst>
            <c:ext xmlns:c16="http://schemas.microsoft.com/office/drawing/2014/chart" uri="{C3380CC4-5D6E-409C-BE32-E72D297353CC}">
              <c16:uniqueId val="{0000000C-2A84-458A-9879-961E4190660D}"/>
            </c:ext>
          </c:extLst>
        </c:ser>
        <c:ser>
          <c:idx val="1"/>
          <c:order val="1"/>
          <c:tx>
            <c:strRef>
              <c:f>Sheet1!$C$1</c:f>
              <c:strCache>
                <c:ptCount val="1"/>
                <c:pt idx="0">
                  <c:v>Data 2</c:v>
                </c:pt>
              </c:strCache>
            </c:strRef>
          </c:tx>
          <c:spPr>
            <a:solidFill>
              <a:schemeClr val="accent2"/>
            </a:solidFill>
            <a:ln w="19050">
              <a:noFill/>
            </a:ln>
            <a:effectLst>
              <a:outerShdw blurRad="152400" dist="177800" dir="8100000" algn="tr" rotWithShape="0">
                <a:schemeClr val="accent2">
                  <a:alpha val="30000"/>
                </a:schemeClr>
              </a:outerShdw>
            </a:effectLst>
          </c:spPr>
          <c:invertIfNegative val="0"/>
          <c:cat>
            <c:strRef>
              <c:f>Sheet1!$A$2:$A$7</c:f>
              <c:strCache>
                <c:ptCount val="6"/>
                <c:pt idx="0">
                  <c:v>1st Qtr</c:v>
                </c:pt>
                <c:pt idx="1">
                  <c:v>2nd Qtr</c:v>
                </c:pt>
                <c:pt idx="2">
                  <c:v>3rd Qtr</c:v>
                </c:pt>
                <c:pt idx="3">
                  <c:v>4th Qtr</c:v>
                </c:pt>
                <c:pt idx="4">
                  <c:v>5th Qtr</c:v>
                </c:pt>
                <c:pt idx="5">
                  <c:v>6th Qtr</c:v>
                </c:pt>
              </c:strCache>
            </c:strRef>
          </c:cat>
          <c:val>
            <c:numRef>
              <c:f>Sheet1!$C$2:$C$7</c:f>
              <c:numCache>
                <c:formatCode>General</c:formatCode>
                <c:ptCount val="6"/>
                <c:pt idx="0">
                  <c:v>5.4</c:v>
                </c:pt>
                <c:pt idx="1">
                  <c:v>8.4</c:v>
                </c:pt>
                <c:pt idx="2">
                  <c:v>1.2</c:v>
                </c:pt>
                <c:pt idx="3">
                  <c:v>1.4</c:v>
                </c:pt>
                <c:pt idx="4">
                  <c:v>5.5</c:v>
                </c:pt>
                <c:pt idx="5">
                  <c:v>2.2000000000000002</c:v>
                </c:pt>
              </c:numCache>
            </c:numRef>
          </c:val>
          <c:extLst>
            <c:ext xmlns:c16="http://schemas.microsoft.com/office/drawing/2014/chart" uri="{C3380CC4-5D6E-409C-BE32-E72D297353CC}">
              <c16:uniqueId val="{0000000E-2A84-458A-9879-961E4190660D}"/>
            </c:ext>
          </c:extLst>
        </c:ser>
        <c:dLbls>
          <c:showLegendKey val="0"/>
          <c:showVal val="0"/>
          <c:showCatName val="0"/>
          <c:showSerName val="0"/>
          <c:showPercent val="0"/>
          <c:showBubbleSize val="0"/>
        </c:dLbls>
        <c:gapWidth val="400"/>
        <c:overlap val="-30"/>
        <c:axId val="474265976"/>
        <c:axId val="474267616"/>
      </c:barChart>
      <c:catAx>
        <c:axId val="4742659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267616"/>
        <c:crosses val="autoZero"/>
        <c:auto val="1"/>
        <c:lblAlgn val="ctr"/>
        <c:lblOffset val="100"/>
        <c:noMultiLvlLbl val="0"/>
      </c:catAx>
      <c:valAx>
        <c:axId val="474267616"/>
        <c:scaling>
          <c:orientation val="minMax"/>
        </c:scaling>
        <c:delete val="0"/>
        <c:axPos val="l"/>
        <c:majorGridlines>
          <c:spPr>
            <a:ln w="9525" cap="flat" cmpd="sng" algn="ctr">
              <a:solidFill>
                <a:schemeClr val="bg1">
                  <a:lumMod val="6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265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rrgraphdesign.com/start-project/" TargetMode="External"/><Relationship Id="rId2" Type="http://schemas.openxmlformats.org/officeDocument/2006/relationships/hyperlink" Target="https://rrslide.com/price/freebies/" TargetMode="External"/><Relationship Id="rId1" Type="http://schemas.openxmlformats.org/officeDocument/2006/relationships/slideMaster" Target="../slideMasters/slideMaster1.xml"/><Relationship Id="rId5" Type="http://schemas.openxmlformats.org/officeDocument/2006/relationships/hyperlink" Target="https://rrslide.com/documentation/" TargetMode="External"/><Relationship Id="rId4" Type="http://schemas.openxmlformats.org/officeDocument/2006/relationships/hyperlink" Target="https://rrslide.com/"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19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Custom Layout">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0233B9E-C835-4A05-AF0C-6F2A39ED853D}"/>
              </a:ext>
            </a:extLst>
          </p:cNvPr>
          <p:cNvGrpSpPr/>
          <p:nvPr userDrawn="1"/>
        </p:nvGrpSpPr>
        <p:grpSpPr>
          <a:xfrm>
            <a:off x="6926686" y="853706"/>
            <a:ext cx="6427728" cy="6433349"/>
            <a:chOff x="1812925" y="2333625"/>
            <a:chExt cx="1816100" cy="1817688"/>
          </a:xfrm>
          <a:solidFill>
            <a:schemeClr val="bg1">
              <a:alpha val="5000"/>
            </a:schemeClr>
          </a:solidFill>
        </p:grpSpPr>
        <p:sp>
          <p:nvSpPr>
            <p:cNvPr id="14" name="Freeform 13">
              <a:extLst>
                <a:ext uri="{FF2B5EF4-FFF2-40B4-BE49-F238E27FC236}">
                  <a16:creationId xmlns:a16="http://schemas.microsoft.com/office/drawing/2014/main" id="{70D1FB18-D757-4F45-A927-B81FA41ECF06}"/>
                </a:ext>
              </a:extLst>
            </p:cNvPr>
            <p:cNvSpPr>
              <a:spLocks/>
            </p:cNvSpPr>
            <p:nvPr/>
          </p:nvSpPr>
          <p:spPr bwMode="auto">
            <a:xfrm>
              <a:off x="1812925" y="2333625"/>
              <a:ext cx="908050" cy="908050"/>
            </a:xfrm>
            <a:custGeom>
              <a:avLst/>
              <a:gdLst>
                <a:gd name="T0" fmla="*/ 55 w 1716"/>
                <a:gd name="T1" fmla="*/ 635 h 1717"/>
                <a:gd name="T2" fmla="*/ 61 w 1716"/>
                <a:gd name="T3" fmla="*/ 635 h 1717"/>
                <a:gd name="T4" fmla="*/ 112 w 1716"/>
                <a:gd name="T5" fmla="*/ 639 h 1717"/>
                <a:gd name="T6" fmla="*/ 211 w 1716"/>
                <a:gd name="T7" fmla="*/ 654 h 1717"/>
                <a:gd name="T8" fmla="*/ 309 w 1716"/>
                <a:gd name="T9" fmla="*/ 679 h 1717"/>
                <a:gd name="T10" fmla="*/ 401 w 1716"/>
                <a:gd name="T11" fmla="*/ 711 h 1717"/>
                <a:gd name="T12" fmla="*/ 490 w 1716"/>
                <a:gd name="T13" fmla="*/ 751 h 1717"/>
                <a:gd name="T14" fmla="*/ 575 w 1716"/>
                <a:gd name="T15" fmla="*/ 799 h 1717"/>
                <a:gd name="T16" fmla="*/ 654 w 1716"/>
                <a:gd name="T17" fmla="*/ 854 h 1717"/>
                <a:gd name="T18" fmla="*/ 727 w 1716"/>
                <a:gd name="T19" fmla="*/ 916 h 1717"/>
                <a:gd name="T20" fmla="*/ 796 w 1716"/>
                <a:gd name="T21" fmla="*/ 984 h 1717"/>
                <a:gd name="T22" fmla="*/ 858 w 1716"/>
                <a:gd name="T23" fmla="*/ 1058 h 1717"/>
                <a:gd name="T24" fmla="*/ 914 w 1716"/>
                <a:gd name="T25" fmla="*/ 1137 h 1717"/>
                <a:gd name="T26" fmla="*/ 962 w 1716"/>
                <a:gd name="T27" fmla="*/ 1221 h 1717"/>
                <a:gd name="T28" fmla="*/ 1003 w 1716"/>
                <a:gd name="T29" fmla="*/ 1310 h 1717"/>
                <a:gd name="T30" fmla="*/ 1036 w 1716"/>
                <a:gd name="T31" fmla="*/ 1402 h 1717"/>
                <a:gd name="T32" fmla="*/ 1060 w 1716"/>
                <a:gd name="T33" fmla="*/ 1498 h 1717"/>
                <a:gd name="T34" fmla="*/ 1075 w 1716"/>
                <a:gd name="T35" fmla="*/ 1598 h 1717"/>
                <a:gd name="T36" fmla="*/ 1080 w 1716"/>
                <a:gd name="T37" fmla="*/ 1653 h 1717"/>
                <a:gd name="T38" fmla="*/ 1081 w 1716"/>
                <a:gd name="T39" fmla="*/ 1663 h 1717"/>
                <a:gd name="T40" fmla="*/ 1085 w 1716"/>
                <a:gd name="T41" fmla="*/ 1681 h 1717"/>
                <a:gd name="T42" fmla="*/ 1096 w 1716"/>
                <a:gd name="T43" fmla="*/ 1697 h 1717"/>
                <a:gd name="T44" fmla="*/ 1111 w 1716"/>
                <a:gd name="T45" fmla="*/ 1710 h 1717"/>
                <a:gd name="T46" fmla="*/ 1130 w 1716"/>
                <a:gd name="T47" fmla="*/ 1716 h 1717"/>
                <a:gd name="T48" fmla="*/ 1655 w 1716"/>
                <a:gd name="T49" fmla="*/ 1717 h 1717"/>
                <a:gd name="T50" fmla="*/ 1676 w 1716"/>
                <a:gd name="T51" fmla="*/ 1713 h 1717"/>
                <a:gd name="T52" fmla="*/ 1695 w 1716"/>
                <a:gd name="T53" fmla="*/ 1703 h 1717"/>
                <a:gd name="T54" fmla="*/ 1708 w 1716"/>
                <a:gd name="T55" fmla="*/ 1687 h 1717"/>
                <a:gd name="T56" fmla="*/ 1715 w 1716"/>
                <a:gd name="T57" fmla="*/ 1666 h 1717"/>
                <a:gd name="T58" fmla="*/ 1715 w 1716"/>
                <a:gd name="T59" fmla="*/ 1666 h 1717"/>
                <a:gd name="T60" fmla="*/ 1716 w 1716"/>
                <a:gd name="T61" fmla="*/ 1656 h 1717"/>
                <a:gd name="T62" fmla="*/ 1714 w 1716"/>
                <a:gd name="T63" fmla="*/ 1643 h 1717"/>
                <a:gd name="T64" fmla="*/ 1714 w 1716"/>
                <a:gd name="T65" fmla="*/ 1642 h 1717"/>
                <a:gd name="T66" fmla="*/ 1699 w 1716"/>
                <a:gd name="T67" fmla="*/ 1478 h 1717"/>
                <a:gd name="T68" fmla="*/ 1669 w 1716"/>
                <a:gd name="T69" fmla="*/ 1318 h 1717"/>
                <a:gd name="T70" fmla="*/ 1625 w 1716"/>
                <a:gd name="T71" fmla="*/ 1164 h 1717"/>
                <a:gd name="T72" fmla="*/ 1566 w 1716"/>
                <a:gd name="T73" fmla="*/ 1016 h 1717"/>
                <a:gd name="T74" fmla="*/ 1495 w 1716"/>
                <a:gd name="T75" fmla="*/ 875 h 1717"/>
                <a:gd name="T76" fmla="*/ 1412 w 1716"/>
                <a:gd name="T77" fmla="*/ 743 h 1717"/>
                <a:gd name="T78" fmla="*/ 1318 w 1716"/>
                <a:gd name="T79" fmla="*/ 618 h 1717"/>
                <a:gd name="T80" fmla="*/ 1213 w 1716"/>
                <a:gd name="T81" fmla="*/ 502 h 1717"/>
                <a:gd name="T82" fmla="*/ 1098 w 1716"/>
                <a:gd name="T83" fmla="*/ 397 h 1717"/>
                <a:gd name="T84" fmla="*/ 973 w 1716"/>
                <a:gd name="T85" fmla="*/ 303 h 1717"/>
                <a:gd name="T86" fmla="*/ 841 w 1716"/>
                <a:gd name="T87" fmla="*/ 220 h 1717"/>
                <a:gd name="T88" fmla="*/ 700 w 1716"/>
                <a:gd name="T89" fmla="*/ 149 h 1717"/>
                <a:gd name="T90" fmla="*/ 552 w 1716"/>
                <a:gd name="T91" fmla="*/ 91 h 1717"/>
                <a:gd name="T92" fmla="*/ 399 w 1716"/>
                <a:gd name="T93" fmla="*/ 47 h 1717"/>
                <a:gd name="T94" fmla="*/ 239 w 1716"/>
                <a:gd name="T95" fmla="*/ 16 h 1717"/>
                <a:gd name="T96" fmla="*/ 75 w 1716"/>
                <a:gd name="T97" fmla="*/ 2 h 1717"/>
                <a:gd name="T98" fmla="*/ 61 w 1716"/>
                <a:gd name="T99" fmla="*/ 0 h 1717"/>
                <a:gd name="T100" fmla="*/ 52 w 1716"/>
                <a:gd name="T101" fmla="*/ 1 h 1717"/>
                <a:gd name="T102" fmla="*/ 31 w 1716"/>
                <a:gd name="T103" fmla="*/ 8 h 1717"/>
                <a:gd name="T104" fmla="*/ 15 w 1716"/>
                <a:gd name="T105" fmla="*/ 21 h 1717"/>
                <a:gd name="T106" fmla="*/ 4 w 1716"/>
                <a:gd name="T107" fmla="*/ 40 h 1717"/>
                <a:gd name="T108" fmla="*/ 0 w 1716"/>
                <a:gd name="T109" fmla="*/ 61 h 1717"/>
                <a:gd name="T110" fmla="*/ 0 w 1716"/>
                <a:gd name="T111" fmla="*/ 580 h 1717"/>
                <a:gd name="T112" fmla="*/ 2 w 1716"/>
                <a:gd name="T113" fmla="*/ 592 h 1717"/>
                <a:gd name="T114" fmla="*/ 9 w 1716"/>
                <a:gd name="T115" fmla="*/ 607 h 1717"/>
                <a:gd name="T116" fmla="*/ 23 w 1716"/>
                <a:gd name="T117" fmla="*/ 623 h 1717"/>
                <a:gd name="T118" fmla="*/ 37 w 1716"/>
                <a:gd name="T119" fmla="*/ 631 h 1717"/>
                <a:gd name="T120" fmla="*/ 49 w 1716"/>
                <a:gd name="T121" fmla="*/ 634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16" h="1717">
                  <a:moveTo>
                    <a:pt x="54" y="635"/>
                  </a:moveTo>
                  <a:lnTo>
                    <a:pt x="55" y="635"/>
                  </a:lnTo>
                  <a:lnTo>
                    <a:pt x="58" y="635"/>
                  </a:lnTo>
                  <a:lnTo>
                    <a:pt x="61" y="635"/>
                  </a:lnTo>
                  <a:lnTo>
                    <a:pt x="61" y="635"/>
                  </a:lnTo>
                  <a:lnTo>
                    <a:pt x="112" y="639"/>
                  </a:lnTo>
                  <a:lnTo>
                    <a:pt x="162" y="646"/>
                  </a:lnTo>
                  <a:lnTo>
                    <a:pt x="211" y="654"/>
                  </a:lnTo>
                  <a:lnTo>
                    <a:pt x="260" y="666"/>
                  </a:lnTo>
                  <a:lnTo>
                    <a:pt x="309" y="679"/>
                  </a:lnTo>
                  <a:lnTo>
                    <a:pt x="355" y="694"/>
                  </a:lnTo>
                  <a:lnTo>
                    <a:pt x="401" y="711"/>
                  </a:lnTo>
                  <a:lnTo>
                    <a:pt x="446" y="730"/>
                  </a:lnTo>
                  <a:lnTo>
                    <a:pt x="490" y="751"/>
                  </a:lnTo>
                  <a:lnTo>
                    <a:pt x="533" y="774"/>
                  </a:lnTo>
                  <a:lnTo>
                    <a:pt x="575" y="799"/>
                  </a:lnTo>
                  <a:lnTo>
                    <a:pt x="615" y="826"/>
                  </a:lnTo>
                  <a:lnTo>
                    <a:pt x="654" y="854"/>
                  </a:lnTo>
                  <a:lnTo>
                    <a:pt x="692" y="884"/>
                  </a:lnTo>
                  <a:lnTo>
                    <a:pt x="727" y="916"/>
                  </a:lnTo>
                  <a:lnTo>
                    <a:pt x="763" y="949"/>
                  </a:lnTo>
                  <a:lnTo>
                    <a:pt x="796" y="984"/>
                  </a:lnTo>
                  <a:lnTo>
                    <a:pt x="828" y="1020"/>
                  </a:lnTo>
                  <a:lnTo>
                    <a:pt x="858" y="1058"/>
                  </a:lnTo>
                  <a:lnTo>
                    <a:pt x="887" y="1096"/>
                  </a:lnTo>
                  <a:lnTo>
                    <a:pt x="914" y="1137"/>
                  </a:lnTo>
                  <a:lnTo>
                    <a:pt x="939" y="1178"/>
                  </a:lnTo>
                  <a:lnTo>
                    <a:pt x="962" y="1221"/>
                  </a:lnTo>
                  <a:lnTo>
                    <a:pt x="983" y="1264"/>
                  </a:lnTo>
                  <a:lnTo>
                    <a:pt x="1003" y="1310"/>
                  </a:lnTo>
                  <a:lnTo>
                    <a:pt x="1021" y="1355"/>
                  </a:lnTo>
                  <a:lnTo>
                    <a:pt x="1036" y="1402"/>
                  </a:lnTo>
                  <a:lnTo>
                    <a:pt x="1049" y="1450"/>
                  </a:lnTo>
                  <a:lnTo>
                    <a:pt x="1060" y="1498"/>
                  </a:lnTo>
                  <a:lnTo>
                    <a:pt x="1069" y="1548"/>
                  </a:lnTo>
                  <a:lnTo>
                    <a:pt x="1075" y="1598"/>
                  </a:lnTo>
                  <a:lnTo>
                    <a:pt x="1081" y="1649"/>
                  </a:lnTo>
                  <a:lnTo>
                    <a:pt x="1080" y="1653"/>
                  </a:lnTo>
                  <a:lnTo>
                    <a:pt x="1080" y="1656"/>
                  </a:lnTo>
                  <a:lnTo>
                    <a:pt x="1081" y="1663"/>
                  </a:lnTo>
                  <a:lnTo>
                    <a:pt x="1082" y="1670"/>
                  </a:lnTo>
                  <a:lnTo>
                    <a:pt x="1085" y="1681"/>
                  </a:lnTo>
                  <a:lnTo>
                    <a:pt x="1090" y="1690"/>
                  </a:lnTo>
                  <a:lnTo>
                    <a:pt x="1096" y="1697"/>
                  </a:lnTo>
                  <a:lnTo>
                    <a:pt x="1103" y="1704"/>
                  </a:lnTo>
                  <a:lnTo>
                    <a:pt x="1111" y="1710"/>
                  </a:lnTo>
                  <a:lnTo>
                    <a:pt x="1120" y="1714"/>
                  </a:lnTo>
                  <a:lnTo>
                    <a:pt x="1130" y="1716"/>
                  </a:lnTo>
                  <a:lnTo>
                    <a:pt x="1140" y="1717"/>
                  </a:lnTo>
                  <a:lnTo>
                    <a:pt x="1655" y="1717"/>
                  </a:lnTo>
                  <a:lnTo>
                    <a:pt x="1665" y="1716"/>
                  </a:lnTo>
                  <a:lnTo>
                    <a:pt x="1676" y="1713"/>
                  </a:lnTo>
                  <a:lnTo>
                    <a:pt x="1686" y="1709"/>
                  </a:lnTo>
                  <a:lnTo>
                    <a:pt x="1695" y="1703"/>
                  </a:lnTo>
                  <a:lnTo>
                    <a:pt x="1702" y="1696"/>
                  </a:lnTo>
                  <a:lnTo>
                    <a:pt x="1708" y="1687"/>
                  </a:lnTo>
                  <a:lnTo>
                    <a:pt x="1712" y="1676"/>
                  </a:lnTo>
                  <a:lnTo>
                    <a:pt x="1715" y="1666"/>
                  </a:lnTo>
                  <a:lnTo>
                    <a:pt x="1715" y="1666"/>
                  </a:lnTo>
                  <a:lnTo>
                    <a:pt x="1715" y="1666"/>
                  </a:lnTo>
                  <a:lnTo>
                    <a:pt x="1715" y="1661"/>
                  </a:lnTo>
                  <a:lnTo>
                    <a:pt x="1716" y="1656"/>
                  </a:lnTo>
                  <a:lnTo>
                    <a:pt x="1715" y="1649"/>
                  </a:lnTo>
                  <a:lnTo>
                    <a:pt x="1714" y="1643"/>
                  </a:lnTo>
                  <a:lnTo>
                    <a:pt x="1714" y="1642"/>
                  </a:lnTo>
                  <a:lnTo>
                    <a:pt x="1714" y="1642"/>
                  </a:lnTo>
                  <a:lnTo>
                    <a:pt x="1709" y="1560"/>
                  </a:lnTo>
                  <a:lnTo>
                    <a:pt x="1699" y="1478"/>
                  </a:lnTo>
                  <a:lnTo>
                    <a:pt x="1686" y="1398"/>
                  </a:lnTo>
                  <a:lnTo>
                    <a:pt x="1669" y="1318"/>
                  </a:lnTo>
                  <a:lnTo>
                    <a:pt x="1648" y="1241"/>
                  </a:lnTo>
                  <a:lnTo>
                    <a:pt x="1625" y="1164"/>
                  </a:lnTo>
                  <a:lnTo>
                    <a:pt x="1598" y="1089"/>
                  </a:lnTo>
                  <a:lnTo>
                    <a:pt x="1566" y="1016"/>
                  </a:lnTo>
                  <a:lnTo>
                    <a:pt x="1533" y="945"/>
                  </a:lnTo>
                  <a:lnTo>
                    <a:pt x="1495" y="875"/>
                  </a:lnTo>
                  <a:lnTo>
                    <a:pt x="1456" y="808"/>
                  </a:lnTo>
                  <a:lnTo>
                    <a:pt x="1412" y="743"/>
                  </a:lnTo>
                  <a:lnTo>
                    <a:pt x="1367" y="680"/>
                  </a:lnTo>
                  <a:lnTo>
                    <a:pt x="1318" y="618"/>
                  </a:lnTo>
                  <a:lnTo>
                    <a:pt x="1267" y="559"/>
                  </a:lnTo>
                  <a:lnTo>
                    <a:pt x="1213" y="502"/>
                  </a:lnTo>
                  <a:lnTo>
                    <a:pt x="1156" y="449"/>
                  </a:lnTo>
                  <a:lnTo>
                    <a:pt x="1098" y="397"/>
                  </a:lnTo>
                  <a:lnTo>
                    <a:pt x="1037" y="348"/>
                  </a:lnTo>
                  <a:lnTo>
                    <a:pt x="973" y="303"/>
                  </a:lnTo>
                  <a:lnTo>
                    <a:pt x="908" y="260"/>
                  </a:lnTo>
                  <a:lnTo>
                    <a:pt x="841" y="220"/>
                  </a:lnTo>
                  <a:lnTo>
                    <a:pt x="771" y="183"/>
                  </a:lnTo>
                  <a:lnTo>
                    <a:pt x="700" y="149"/>
                  </a:lnTo>
                  <a:lnTo>
                    <a:pt x="627" y="119"/>
                  </a:lnTo>
                  <a:lnTo>
                    <a:pt x="552" y="91"/>
                  </a:lnTo>
                  <a:lnTo>
                    <a:pt x="477" y="67"/>
                  </a:lnTo>
                  <a:lnTo>
                    <a:pt x="399" y="47"/>
                  </a:lnTo>
                  <a:lnTo>
                    <a:pt x="320" y="29"/>
                  </a:lnTo>
                  <a:lnTo>
                    <a:pt x="239" y="16"/>
                  </a:lnTo>
                  <a:lnTo>
                    <a:pt x="157" y="7"/>
                  </a:lnTo>
                  <a:lnTo>
                    <a:pt x="75" y="2"/>
                  </a:lnTo>
                  <a:lnTo>
                    <a:pt x="68" y="0"/>
                  </a:lnTo>
                  <a:lnTo>
                    <a:pt x="61" y="0"/>
                  </a:lnTo>
                  <a:lnTo>
                    <a:pt x="56" y="0"/>
                  </a:lnTo>
                  <a:lnTo>
                    <a:pt x="52" y="1"/>
                  </a:lnTo>
                  <a:lnTo>
                    <a:pt x="40" y="3"/>
                  </a:lnTo>
                  <a:lnTo>
                    <a:pt x="31" y="8"/>
                  </a:lnTo>
                  <a:lnTo>
                    <a:pt x="22" y="14"/>
                  </a:lnTo>
                  <a:lnTo>
                    <a:pt x="15" y="21"/>
                  </a:lnTo>
                  <a:lnTo>
                    <a:pt x="8" y="29"/>
                  </a:lnTo>
                  <a:lnTo>
                    <a:pt x="4" y="40"/>
                  </a:lnTo>
                  <a:lnTo>
                    <a:pt x="1" y="50"/>
                  </a:lnTo>
                  <a:lnTo>
                    <a:pt x="0" y="61"/>
                  </a:lnTo>
                  <a:lnTo>
                    <a:pt x="0" y="574"/>
                  </a:lnTo>
                  <a:lnTo>
                    <a:pt x="0" y="580"/>
                  </a:lnTo>
                  <a:lnTo>
                    <a:pt x="1" y="587"/>
                  </a:lnTo>
                  <a:lnTo>
                    <a:pt x="2" y="592"/>
                  </a:lnTo>
                  <a:lnTo>
                    <a:pt x="4" y="597"/>
                  </a:lnTo>
                  <a:lnTo>
                    <a:pt x="9" y="607"/>
                  </a:lnTo>
                  <a:lnTo>
                    <a:pt x="15" y="616"/>
                  </a:lnTo>
                  <a:lnTo>
                    <a:pt x="23" y="623"/>
                  </a:lnTo>
                  <a:lnTo>
                    <a:pt x="32" y="629"/>
                  </a:lnTo>
                  <a:lnTo>
                    <a:pt x="37" y="631"/>
                  </a:lnTo>
                  <a:lnTo>
                    <a:pt x="42" y="633"/>
                  </a:lnTo>
                  <a:lnTo>
                    <a:pt x="49" y="634"/>
                  </a:lnTo>
                  <a:lnTo>
                    <a:pt x="54" y="6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a:extLst>
                <a:ext uri="{FF2B5EF4-FFF2-40B4-BE49-F238E27FC236}">
                  <a16:creationId xmlns:a16="http://schemas.microsoft.com/office/drawing/2014/main" id="{BD3105FD-B5F9-425B-BC86-AC6C21D90479}"/>
                </a:ext>
              </a:extLst>
            </p:cNvPr>
            <p:cNvSpPr>
              <a:spLocks/>
            </p:cNvSpPr>
            <p:nvPr/>
          </p:nvSpPr>
          <p:spPr bwMode="auto">
            <a:xfrm>
              <a:off x="2720975" y="2333625"/>
              <a:ext cx="908050" cy="908050"/>
            </a:xfrm>
            <a:custGeom>
              <a:avLst/>
              <a:gdLst>
                <a:gd name="T0" fmla="*/ 58 w 1716"/>
                <a:gd name="T1" fmla="*/ 635 h 1717"/>
                <a:gd name="T2" fmla="*/ 62 w 1716"/>
                <a:gd name="T3" fmla="*/ 635 h 1717"/>
                <a:gd name="T4" fmla="*/ 163 w 1716"/>
                <a:gd name="T5" fmla="*/ 646 h 1717"/>
                <a:gd name="T6" fmla="*/ 261 w 1716"/>
                <a:gd name="T7" fmla="*/ 666 h 1717"/>
                <a:gd name="T8" fmla="*/ 355 w 1716"/>
                <a:gd name="T9" fmla="*/ 694 h 1717"/>
                <a:gd name="T10" fmla="*/ 446 w 1716"/>
                <a:gd name="T11" fmla="*/ 730 h 1717"/>
                <a:gd name="T12" fmla="*/ 533 w 1716"/>
                <a:gd name="T13" fmla="*/ 774 h 1717"/>
                <a:gd name="T14" fmla="*/ 615 w 1716"/>
                <a:gd name="T15" fmla="*/ 826 h 1717"/>
                <a:gd name="T16" fmla="*/ 692 w 1716"/>
                <a:gd name="T17" fmla="*/ 884 h 1717"/>
                <a:gd name="T18" fmla="*/ 763 w 1716"/>
                <a:gd name="T19" fmla="*/ 949 h 1717"/>
                <a:gd name="T20" fmla="*/ 829 w 1716"/>
                <a:gd name="T21" fmla="*/ 1020 h 1717"/>
                <a:gd name="T22" fmla="*/ 887 w 1716"/>
                <a:gd name="T23" fmla="*/ 1096 h 1717"/>
                <a:gd name="T24" fmla="*/ 939 w 1716"/>
                <a:gd name="T25" fmla="*/ 1178 h 1717"/>
                <a:gd name="T26" fmla="*/ 984 w 1716"/>
                <a:gd name="T27" fmla="*/ 1264 h 1717"/>
                <a:gd name="T28" fmla="*/ 1021 w 1716"/>
                <a:gd name="T29" fmla="*/ 1355 h 1717"/>
                <a:gd name="T30" fmla="*/ 1049 w 1716"/>
                <a:gd name="T31" fmla="*/ 1450 h 1717"/>
                <a:gd name="T32" fmla="*/ 1069 w 1716"/>
                <a:gd name="T33" fmla="*/ 1548 h 1717"/>
                <a:gd name="T34" fmla="*/ 1080 w 1716"/>
                <a:gd name="T35" fmla="*/ 1649 h 1717"/>
                <a:gd name="T36" fmla="*/ 1079 w 1716"/>
                <a:gd name="T37" fmla="*/ 1656 h 1717"/>
                <a:gd name="T38" fmla="*/ 1081 w 1716"/>
                <a:gd name="T39" fmla="*/ 1670 h 1717"/>
                <a:gd name="T40" fmla="*/ 1090 w 1716"/>
                <a:gd name="T41" fmla="*/ 1690 h 1717"/>
                <a:gd name="T42" fmla="*/ 1103 w 1716"/>
                <a:gd name="T43" fmla="*/ 1704 h 1717"/>
                <a:gd name="T44" fmla="*/ 1120 w 1716"/>
                <a:gd name="T45" fmla="*/ 1714 h 1717"/>
                <a:gd name="T46" fmla="*/ 1141 w 1716"/>
                <a:gd name="T47" fmla="*/ 1717 h 1717"/>
                <a:gd name="T48" fmla="*/ 1666 w 1716"/>
                <a:gd name="T49" fmla="*/ 1716 h 1717"/>
                <a:gd name="T50" fmla="*/ 1685 w 1716"/>
                <a:gd name="T51" fmla="*/ 1709 h 1717"/>
                <a:gd name="T52" fmla="*/ 1702 w 1716"/>
                <a:gd name="T53" fmla="*/ 1696 h 1717"/>
                <a:gd name="T54" fmla="*/ 1712 w 1716"/>
                <a:gd name="T55" fmla="*/ 1676 h 1717"/>
                <a:gd name="T56" fmla="*/ 1715 w 1716"/>
                <a:gd name="T57" fmla="*/ 1666 h 1717"/>
                <a:gd name="T58" fmla="*/ 1716 w 1716"/>
                <a:gd name="T59" fmla="*/ 1661 h 1717"/>
                <a:gd name="T60" fmla="*/ 1716 w 1716"/>
                <a:gd name="T61" fmla="*/ 1649 h 1717"/>
                <a:gd name="T62" fmla="*/ 1714 w 1716"/>
                <a:gd name="T63" fmla="*/ 1642 h 1717"/>
                <a:gd name="T64" fmla="*/ 1709 w 1716"/>
                <a:gd name="T65" fmla="*/ 1560 h 1717"/>
                <a:gd name="T66" fmla="*/ 1687 w 1716"/>
                <a:gd name="T67" fmla="*/ 1398 h 1717"/>
                <a:gd name="T68" fmla="*/ 1649 w 1716"/>
                <a:gd name="T69" fmla="*/ 1241 h 1717"/>
                <a:gd name="T70" fmla="*/ 1597 w 1716"/>
                <a:gd name="T71" fmla="*/ 1089 h 1717"/>
                <a:gd name="T72" fmla="*/ 1533 w 1716"/>
                <a:gd name="T73" fmla="*/ 945 h 1717"/>
                <a:gd name="T74" fmla="*/ 1456 w 1716"/>
                <a:gd name="T75" fmla="*/ 808 h 1717"/>
                <a:gd name="T76" fmla="*/ 1367 w 1716"/>
                <a:gd name="T77" fmla="*/ 680 h 1717"/>
                <a:gd name="T78" fmla="*/ 1267 w 1716"/>
                <a:gd name="T79" fmla="*/ 559 h 1717"/>
                <a:gd name="T80" fmla="*/ 1156 w 1716"/>
                <a:gd name="T81" fmla="*/ 449 h 1717"/>
                <a:gd name="T82" fmla="*/ 1037 w 1716"/>
                <a:gd name="T83" fmla="*/ 348 h 1717"/>
                <a:gd name="T84" fmla="*/ 908 w 1716"/>
                <a:gd name="T85" fmla="*/ 260 h 1717"/>
                <a:gd name="T86" fmla="*/ 772 w 1716"/>
                <a:gd name="T87" fmla="*/ 183 h 1717"/>
                <a:gd name="T88" fmla="*/ 627 w 1716"/>
                <a:gd name="T89" fmla="*/ 119 h 1717"/>
                <a:gd name="T90" fmla="*/ 476 w 1716"/>
                <a:gd name="T91" fmla="*/ 67 h 1717"/>
                <a:gd name="T92" fmla="*/ 320 w 1716"/>
                <a:gd name="T93" fmla="*/ 29 h 1717"/>
                <a:gd name="T94" fmla="*/ 158 w 1716"/>
                <a:gd name="T95" fmla="*/ 7 h 1717"/>
                <a:gd name="T96" fmla="*/ 68 w 1716"/>
                <a:gd name="T97" fmla="*/ 0 h 1717"/>
                <a:gd name="T98" fmla="*/ 57 w 1716"/>
                <a:gd name="T99" fmla="*/ 0 h 1717"/>
                <a:gd name="T100" fmla="*/ 41 w 1716"/>
                <a:gd name="T101" fmla="*/ 3 h 1717"/>
                <a:gd name="T102" fmla="*/ 22 w 1716"/>
                <a:gd name="T103" fmla="*/ 14 h 1717"/>
                <a:gd name="T104" fmla="*/ 9 w 1716"/>
                <a:gd name="T105" fmla="*/ 29 h 1717"/>
                <a:gd name="T106" fmla="*/ 1 w 1716"/>
                <a:gd name="T107" fmla="*/ 50 h 1717"/>
                <a:gd name="T108" fmla="*/ 0 w 1716"/>
                <a:gd name="T109" fmla="*/ 574 h 1717"/>
                <a:gd name="T110" fmla="*/ 2 w 1716"/>
                <a:gd name="T111" fmla="*/ 587 h 1717"/>
                <a:gd name="T112" fmla="*/ 5 w 1716"/>
                <a:gd name="T113" fmla="*/ 597 h 1717"/>
                <a:gd name="T114" fmla="*/ 16 w 1716"/>
                <a:gd name="T115" fmla="*/ 616 h 1717"/>
                <a:gd name="T116" fmla="*/ 33 w 1716"/>
                <a:gd name="T117" fmla="*/ 629 h 1717"/>
                <a:gd name="T118" fmla="*/ 43 w 1716"/>
                <a:gd name="T119" fmla="*/ 633 h 1717"/>
                <a:gd name="T120" fmla="*/ 55 w 1716"/>
                <a:gd name="T121" fmla="*/ 635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16" h="1717">
                  <a:moveTo>
                    <a:pt x="55" y="635"/>
                  </a:moveTo>
                  <a:lnTo>
                    <a:pt x="58" y="635"/>
                  </a:lnTo>
                  <a:lnTo>
                    <a:pt x="61" y="635"/>
                  </a:lnTo>
                  <a:lnTo>
                    <a:pt x="62" y="635"/>
                  </a:lnTo>
                  <a:lnTo>
                    <a:pt x="112" y="639"/>
                  </a:lnTo>
                  <a:lnTo>
                    <a:pt x="163" y="646"/>
                  </a:lnTo>
                  <a:lnTo>
                    <a:pt x="212" y="654"/>
                  </a:lnTo>
                  <a:lnTo>
                    <a:pt x="261" y="666"/>
                  </a:lnTo>
                  <a:lnTo>
                    <a:pt x="309" y="679"/>
                  </a:lnTo>
                  <a:lnTo>
                    <a:pt x="355" y="694"/>
                  </a:lnTo>
                  <a:lnTo>
                    <a:pt x="402" y="711"/>
                  </a:lnTo>
                  <a:lnTo>
                    <a:pt x="446" y="730"/>
                  </a:lnTo>
                  <a:lnTo>
                    <a:pt x="491" y="751"/>
                  </a:lnTo>
                  <a:lnTo>
                    <a:pt x="533" y="774"/>
                  </a:lnTo>
                  <a:lnTo>
                    <a:pt x="575" y="799"/>
                  </a:lnTo>
                  <a:lnTo>
                    <a:pt x="615" y="826"/>
                  </a:lnTo>
                  <a:lnTo>
                    <a:pt x="655" y="854"/>
                  </a:lnTo>
                  <a:lnTo>
                    <a:pt x="692" y="884"/>
                  </a:lnTo>
                  <a:lnTo>
                    <a:pt x="728" y="916"/>
                  </a:lnTo>
                  <a:lnTo>
                    <a:pt x="763" y="949"/>
                  </a:lnTo>
                  <a:lnTo>
                    <a:pt x="796" y="984"/>
                  </a:lnTo>
                  <a:lnTo>
                    <a:pt x="829" y="1020"/>
                  </a:lnTo>
                  <a:lnTo>
                    <a:pt x="859" y="1058"/>
                  </a:lnTo>
                  <a:lnTo>
                    <a:pt x="887" y="1096"/>
                  </a:lnTo>
                  <a:lnTo>
                    <a:pt x="915" y="1137"/>
                  </a:lnTo>
                  <a:lnTo>
                    <a:pt x="939" y="1178"/>
                  </a:lnTo>
                  <a:lnTo>
                    <a:pt x="962" y="1221"/>
                  </a:lnTo>
                  <a:lnTo>
                    <a:pt x="984" y="1264"/>
                  </a:lnTo>
                  <a:lnTo>
                    <a:pt x="1004" y="1310"/>
                  </a:lnTo>
                  <a:lnTo>
                    <a:pt x="1021" y="1355"/>
                  </a:lnTo>
                  <a:lnTo>
                    <a:pt x="1036" y="1402"/>
                  </a:lnTo>
                  <a:lnTo>
                    <a:pt x="1049" y="1450"/>
                  </a:lnTo>
                  <a:lnTo>
                    <a:pt x="1060" y="1498"/>
                  </a:lnTo>
                  <a:lnTo>
                    <a:pt x="1069" y="1548"/>
                  </a:lnTo>
                  <a:lnTo>
                    <a:pt x="1076" y="1598"/>
                  </a:lnTo>
                  <a:lnTo>
                    <a:pt x="1080" y="1649"/>
                  </a:lnTo>
                  <a:lnTo>
                    <a:pt x="1080" y="1653"/>
                  </a:lnTo>
                  <a:lnTo>
                    <a:pt x="1079" y="1656"/>
                  </a:lnTo>
                  <a:lnTo>
                    <a:pt x="1080" y="1663"/>
                  </a:lnTo>
                  <a:lnTo>
                    <a:pt x="1081" y="1670"/>
                  </a:lnTo>
                  <a:lnTo>
                    <a:pt x="1085" y="1681"/>
                  </a:lnTo>
                  <a:lnTo>
                    <a:pt x="1090" y="1690"/>
                  </a:lnTo>
                  <a:lnTo>
                    <a:pt x="1096" y="1697"/>
                  </a:lnTo>
                  <a:lnTo>
                    <a:pt x="1103" y="1704"/>
                  </a:lnTo>
                  <a:lnTo>
                    <a:pt x="1111" y="1710"/>
                  </a:lnTo>
                  <a:lnTo>
                    <a:pt x="1120" y="1714"/>
                  </a:lnTo>
                  <a:lnTo>
                    <a:pt x="1130" y="1716"/>
                  </a:lnTo>
                  <a:lnTo>
                    <a:pt x="1141" y="1717"/>
                  </a:lnTo>
                  <a:lnTo>
                    <a:pt x="1655" y="1717"/>
                  </a:lnTo>
                  <a:lnTo>
                    <a:pt x="1666" y="1716"/>
                  </a:lnTo>
                  <a:lnTo>
                    <a:pt x="1676" y="1713"/>
                  </a:lnTo>
                  <a:lnTo>
                    <a:pt x="1685" y="1709"/>
                  </a:lnTo>
                  <a:lnTo>
                    <a:pt x="1695" y="1703"/>
                  </a:lnTo>
                  <a:lnTo>
                    <a:pt x="1702" y="1696"/>
                  </a:lnTo>
                  <a:lnTo>
                    <a:pt x="1708" y="1687"/>
                  </a:lnTo>
                  <a:lnTo>
                    <a:pt x="1712" y="1676"/>
                  </a:lnTo>
                  <a:lnTo>
                    <a:pt x="1715" y="1666"/>
                  </a:lnTo>
                  <a:lnTo>
                    <a:pt x="1715" y="1666"/>
                  </a:lnTo>
                  <a:lnTo>
                    <a:pt x="1715" y="1666"/>
                  </a:lnTo>
                  <a:lnTo>
                    <a:pt x="1716" y="1661"/>
                  </a:lnTo>
                  <a:lnTo>
                    <a:pt x="1716" y="1656"/>
                  </a:lnTo>
                  <a:lnTo>
                    <a:pt x="1716" y="1649"/>
                  </a:lnTo>
                  <a:lnTo>
                    <a:pt x="1714" y="1643"/>
                  </a:lnTo>
                  <a:lnTo>
                    <a:pt x="1714" y="1642"/>
                  </a:lnTo>
                  <a:lnTo>
                    <a:pt x="1714" y="1642"/>
                  </a:lnTo>
                  <a:lnTo>
                    <a:pt x="1709" y="1560"/>
                  </a:lnTo>
                  <a:lnTo>
                    <a:pt x="1700" y="1478"/>
                  </a:lnTo>
                  <a:lnTo>
                    <a:pt x="1687" y="1398"/>
                  </a:lnTo>
                  <a:lnTo>
                    <a:pt x="1669" y="1318"/>
                  </a:lnTo>
                  <a:lnTo>
                    <a:pt x="1649" y="1241"/>
                  </a:lnTo>
                  <a:lnTo>
                    <a:pt x="1625" y="1164"/>
                  </a:lnTo>
                  <a:lnTo>
                    <a:pt x="1597" y="1089"/>
                  </a:lnTo>
                  <a:lnTo>
                    <a:pt x="1567" y="1016"/>
                  </a:lnTo>
                  <a:lnTo>
                    <a:pt x="1533" y="945"/>
                  </a:lnTo>
                  <a:lnTo>
                    <a:pt x="1496" y="875"/>
                  </a:lnTo>
                  <a:lnTo>
                    <a:pt x="1456" y="808"/>
                  </a:lnTo>
                  <a:lnTo>
                    <a:pt x="1413" y="743"/>
                  </a:lnTo>
                  <a:lnTo>
                    <a:pt x="1367" y="680"/>
                  </a:lnTo>
                  <a:lnTo>
                    <a:pt x="1318" y="618"/>
                  </a:lnTo>
                  <a:lnTo>
                    <a:pt x="1267" y="559"/>
                  </a:lnTo>
                  <a:lnTo>
                    <a:pt x="1213" y="502"/>
                  </a:lnTo>
                  <a:lnTo>
                    <a:pt x="1156" y="449"/>
                  </a:lnTo>
                  <a:lnTo>
                    <a:pt x="1098" y="397"/>
                  </a:lnTo>
                  <a:lnTo>
                    <a:pt x="1037" y="348"/>
                  </a:lnTo>
                  <a:lnTo>
                    <a:pt x="973" y="303"/>
                  </a:lnTo>
                  <a:lnTo>
                    <a:pt x="908" y="260"/>
                  </a:lnTo>
                  <a:lnTo>
                    <a:pt x="841" y="220"/>
                  </a:lnTo>
                  <a:lnTo>
                    <a:pt x="772" y="183"/>
                  </a:lnTo>
                  <a:lnTo>
                    <a:pt x="700" y="149"/>
                  </a:lnTo>
                  <a:lnTo>
                    <a:pt x="627" y="119"/>
                  </a:lnTo>
                  <a:lnTo>
                    <a:pt x="552" y="91"/>
                  </a:lnTo>
                  <a:lnTo>
                    <a:pt x="476" y="67"/>
                  </a:lnTo>
                  <a:lnTo>
                    <a:pt x="399" y="47"/>
                  </a:lnTo>
                  <a:lnTo>
                    <a:pt x="320" y="29"/>
                  </a:lnTo>
                  <a:lnTo>
                    <a:pt x="240" y="16"/>
                  </a:lnTo>
                  <a:lnTo>
                    <a:pt x="158" y="7"/>
                  </a:lnTo>
                  <a:lnTo>
                    <a:pt x="75" y="2"/>
                  </a:lnTo>
                  <a:lnTo>
                    <a:pt x="68" y="0"/>
                  </a:lnTo>
                  <a:lnTo>
                    <a:pt x="61" y="0"/>
                  </a:lnTo>
                  <a:lnTo>
                    <a:pt x="57" y="0"/>
                  </a:lnTo>
                  <a:lnTo>
                    <a:pt x="52" y="1"/>
                  </a:lnTo>
                  <a:lnTo>
                    <a:pt x="41" y="3"/>
                  </a:lnTo>
                  <a:lnTo>
                    <a:pt x="31" y="8"/>
                  </a:lnTo>
                  <a:lnTo>
                    <a:pt x="22" y="14"/>
                  </a:lnTo>
                  <a:lnTo>
                    <a:pt x="15" y="21"/>
                  </a:lnTo>
                  <a:lnTo>
                    <a:pt x="9" y="29"/>
                  </a:lnTo>
                  <a:lnTo>
                    <a:pt x="4" y="40"/>
                  </a:lnTo>
                  <a:lnTo>
                    <a:pt x="1" y="50"/>
                  </a:lnTo>
                  <a:lnTo>
                    <a:pt x="0" y="61"/>
                  </a:lnTo>
                  <a:lnTo>
                    <a:pt x="0" y="574"/>
                  </a:lnTo>
                  <a:lnTo>
                    <a:pt x="1" y="580"/>
                  </a:lnTo>
                  <a:lnTo>
                    <a:pt x="2" y="587"/>
                  </a:lnTo>
                  <a:lnTo>
                    <a:pt x="3" y="592"/>
                  </a:lnTo>
                  <a:lnTo>
                    <a:pt x="5" y="597"/>
                  </a:lnTo>
                  <a:lnTo>
                    <a:pt x="9" y="607"/>
                  </a:lnTo>
                  <a:lnTo>
                    <a:pt x="16" y="616"/>
                  </a:lnTo>
                  <a:lnTo>
                    <a:pt x="24" y="623"/>
                  </a:lnTo>
                  <a:lnTo>
                    <a:pt x="33" y="629"/>
                  </a:lnTo>
                  <a:lnTo>
                    <a:pt x="38" y="631"/>
                  </a:lnTo>
                  <a:lnTo>
                    <a:pt x="43" y="633"/>
                  </a:lnTo>
                  <a:lnTo>
                    <a:pt x="48" y="634"/>
                  </a:lnTo>
                  <a:lnTo>
                    <a:pt x="55" y="6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54E8BF73-BEBF-442A-8E49-17B28DCB94AB}"/>
                </a:ext>
              </a:extLst>
            </p:cNvPr>
            <p:cNvSpPr>
              <a:spLocks/>
            </p:cNvSpPr>
            <p:nvPr/>
          </p:nvSpPr>
          <p:spPr bwMode="auto">
            <a:xfrm>
              <a:off x="1812925" y="3241675"/>
              <a:ext cx="908050" cy="909638"/>
            </a:xfrm>
            <a:custGeom>
              <a:avLst/>
              <a:gdLst>
                <a:gd name="T0" fmla="*/ 1558 w 1716"/>
                <a:gd name="T1" fmla="*/ 1711 h 1718"/>
                <a:gd name="T2" fmla="*/ 1396 w 1716"/>
                <a:gd name="T3" fmla="*/ 1688 h 1718"/>
                <a:gd name="T4" fmla="*/ 1239 w 1716"/>
                <a:gd name="T5" fmla="*/ 1651 h 1718"/>
                <a:gd name="T6" fmla="*/ 1089 w 1716"/>
                <a:gd name="T7" fmla="*/ 1599 h 1718"/>
                <a:gd name="T8" fmla="*/ 944 w 1716"/>
                <a:gd name="T9" fmla="*/ 1535 h 1718"/>
                <a:gd name="T10" fmla="*/ 807 w 1716"/>
                <a:gd name="T11" fmla="*/ 1458 h 1718"/>
                <a:gd name="T12" fmla="*/ 679 w 1716"/>
                <a:gd name="T13" fmla="*/ 1369 h 1718"/>
                <a:gd name="T14" fmla="*/ 558 w 1716"/>
                <a:gd name="T15" fmla="*/ 1268 h 1718"/>
                <a:gd name="T16" fmla="*/ 448 w 1716"/>
                <a:gd name="T17" fmla="*/ 1158 h 1718"/>
                <a:gd name="T18" fmla="*/ 349 w 1716"/>
                <a:gd name="T19" fmla="*/ 1038 h 1718"/>
                <a:gd name="T20" fmla="*/ 260 w 1716"/>
                <a:gd name="T21" fmla="*/ 910 h 1718"/>
                <a:gd name="T22" fmla="*/ 183 w 1716"/>
                <a:gd name="T23" fmla="*/ 773 h 1718"/>
                <a:gd name="T24" fmla="*/ 118 w 1716"/>
                <a:gd name="T25" fmla="*/ 628 h 1718"/>
                <a:gd name="T26" fmla="*/ 67 w 1716"/>
                <a:gd name="T27" fmla="*/ 477 h 1718"/>
                <a:gd name="T28" fmla="*/ 29 w 1716"/>
                <a:gd name="T29" fmla="*/ 320 h 1718"/>
                <a:gd name="T30" fmla="*/ 7 w 1716"/>
                <a:gd name="T31" fmla="*/ 158 h 1718"/>
                <a:gd name="T32" fmla="*/ 0 w 1716"/>
                <a:gd name="T33" fmla="*/ 68 h 1718"/>
                <a:gd name="T34" fmla="*/ 0 w 1716"/>
                <a:gd name="T35" fmla="*/ 57 h 1718"/>
                <a:gd name="T36" fmla="*/ 4 w 1716"/>
                <a:gd name="T37" fmla="*/ 40 h 1718"/>
                <a:gd name="T38" fmla="*/ 14 w 1716"/>
                <a:gd name="T39" fmla="*/ 22 h 1718"/>
                <a:gd name="T40" fmla="*/ 29 w 1716"/>
                <a:gd name="T41" fmla="*/ 9 h 1718"/>
                <a:gd name="T42" fmla="*/ 50 w 1716"/>
                <a:gd name="T43" fmla="*/ 1 h 1718"/>
                <a:gd name="T44" fmla="*/ 575 w 1716"/>
                <a:gd name="T45" fmla="*/ 0 h 1718"/>
                <a:gd name="T46" fmla="*/ 586 w 1716"/>
                <a:gd name="T47" fmla="*/ 1 h 1718"/>
                <a:gd name="T48" fmla="*/ 597 w 1716"/>
                <a:gd name="T49" fmla="*/ 4 h 1718"/>
                <a:gd name="T50" fmla="*/ 615 w 1716"/>
                <a:gd name="T51" fmla="*/ 16 h 1718"/>
                <a:gd name="T52" fmla="*/ 628 w 1716"/>
                <a:gd name="T53" fmla="*/ 33 h 1718"/>
                <a:gd name="T54" fmla="*/ 632 w 1716"/>
                <a:gd name="T55" fmla="*/ 44 h 1718"/>
                <a:gd name="T56" fmla="*/ 634 w 1716"/>
                <a:gd name="T57" fmla="*/ 55 h 1718"/>
                <a:gd name="T58" fmla="*/ 634 w 1716"/>
                <a:gd name="T59" fmla="*/ 58 h 1718"/>
                <a:gd name="T60" fmla="*/ 635 w 1716"/>
                <a:gd name="T61" fmla="*/ 62 h 1718"/>
                <a:gd name="T62" fmla="*/ 645 w 1716"/>
                <a:gd name="T63" fmla="*/ 163 h 1718"/>
                <a:gd name="T64" fmla="*/ 665 w 1716"/>
                <a:gd name="T65" fmla="*/ 261 h 1718"/>
                <a:gd name="T66" fmla="*/ 693 w 1716"/>
                <a:gd name="T67" fmla="*/ 356 h 1718"/>
                <a:gd name="T68" fmla="*/ 729 w 1716"/>
                <a:gd name="T69" fmla="*/ 447 h 1718"/>
                <a:gd name="T70" fmla="*/ 773 w 1716"/>
                <a:gd name="T71" fmla="*/ 534 h 1718"/>
                <a:gd name="T72" fmla="*/ 825 w 1716"/>
                <a:gd name="T73" fmla="*/ 616 h 1718"/>
                <a:gd name="T74" fmla="*/ 883 w 1716"/>
                <a:gd name="T75" fmla="*/ 693 h 1718"/>
                <a:gd name="T76" fmla="*/ 948 w 1716"/>
                <a:gd name="T77" fmla="*/ 764 h 1718"/>
                <a:gd name="T78" fmla="*/ 1019 w 1716"/>
                <a:gd name="T79" fmla="*/ 830 h 1718"/>
                <a:gd name="T80" fmla="*/ 1095 w 1716"/>
                <a:gd name="T81" fmla="*/ 888 h 1718"/>
                <a:gd name="T82" fmla="*/ 1177 w 1716"/>
                <a:gd name="T83" fmla="*/ 940 h 1718"/>
                <a:gd name="T84" fmla="*/ 1263 w 1716"/>
                <a:gd name="T85" fmla="*/ 985 h 1718"/>
                <a:gd name="T86" fmla="*/ 1354 w 1716"/>
                <a:gd name="T87" fmla="*/ 1022 h 1718"/>
                <a:gd name="T88" fmla="*/ 1449 w 1716"/>
                <a:gd name="T89" fmla="*/ 1050 h 1718"/>
                <a:gd name="T90" fmla="*/ 1546 w 1716"/>
                <a:gd name="T91" fmla="*/ 1071 h 1718"/>
                <a:gd name="T92" fmla="*/ 1647 w 1716"/>
                <a:gd name="T93" fmla="*/ 1082 h 1718"/>
                <a:gd name="T94" fmla="*/ 1655 w 1716"/>
                <a:gd name="T95" fmla="*/ 1081 h 1718"/>
                <a:gd name="T96" fmla="*/ 1668 w 1716"/>
                <a:gd name="T97" fmla="*/ 1083 h 1718"/>
                <a:gd name="T98" fmla="*/ 1688 w 1716"/>
                <a:gd name="T99" fmla="*/ 1091 h 1718"/>
                <a:gd name="T100" fmla="*/ 1702 w 1716"/>
                <a:gd name="T101" fmla="*/ 1104 h 1718"/>
                <a:gd name="T102" fmla="*/ 1712 w 1716"/>
                <a:gd name="T103" fmla="*/ 1121 h 1718"/>
                <a:gd name="T104" fmla="*/ 1716 w 1716"/>
                <a:gd name="T105" fmla="*/ 1143 h 1718"/>
                <a:gd name="T106" fmla="*/ 1715 w 1716"/>
                <a:gd name="T107" fmla="*/ 1668 h 1718"/>
                <a:gd name="T108" fmla="*/ 1707 w 1716"/>
                <a:gd name="T109" fmla="*/ 1688 h 1718"/>
                <a:gd name="T110" fmla="*/ 1694 w 1716"/>
                <a:gd name="T111" fmla="*/ 1704 h 1718"/>
                <a:gd name="T112" fmla="*/ 1675 w 1716"/>
                <a:gd name="T113" fmla="*/ 1714 h 1718"/>
                <a:gd name="T114" fmla="*/ 1664 w 1716"/>
                <a:gd name="T115" fmla="*/ 1717 h 1718"/>
                <a:gd name="T116" fmla="*/ 1659 w 1716"/>
                <a:gd name="T117" fmla="*/ 1718 h 1718"/>
                <a:gd name="T118" fmla="*/ 1648 w 1716"/>
                <a:gd name="T119" fmla="*/ 1717 h 1718"/>
                <a:gd name="T120" fmla="*/ 1641 w 1716"/>
                <a:gd name="T121" fmla="*/ 1716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16" h="1718">
                  <a:moveTo>
                    <a:pt x="1641" y="1716"/>
                  </a:moveTo>
                  <a:lnTo>
                    <a:pt x="1558" y="1711"/>
                  </a:lnTo>
                  <a:lnTo>
                    <a:pt x="1476" y="1702"/>
                  </a:lnTo>
                  <a:lnTo>
                    <a:pt x="1396" y="1688"/>
                  </a:lnTo>
                  <a:lnTo>
                    <a:pt x="1317" y="1671"/>
                  </a:lnTo>
                  <a:lnTo>
                    <a:pt x="1239" y="1651"/>
                  </a:lnTo>
                  <a:lnTo>
                    <a:pt x="1163" y="1627"/>
                  </a:lnTo>
                  <a:lnTo>
                    <a:pt x="1089" y="1599"/>
                  </a:lnTo>
                  <a:lnTo>
                    <a:pt x="1016" y="1569"/>
                  </a:lnTo>
                  <a:lnTo>
                    <a:pt x="944" y="1535"/>
                  </a:lnTo>
                  <a:lnTo>
                    <a:pt x="875" y="1498"/>
                  </a:lnTo>
                  <a:lnTo>
                    <a:pt x="807" y="1458"/>
                  </a:lnTo>
                  <a:lnTo>
                    <a:pt x="742" y="1414"/>
                  </a:lnTo>
                  <a:lnTo>
                    <a:pt x="679" y="1369"/>
                  </a:lnTo>
                  <a:lnTo>
                    <a:pt x="617" y="1320"/>
                  </a:lnTo>
                  <a:lnTo>
                    <a:pt x="558" y="1268"/>
                  </a:lnTo>
                  <a:lnTo>
                    <a:pt x="503" y="1215"/>
                  </a:lnTo>
                  <a:lnTo>
                    <a:pt x="448" y="1158"/>
                  </a:lnTo>
                  <a:lnTo>
                    <a:pt x="398" y="1099"/>
                  </a:lnTo>
                  <a:lnTo>
                    <a:pt x="349" y="1038"/>
                  </a:lnTo>
                  <a:lnTo>
                    <a:pt x="303" y="974"/>
                  </a:lnTo>
                  <a:lnTo>
                    <a:pt x="260" y="910"/>
                  </a:lnTo>
                  <a:lnTo>
                    <a:pt x="220" y="842"/>
                  </a:lnTo>
                  <a:lnTo>
                    <a:pt x="183" y="773"/>
                  </a:lnTo>
                  <a:lnTo>
                    <a:pt x="149" y="701"/>
                  </a:lnTo>
                  <a:lnTo>
                    <a:pt x="118" y="628"/>
                  </a:lnTo>
                  <a:lnTo>
                    <a:pt x="91" y="553"/>
                  </a:lnTo>
                  <a:lnTo>
                    <a:pt x="67" y="477"/>
                  </a:lnTo>
                  <a:lnTo>
                    <a:pt x="47" y="399"/>
                  </a:lnTo>
                  <a:lnTo>
                    <a:pt x="29" y="320"/>
                  </a:lnTo>
                  <a:lnTo>
                    <a:pt x="16" y="239"/>
                  </a:lnTo>
                  <a:lnTo>
                    <a:pt x="7" y="158"/>
                  </a:lnTo>
                  <a:lnTo>
                    <a:pt x="2" y="75"/>
                  </a:lnTo>
                  <a:lnTo>
                    <a:pt x="0" y="68"/>
                  </a:lnTo>
                  <a:lnTo>
                    <a:pt x="0" y="61"/>
                  </a:lnTo>
                  <a:lnTo>
                    <a:pt x="0" y="57"/>
                  </a:lnTo>
                  <a:lnTo>
                    <a:pt x="1" y="52"/>
                  </a:lnTo>
                  <a:lnTo>
                    <a:pt x="4" y="40"/>
                  </a:lnTo>
                  <a:lnTo>
                    <a:pt x="8" y="31"/>
                  </a:lnTo>
                  <a:lnTo>
                    <a:pt x="14" y="22"/>
                  </a:lnTo>
                  <a:lnTo>
                    <a:pt x="21" y="15"/>
                  </a:lnTo>
                  <a:lnTo>
                    <a:pt x="29" y="9"/>
                  </a:lnTo>
                  <a:lnTo>
                    <a:pt x="39" y="4"/>
                  </a:lnTo>
                  <a:lnTo>
                    <a:pt x="50" y="1"/>
                  </a:lnTo>
                  <a:lnTo>
                    <a:pt x="61" y="0"/>
                  </a:lnTo>
                  <a:lnTo>
                    <a:pt x="575" y="0"/>
                  </a:lnTo>
                  <a:lnTo>
                    <a:pt x="580" y="1"/>
                  </a:lnTo>
                  <a:lnTo>
                    <a:pt x="586" y="1"/>
                  </a:lnTo>
                  <a:lnTo>
                    <a:pt x="591" y="3"/>
                  </a:lnTo>
                  <a:lnTo>
                    <a:pt x="597" y="4"/>
                  </a:lnTo>
                  <a:lnTo>
                    <a:pt x="606" y="9"/>
                  </a:lnTo>
                  <a:lnTo>
                    <a:pt x="615" y="16"/>
                  </a:lnTo>
                  <a:lnTo>
                    <a:pt x="622" y="24"/>
                  </a:lnTo>
                  <a:lnTo>
                    <a:pt x="628" y="33"/>
                  </a:lnTo>
                  <a:lnTo>
                    <a:pt x="630" y="38"/>
                  </a:lnTo>
                  <a:lnTo>
                    <a:pt x="632" y="44"/>
                  </a:lnTo>
                  <a:lnTo>
                    <a:pt x="633" y="49"/>
                  </a:lnTo>
                  <a:lnTo>
                    <a:pt x="634" y="55"/>
                  </a:lnTo>
                  <a:lnTo>
                    <a:pt x="634" y="55"/>
                  </a:lnTo>
                  <a:lnTo>
                    <a:pt x="634" y="58"/>
                  </a:lnTo>
                  <a:lnTo>
                    <a:pt x="635" y="61"/>
                  </a:lnTo>
                  <a:lnTo>
                    <a:pt x="635" y="62"/>
                  </a:lnTo>
                  <a:lnTo>
                    <a:pt x="639" y="112"/>
                  </a:lnTo>
                  <a:lnTo>
                    <a:pt x="645" y="163"/>
                  </a:lnTo>
                  <a:lnTo>
                    <a:pt x="654" y="212"/>
                  </a:lnTo>
                  <a:lnTo>
                    <a:pt x="665" y="261"/>
                  </a:lnTo>
                  <a:lnTo>
                    <a:pt x="678" y="309"/>
                  </a:lnTo>
                  <a:lnTo>
                    <a:pt x="693" y="356"/>
                  </a:lnTo>
                  <a:lnTo>
                    <a:pt x="710" y="402"/>
                  </a:lnTo>
                  <a:lnTo>
                    <a:pt x="729" y="447"/>
                  </a:lnTo>
                  <a:lnTo>
                    <a:pt x="750" y="491"/>
                  </a:lnTo>
                  <a:lnTo>
                    <a:pt x="773" y="534"/>
                  </a:lnTo>
                  <a:lnTo>
                    <a:pt x="798" y="575"/>
                  </a:lnTo>
                  <a:lnTo>
                    <a:pt x="825" y="616"/>
                  </a:lnTo>
                  <a:lnTo>
                    <a:pt x="853" y="655"/>
                  </a:lnTo>
                  <a:lnTo>
                    <a:pt x="883" y="693"/>
                  </a:lnTo>
                  <a:lnTo>
                    <a:pt x="915" y="729"/>
                  </a:lnTo>
                  <a:lnTo>
                    <a:pt x="948" y="764"/>
                  </a:lnTo>
                  <a:lnTo>
                    <a:pt x="982" y="797"/>
                  </a:lnTo>
                  <a:lnTo>
                    <a:pt x="1019" y="830"/>
                  </a:lnTo>
                  <a:lnTo>
                    <a:pt x="1056" y="860"/>
                  </a:lnTo>
                  <a:lnTo>
                    <a:pt x="1095" y="888"/>
                  </a:lnTo>
                  <a:lnTo>
                    <a:pt x="1135" y="915"/>
                  </a:lnTo>
                  <a:lnTo>
                    <a:pt x="1177" y="940"/>
                  </a:lnTo>
                  <a:lnTo>
                    <a:pt x="1219" y="963"/>
                  </a:lnTo>
                  <a:lnTo>
                    <a:pt x="1263" y="985"/>
                  </a:lnTo>
                  <a:lnTo>
                    <a:pt x="1308" y="1005"/>
                  </a:lnTo>
                  <a:lnTo>
                    <a:pt x="1354" y="1022"/>
                  </a:lnTo>
                  <a:lnTo>
                    <a:pt x="1400" y="1037"/>
                  </a:lnTo>
                  <a:lnTo>
                    <a:pt x="1449" y="1050"/>
                  </a:lnTo>
                  <a:lnTo>
                    <a:pt x="1497" y="1062"/>
                  </a:lnTo>
                  <a:lnTo>
                    <a:pt x="1546" y="1071"/>
                  </a:lnTo>
                  <a:lnTo>
                    <a:pt x="1597" y="1078"/>
                  </a:lnTo>
                  <a:lnTo>
                    <a:pt x="1647" y="1082"/>
                  </a:lnTo>
                  <a:lnTo>
                    <a:pt x="1651" y="1081"/>
                  </a:lnTo>
                  <a:lnTo>
                    <a:pt x="1655" y="1081"/>
                  </a:lnTo>
                  <a:lnTo>
                    <a:pt x="1662" y="1082"/>
                  </a:lnTo>
                  <a:lnTo>
                    <a:pt x="1668" y="1083"/>
                  </a:lnTo>
                  <a:lnTo>
                    <a:pt x="1678" y="1086"/>
                  </a:lnTo>
                  <a:lnTo>
                    <a:pt x="1688" y="1091"/>
                  </a:lnTo>
                  <a:lnTo>
                    <a:pt x="1696" y="1097"/>
                  </a:lnTo>
                  <a:lnTo>
                    <a:pt x="1702" y="1104"/>
                  </a:lnTo>
                  <a:lnTo>
                    <a:pt x="1708" y="1112"/>
                  </a:lnTo>
                  <a:lnTo>
                    <a:pt x="1712" y="1121"/>
                  </a:lnTo>
                  <a:lnTo>
                    <a:pt x="1715" y="1131"/>
                  </a:lnTo>
                  <a:lnTo>
                    <a:pt x="1716" y="1143"/>
                  </a:lnTo>
                  <a:lnTo>
                    <a:pt x="1716" y="1657"/>
                  </a:lnTo>
                  <a:lnTo>
                    <a:pt x="1715" y="1668"/>
                  </a:lnTo>
                  <a:lnTo>
                    <a:pt x="1712" y="1678"/>
                  </a:lnTo>
                  <a:lnTo>
                    <a:pt x="1707" y="1688"/>
                  </a:lnTo>
                  <a:lnTo>
                    <a:pt x="1701" y="1697"/>
                  </a:lnTo>
                  <a:lnTo>
                    <a:pt x="1694" y="1704"/>
                  </a:lnTo>
                  <a:lnTo>
                    <a:pt x="1685" y="1710"/>
                  </a:lnTo>
                  <a:lnTo>
                    <a:pt x="1675" y="1714"/>
                  </a:lnTo>
                  <a:lnTo>
                    <a:pt x="1664" y="1717"/>
                  </a:lnTo>
                  <a:lnTo>
                    <a:pt x="1664" y="1717"/>
                  </a:lnTo>
                  <a:lnTo>
                    <a:pt x="1664" y="1717"/>
                  </a:lnTo>
                  <a:lnTo>
                    <a:pt x="1659" y="1718"/>
                  </a:lnTo>
                  <a:lnTo>
                    <a:pt x="1655" y="1718"/>
                  </a:lnTo>
                  <a:lnTo>
                    <a:pt x="1648" y="1717"/>
                  </a:lnTo>
                  <a:lnTo>
                    <a:pt x="1641" y="1716"/>
                  </a:lnTo>
                  <a:lnTo>
                    <a:pt x="1641" y="1716"/>
                  </a:lnTo>
                  <a:lnTo>
                    <a:pt x="1641" y="17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3B1FA5F1-2411-463E-AB83-24436DA9953F}"/>
                </a:ext>
              </a:extLst>
            </p:cNvPr>
            <p:cNvSpPr>
              <a:spLocks/>
            </p:cNvSpPr>
            <p:nvPr/>
          </p:nvSpPr>
          <p:spPr bwMode="auto">
            <a:xfrm>
              <a:off x="2720975" y="3241675"/>
              <a:ext cx="908050" cy="909638"/>
            </a:xfrm>
            <a:custGeom>
              <a:avLst/>
              <a:gdLst>
                <a:gd name="T0" fmla="*/ 1714 w 1716"/>
                <a:gd name="T1" fmla="*/ 1643 h 1718"/>
                <a:gd name="T2" fmla="*/ 1709 w 1716"/>
                <a:gd name="T3" fmla="*/ 1560 h 1718"/>
                <a:gd name="T4" fmla="*/ 1687 w 1716"/>
                <a:gd name="T5" fmla="*/ 1398 h 1718"/>
                <a:gd name="T6" fmla="*/ 1649 w 1716"/>
                <a:gd name="T7" fmla="*/ 1241 h 1718"/>
                <a:gd name="T8" fmla="*/ 1597 w 1716"/>
                <a:gd name="T9" fmla="*/ 1090 h 1718"/>
                <a:gd name="T10" fmla="*/ 1533 w 1716"/>
                <a:gd name="T11" fmla="*/ 945 h 1718"/>
                <a:gd name="T12" fmla="*/ 1456 w 1716"/>
                <a:gd name="T13" fmla="*/ 808 h 1718"/>
                <a:gd name="T14" fmla="*/ 1367 w 1716"/>
                <a:gd name="T15" fmla="*/ 680 h 1718"/>
                <a:gd name="T16" fmla="*/ 1267 w 1716"/>
                <a:gd name="T17" fmla="*/ 560 h 1718"/>
                <a:gd name="T18" fmla="*/ 1156 w 1716"/>
                <a:gd name="T19" fmla="*/ 450 h 1718"/>
                <a:gd name="T20" fmla="*/ 1037 w 1716"/>
                <a:gd name="T21" fmla="*/ 349 h 1718"/>
                <a:gd name="T22" fmla="*/ 908 w 1716"/>
                <a:gd name="T23" fmla="*/ 260 h 1718"/>
                <a:gd name="T24" fmla="*/ 772 w 1716"/>
                <a:gd name="T25" fmla="*/ 183 h 1718"/>
                <a:gd name="T26" fmla="*/ 627 w 1716"/>
                <a:gd name="T27" fmla="*/ 118 h 1718"/>
                <a:gd name="T28" fmla="*/ 476 w 1716"/>
                <a:gd name="T29" fmla="*/ 68 h 1718"/>
                <a:gd name="T30" fmla="*/ 320 w 1716"/>
                <a:gd name="T31" fmla="*/ 30 h 1718"/>
                <a:gd name="T32" fmla="*/ 158 w 1716"/>
                <a:gd name="T33" fmla="*/ 7 h 1718"/>
                <a:gd name="T34" fmla="*/ 68 w 1716"/>
                <a:gd name="T35" fmla="*/ 1 h 1718"/>
                <a:gd name="T36" fmla="*/ 57 w 1716"/>
                <a:gd name="T37" fmla="*/ 1 h 1718"/>
                <a:gd name="T38" fmla="*/ 41 w 1716"/>
                <a:gd name="T39" fmla="*/ 4 h 1718"/>
                <a:gd name="T40" fmla="*/ 22 w 1716"/>
                <a:gd name="T41" fmla="*/ 14 h 1718"/>
                <a:gd name="T42" fmla="*/ 9 w 1716"/>
                <a:gd name="T43" fmla="*/ 30 h 1718"/>
                <a:gd name="T44" fmla="*/ 1 w 1716"/>
                <a:gd name="T45" fmla="*/ 51 h 1718"/>
                <a:gd name="T46" fmla="*/ 0 w 1716"/>
                <a:gd name="T47" fmla="*/ 575 h 1718"/>
                <a:gd name="T48" fmla="*/ 2 w 1716"/>
                <a:gd name="T49" fmla="*/ 586 h 1718"/>
                <a:gd name="T50" fmla="*/ 5 w 1716"/>
                <a:gd name="T51" fmla="*/ 598 h 1718"/>
                <a:gd name="T52" fmla="*/ 16 w 1716"/>
                <a:gd name="T53" fmla="*/ 616 h 1718"/>
                <a:gd name="T54" fmla="*/ 33 w 1716"/>
                <a:gd name="T55" fmla="*/ 629 h 1718"/>
                <a:gd name="T56" fmla="*/ 43 w 1716"/>
                <a:gd name="T57" fmla="*/ 633 h 1718"/>
                <a:gd name="T58" fmla="*/ 55 w 1716"/>
                <a:gd name="T59" fmla="*/ 635 h 1718"/>
                <a:gd name="T60" fmla="*/ 61 w 1716"/>
                <a:gd name="T61" fmla="*/ 636 h 1718"/>
                <a:gd name="T62" fmla="*/ 112 w 1716"/>
                <a:gd name="T63" fmla="*/ 640 h 1718"/>
                <a:gd name="T64" fmla="*/ 212 w 1716"/>
                <a:gd name="T65" fmla="*/ 655 h 1718"/>
                <a:gd name="T66" fmla="*/ 309 w 1716"/>
                <a:gd name="T67" fmla="*/ 679 h 1718"/>
                <a:gd name="T68" fmla="*/ 402 w 1716"/>
                <a:gd name="T69" fmla="*/ 711 h 1718"/>
                <a:gd name="T70" fmla="*/ 491 w 1716"/>
                <a:gd name="T71" fmla="*/ 752 h 1718"/>
                <a:gd name="T72" fmla="*/ 575 w 1716"/>
                <a:gd name="T73" fmla="*/ 799 h 1718"/>
                <a:gd name="T74" fmla="*/ 655 w 1716"/>
                <a:gd name="T75" fmla="*/ 854 h 1718"/>
                <a:gd name="T76" fmla="*/ 728 w 1716"/>
                <a:gd name="T77" fmla="*/ 916 h 1718"/>
                <a:gd name="T78" fmla="*/ 796 w 1716"/>
                <a:gd name="T79" fmla="*/ 984 h 1718"/>
                <a:gd name="T80" fmla="*/ 859 w 1716"/>
                <a:gd name="T81" fmla="*/ 1058 h 1718"/>
                <a:gd name="T82" fmla="*/ 915 w 1716"/>
                <a:gd name="T83" fmla="*/ 1137 h 1718"/>
                <a:gd name="T84" fmla="*/ 962 w 1716"/>
                <a:gd name="T85" fmla="*/ 1221 h 1718"/>
                <a:gd name="T86" fmla="*/ 1004 w 1716"/>
                <a:gd name="T87" fmla="*/ 1310 h 1718"/>
                <a:gd name="T88" fmla="*/ 1036 w 1716"/>
                <a:gd name="T89" fmla="*/ 1403 h 1718"/>
                <a:gd name="T90" fmla="*/ 1060 w 1716"/>
                <a:gd name="T91" fmla="*/ 1499 h 1718"/>
                <a:gd name="T92" fmla="*/ 1076 w 1716"/>
                <a:gd name="T93" fmla="*/ 1598 h 1718"/>
                <a:gd name="T94" fmla="*/ 1080 w 1716"/>
                <a:gd name="T95" fmla="*/ 1653 h 1718"/>
                <a:gd name="T96" fmla="*/ 1080 w 1716"/>
                <a:gd name="T97" fmla="*/ 1664 h 1718"/>
                <a:gd name="T98" fmla="*/ 1081 w 1716"/>
                <a:gd name="T99" fmla="*/ 1671 h 1718"/>
                <a:gd name="T100" fmla="*/ 1085 w 1716"/>
                <a:gd name="T101" fmla="*/ 1680 h 1718"/>
                <a:gd name="T102" fmla="*/ 1096 w 1716"/>
                <a:gd name="T103" fmla="*/ 1698 h 1718"/>
                <a:gd name="T104" fmla="*/ 1111 w 1716"/>
                <a:gd name="T105" fmla="*/ 1710 h 1718"/>
                <a:gd name="T106" fmla="*/ 1130 w 1716"/>
                <a:gd name="T107" fmla="*/ 1717 h 1718"/>
                <a:gd name="T108" fmla="*/ 1655 w 1716"/>
                <a:gd name="T109" fmla="*/ 1718 h 1718"/>
                <a:gd name="T110" fmla="*/ 1676 w 1716"/>
                <a:gd name="T111" fmla="*/ 1714 h 1718"/>
                <a:gd name="T112" fmla="*/ 1695 w 1716"/>
                <a:gd name="T113" fmla="*/ 1703 h 1718"/>
                <a:gd name="T114" fmla="*/ 1708 w 1716"/>
                <a:gd name="T115" fmla="*/ 1687 h 1718"/>
                <a:gd name="T116" fmla="*/ 1715 w 1716"/>
                <a:gd name="T117" fmla="*/ 1666 h 1718"/>
                <a:gd name="T118" fmla="*/ 1715 w 1716"/>
                <a:gd name="T119" fmla="*/ 1666 h 1718"/>
                <a:gd name="T120" fmla="*/ 1715 w 1716"/>
                <a:gd name="T121" fmla="*/ 1664 h 1718"/>
                <a:gd name="T122" fmla="*/ 1716 w 1716"/>
                <a:gd name="T123" fmla="*/ 1657 h 1718"/>
                <a:gd name="T124" fmla="*/ 1714 w 1716"/>
                <a:gd name="T125" fmla="*/ 1643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6" h="1718">
                  <a:moveTo>
                    <a:pt x="1714" y="1643"/>
                  </a:moveTo>
                  <a:lnTo>
                    <a:pt x="1714" y="1643"/>
                  </a:lnTo>
                  <a:lnTo>
                    <a:pt x="1714" y="1643"/>
                  </a:lnTo>
                  <a:lnTo>
                    <a:pt x="1709" y="1560"/>
                  </a:lnTo>
                  <a:lnTo>
                    <a:pt x="1700" y="1479"/>
                  </a:lnTo>
                  <a:lnTo>
                    <a:pt x="1687" y="1398"/>
                  </a:lnTo>
                  <a:lnTo>
                    <a:pt x="1669" y="1319"/>
                  </a:lnTo>
                  <a:lnTo>
                    <a:pt x="1649" y="1241"/>
                  </a:lnTo>
                  <a:lnTo>
                    <a:pt x="1625" y="1165"/>
                  </a:lnTo>
                  <a:lnTo>
                    <a:pt x="1597" y="1090"/>
                  </a:lnTo>
                  <a:lnTo>
                    <a:pt x="1567" y="1017"/>
                  </a:lnTo>
                  <a:lnTo>
                    <a:pt x="1533" y="945"/>
                  </a:lnTo>
                  <a:lnTo>
                    <a:pt x="1496" y="876"/>
                  </a:lnTo>
                  <a:lnTo>
                    <a:pt x="1456" y="808"/>
                  </a:lnTo>
                  <a:lnTo>
                    <a:pt x="1413" y="743"/>
                  </a:lnTo>
                  <a:lnTo>
                    <a:pt x="1367" y="680"/>
                  </a:lnTo>
                  <a:lnTo>
                    <a:pt x="1318" y="619"/>
                  </a:lnTo>
                  <a:lnTo>
                    <a:pt x="1267" y="560"/>
                  </a:lnTo>
                  <a:lnTo>
                    <a:pt x="1213" y="503"/>
                  </a:lnTo>
                  <a:lnTo>
                    <a:pt x="1156" y="450"/>
                  </a:lnTo>
                  <a:lnTo>
                    <a:pt x="1098" y="398"/>
                  </a:lnTo>
                  <a:lnTo>
                    <a:pt x="1037" y="349"/>
                  </a:lnTo>
                  <a:lnTo>
                    <a:pt x="973" y="304"/>
                  </a:lnTo>
                  <a:lnTo>
                    <a:pt x="908" y="260"/>
                  </a:lnTo>
                  <a:lnTo>
                    <a:pt x="841" y="221"/>
                  </a:lnTo>
                  <a:lnTo>
                    <a:pt x="772" y="183"/>
                  </a:lnTo>
                  <a:lnTo>
                    <a:pt x="700" y="149"/>
                  </a:lnTo>
                  <a:lnTo>
                    <a:pt x="627" y="118"/>
                  </a:lnTo>
                  <a:lnTo>
                    <a:pt x="552" y="91"/>
                  </a:lnTo>
                  <a:lnTo>
                    <a:pt x="476" y="68"/>
                  </a:lnTo>
                  <a:lnTo>
                    <a:pt x="399" y="47"/>
                  </a:lnTo>
                  <a:lnTo>
                    <a:pt x="320" y="30"/>
                  </a:lnTo>
                  <a:lnTo>
                    <a:pt x="240" y="17"/>
                  </a:lnTo>
                  <a:lnTo>
                    <a:pt x="158" y="7"/>
                  </a:lnTo>
                  <a:lnTo>
                    <a:pt x="75" y="2"/>
                  </a:lnTo>
                  <a:lnTo>
                    <a:pt x="68" y="1"/>
                  </a:lnTo>
                  <a:lnTo>
                    <a:pt x="61" y="0"/>
                  </a:lnTo>
                  <a:lnTo>
                    <a:pt x="57" y="1"/>
                  </a:lnTo>
                  <a:lnTo>
                    <a:pt x="52" y="1"/>
                  </a:lnTo>
                  <a:lnTo>
                    <a:pt x="41" y="4"/>
                  </a:lnTo>
                  <a:lnTo>
                    <a:pt x="31" y="8"/>
                  </a:lnTo>
                  <a:lnTo>
                    <a:pt x="22" y="14"/>
                  </a:lnTo>
                  <a:lnTo>
                    <a:pt x="15" y="21"/>
                  </a:lnTo>
                  <a:lnTo>
                    <a:pt x="9" y="30"/>
                  </a:lnTo>
                  <a:lnTo>
                    <a:pt x="4" y="39"/>
                  </a:lnTo>
                  <a:lnTo>
                    <a:pt x="1" y="51"/>
                  </a:lnTo>
                  <a:lnTo>
                    <a:pt x="0" y="62"/>
                  </a:lnTo>
                  <a:lnTo>
                    <a:pt x="0" y="575"/>
                  </a:lnTo>
                  <a:lnTo>
                    <a:pt x="1" y="581"/>
                  </a:lnTo>
                  <a:lnTo>
                    <a:pt x="2" y="586"/>
                  </a:lnTo>
                  <a:lnTo>
                    <a:pt x="3" y="593"/>
                  </a:lnTo>
                  <a:lnTo>
                    <a:pt x="5" y="598"/>
                  </a:lnTo>
                  <a:lnTo>
                    <a:pt x="9" y="607"/>
                  </a:lnTo>
                  <a:lnTo>
                    <a:pt x="16" y="616"/>
                  </a:lnTo>
                  <a:lnTo>
                    <a:pt x="24" y="623"/>
                  </a:lnTo>
                  <a:lnTo>
                    <a:pt x="33" y="629"/>
                  </a:lnTo>
                  <a:lnTo>
                    <a:pt x="38" y="631"/>
                  </a:lnTo>
                  <a:lnTo>
                    <a:pt x="43" y="633"/>
                  </a:lnTo>
                  <a:lnTo>
                    <a:pt x="48" y="634"/>
                  </a:lnTo>
                  <a:lnTo>
                    <a:pt x="55" y="635"/>
                  </a:lnTo>
                  <a:lnTo>
                    <a:pt x="58" y="636"/>
                  </a:lnTo>
                  <a:lnTo>
                    <a:pt x="61" y="636"/>
                  </a:lnTo>
                  <a:lnTo>
                    <a:pt x="62" y="636"/>
                  </a:lnTo>
                  <a:lnTo>
                    <a:pt x="112" y="640"/>
                  </a:lnTo>
                  <a:lnTo>
                    <a:pt x="163" y="646"/>
                  </a:lnTo>
                  <a:lnTo>
                    <a:pt x="212" y="655"/>
                  </a:lnTo>
                  <a:lnTo>
                    <a:pt x="261" y="666"/>
                  </a:lnTo>
                  <a:lnTo>
                    <a:pt x="309" y="679"/>
                  </a:lnTo>
                  <a:lnTo>
                    <a:pt x="355" y="694"/>
                  </a:lnTo>
                  <a:lnTo>
                    <a:pt x="402" y="711"/>
                  </a:lnTo>
                  <a:lnTo>
                    <a:pt x="446" y="730"/>
                  </a:lnTo>
                  <a:lnTo>
                    <a:pt x="491" y="752"/>
                  </a:lnTo>
                  <a:lnTo>
                    <a:pt x="533" y="774"/>
                  </a:lnTo>
                  <a:lnTo>
                    <a:pt x="575" y="799"/>
                  </a:lnTo>
                  <a:lnTo>
                    <a:pt x="615" y="826"/>
                  </a:lnTo>
                  <a:lnTo>
                    <a:pt x="655" y="854"/>
                  </a:lnTo>
                  <a:lnTo>
                    <a:pt x="692" y="884"/>
                  </a:lnTo>
                  <a:lnTo>
                    <a:pt x="728" y="916"/>
                  </a:lnTo>
                  <a:lnTo>
                    <a:pt x="763" y="949"/>
                  </a:lnTo>
                  <a:lnTo>
                    <a:pt x="796" y="984"/>
                  </a:lnTo>
                  <a:lnTo>
                    <a:pt x="829" y="1020"/>
                  </a:lnTo>
                  <a:lnTo>
                    <a:pt x="859" y="1058"/>
                  </a:lnTo>
                  <a:lnTo>
                    <a:pt x="887" y="1097"/>
                  </a:lnTo>
                  <a:lnTo>
                    <a:pt x="915" y="1137"/>
                  </a:lnTo>
                  <a:lnTo>
                    <a:pt x="939" y="1178"/>
                  </a:lnTo>
                  <a:lnTo>
                    <a:pt x="962" y="1221"/>
                  </a:lnTo>
                  <a:lnTo>
                    <a:pt x="984" y="1265"/>
                  </a:lnTo>
                  <a:lnTo>
                    <a:pt x="1004" y="1310"/>
                  </a:lnTo>
                  <a:lnTo>
                    <a:pt x="1021" y="1355"/>
                  </a:lnTo>
                  <a:lnTo>
                    <a:pt x="1036" y="1403"/>
                  </a:lnTo>
                  <a:lnTo>
                    <a:pt x="1049" y="1451"/>
                  </a:lnTo>
                  <a:lnTo>
                    <a:pt x="1060" y="1499"/>
                  </a:lnTo>
                  <a:lnTo>
                    <a:pt x="1069" y="1549"/>
                  </a:lnTo>
                  <a:lnTo>
                    <a:pt x="1076" y="1598"/>
                  </a:lnTo>
                  <a:lnTo>
                    <a:pt x="1080" y="1649"/>
                  </a:lnTo>
                  <a:lnTo>
                    <a:pt x="1080" y="1653"/>
                  </a:lnTo>
                  <a:lnTo>
                    <a:pt x="1079" y="1657"/>
                  </a:lnTo>
                  <a:lnTo>
                    <a:pt x="1080" y="1664"/>
                  </a:lnTo>
                  <a:lnTo>
                    <a:pt x="1081" y="1671"/>
                  </a:lnTo>
                  <a:lnTo>
                    <a:pt x="1081" y="1671"/>
                  </a:lnTo>
                  <a:lnTo>
                    <a:pt x="1081" y="1671"/>
                  </a:lnTo>
                  <a:lnTo>
                    <a:pt x="1085" y="1680"/>
                  </a:lnTo>
                  <a:lnTo>
                    <a:pt x="1090" y="1690"/>
                  </a:lnTo>
                  <a:lnTo>
                    <a:pt x="1096" y="1698"/>
                  </a:lnTo>
                  <a:lnTo>
                    <a:pt x="1103" y="1705"/>
                  </a:lnTo>
                  <a:lnTo>
                    <a:pt x="1111" y="1710"/>
                  </a:lnTo>
                  <a:lnTo>
                    <a:pt x="1120" y="1714"/>
                  </a:lnTo>
                  <a:lnTo>
                    <a:pt x="1130" y="1717"/>
                  </a:lnTo>
                  <a:lnTo>
                    <a:pt x="1141" y="1718"/>
                  </a:lnTo>
                  <a:lnTo>
                    <a:pt x="1655" y="1718"/>
                  </a:lnTo>
                  <a:lnTo>
                    <a:pt x="1666" y="1717"/>
                  </a:lnTo>
                  <a:lnTo>
                    <a:pt x="1676" y="1714"/>
                  </a:lnTo>
                  <a:lnTo>
                    <a:pt x="1685" y="1709"/>
                  </a:lnTo>
                  <a:lnTo>
                    <a:pt x="1695" y="1703"/>
                  </a:lnTo>
                  <a:lnTo>
                    <a:pt x="1702" y="1696"/>
                  </a:lnTo>
                  <a:lnTo>
                    <a:pt x="1708" y="1687"/>
                  </a:lnTo>
                  <a:lnTo>
                    <a:pt x="1712" y="1677"/>
                  </a:lnTo>
                  <a:lnTo>
                    <a:pt x="1715" y="1666"/>
                  </a:lnTo>
                  <a:lnTo>
                    <a:pt x="1715" y="1666"/>
                  </a:lnTo>
                  <a:lnTo>
                    <a:pt x="1715" y="1666"/>
                  </a:lnTo>
                  <a:lnTo>
                    <a:pt x="1715" y="1665"/>
                  </a:lnTo>
                  <a:lnTo>
                    <a:pt x="1715" y="1664"/>
                  </a:lnTo>
                  <a:lnTo>
                    <a:pt x="1716" y="1661"/>
                  </a:lnTo>
                  <a:lnTo>
                    <a:pt x="1716" y="1657"/>
                  </a:lnTo>
                  <a:lnTo>
                    <a:pt x="1716" y="1650"/>
                  </a:lnTo>
                  <a:lnTo>
                    <a:pt x="1714" y="16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C15ED32C-00E2-4DD4-B93E-120581BA6C4B}"/>
              </a:ext>
            </a:extLst>
          </p:cNvPr>
          <p:cNvSpPr txBox="1"/>
          <p:nvPr userDrawn="1"/>
        </p:nvSpPr>
        <p:spPr>
          <a:xfrm>
            <a:off x="2486944" y="1984781"/>
            <a:ext cx="6824325" cy="1446550"/>
          </a:xfrm>
          <a:prstGeom prst="rect">
            <a:avLst/>
          </a:prstGeom>
          <a:noFill/>
        </p:spPr>
        <p:txBody>
          <a:bodyPr wrap="square" rtlCol="0">
            <a:spAutoFit/>
          </a:bodyPr>
          <a:lstStyle/>
          <a:p>
            <a:pPr algn="ctr"/>
            <a:r>
              <a:rPr lang="en-US" sz="4400" dirty="0">
                <a:solidFill>
                  <a:schemeClr val="bg1"/>
                </a:solidFill>
                <a:latin typeface="Museo 700"/>
              </a:rPr>
              <a:t>More Free </a:t>
            </a:r>
            <a:r>
              <a:rPr lang="en-US" sz="4400" dirty="0" err="1">
                <a:solidFill>
                  <a:schemeClr val="bg1"/>
                </a:solidFill>
                <a:latin typeface="Museo 700"/>
              </a:rPr>
              <a:t>Powerpoint</a:t>
            </a:r>
            <a:r>
              <a:rPr lang="en-US" sz="4400" dirty="0">
                <a:solidFill>
                  <a:schemeClr val="bg1"/>
                </a:solidFill>
                <a:latin typeface="Museo 700"/>
              </a:rPr>
              <a:t> Templates?</a:t>
            </a:r>
          </a:p>
        </p:txBody>
      </p:sp>
      <p:sp>
        <p:nvSpPr>
          <p:cNvPr id="4" name="Rectangle: Rounded Corners 3">
            <a:hlinkClick r:id="rId2"/>
            <a:extLst>
              <a:ext uri="{FF2B5EF4-FFF2-40B4-BE49-F238E27FC236}">
                <a16:creationId xmlns:a16="http://schemas.microsoft.com/office/drawing/2014/main" id="{D81D55A5-88BF-4C22-B3F4-64709A171FEC}"/>
              </a:ext>
            </a:extLst>
          </p:cNvPr>
          <p:cNvSpPr/>
          <p:nvPr userDrawn="1"/>
        </p:nvSpPr>
        <p:spPr>
          <a:xfrm>
            <a:off x="5337978" y="3638659"/>
            <a:ext cx="1053993" cy="253916"/>
          </a:xfrm>
          <a:prstGeom prst="roundRect">
            <a:avLst>
              <a:gd name="adj" fmla="val 39588"/>
            </a:avLst>
          </a:prstGeom>
          <a:solidFill>
            <a:srgbClr val="FFB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MuseoSans" panose="02000000000000000000" pitchFamily="2" charset="0"/>
              </a:rPr>
              <a:t>Click Here</a:t>
            </a:r>
          </a:p>
        </p:txBody>
      </p:sp>
      <p:sp>
        <p:nvSpPr>
          <p:cNvPr id="5" name="TextBox 4">
            <a:extLst>
              <a:ext uri="{FF2B5EF4-FFF2-40B4-BE49-F238E27FC236}">
                <a16:creationId xmlns:a16="http://schemas.microsoft.com/office/drawing/2014/main" id="{F43DE62E-7BF4-4AC5-B907-E2AEF1A3E202}"/>
              </a:ext>
            </a:extLst>
          </p:cNvPr>
          <p:cNvSpPr txBox="1"/>
          <p:nvPr userDrawn="1"/>
        </p:nvSpPr>
        <p:spPr>
          <a:xfrm>
            <a:off x="6721293" y="5550010"/>
            <a:ext cx="1180131" cy="253916"/>
          </a:xfrm>
          <a:prstGeom prst="rect">
            <a:avLst/>
          </a:prstGeom>
          <a:noFill/>
        </p:spPr>
        <p:txBody>
          <a:bodyPr wrap="none" rtlCol="0">
            <a:spAutoFit/>
          </a:bodyPr>
          <a:lstStyle/>
          <a:p>
            <a:pPr lvl="0">
              <a:defRPr/>
            </a:pPr>
            <a:r>
              <a:rPr lang="en-US" sz="1050" kern="0" dirty="0">
                <a:solidFill>
                  <a:schemeClr val="bg1"/>
                </a:solidFill>
                <a:latin typeface="Lato" panose="020F0502020204030203" pitchFamily="34" charset="0"/>
                <a:ea typeface="Lato" panose="020F0502020204030203" pitchFamily="34" charset="0"/>
                <a:cs typeface="Lato" panose="020F0502020204030203" pitchFamily="34" charset="0"/>
              </a:rPr>
              <a:t>ppt basic </a:t>
            </a:r>
            <a:r>
              <a:rPr lang="en-US" sz="1050" kern="0" dirty="0">
                <a:solidFill>
                  <a:srgbClr val="FFC023"/>
                </a:solidFill>
                <a:latin typeface="Lato" panose="020F0502020204030203" pitchFamily="34" charset="0"/>
                <a:ea typeface="Lato" panose="020F0502020204030203" pitchFamily="34" charset="0"/>
                <a:cs typeface="Lato" panose="020F0502020204030203" pitchFamily="34" charset="0"/>
              </a:rPr>
              <a:t>tutorial</a:t>
            </a:r>
          </a:p>
        </p:txBody>
      </p:sp>
      <p:sp>
        <p:nvSpPr>
          <p:cNvPr id="6" name="TextBox 5">
            <a:extLst>
              <a:ext uri="{FF2B5EF4-FFF2-40B4-BE49-F238E27FC236}">
                <a16:creationId xmlns:a16="http://schemas.microsoft.com/office/drawing/2014/main" id="{ACEACBB7-C10A-4FAC-BD59-8324609F0CAD}"/>
              </a:ext>
            </a:extLst>
          </p:cNvPr>
          <p:cNvSpPr txBox="1"/>
          <p:nvPr userDrawn="1"/>
        </p:nvSpPr>
        <p:spPr>
          <a:xfrm>
            <a:off x="5171985" y="5550009"/>
            <a:ext cx="1454244" cy="253916"/>
          </a:xfrm>
          <a:prstGeom prst="rect">
            <a:avLst/>
          </a:prstGeom>
          <a:noFill/>
        </p:spPr>
        <p:txBody>
          <a:bodyPr wrap="square" rtlCol="0">
            <a:spAutoFit/>
          </a:bodyPr>
          <a:lstStyle/>
          <a:p>
            <a:pPr lvl="0" algn="ctr">
              <a:defRPr/>
            </a:pPr>
            <a:r>
              <a:rPr lang="en-US" sz="1050" kern="0" dirty="0">
                <a:solidFill>
                  <a:srgbClr val="FFC023"/>
                </a:solidFill>
                <a:latin typeface="Lato" panose="020F0502020204030203" pitchFamily="34" charset="0"/>
                <a:ea typeface="Lato" panose="020F0502020204030203" pitchFamily="34" charset="0"/>
                <a:cs typeface="Lato" panose="020F0502020204030203" pitchFamily="34" charset="0"/>
              </a:rPr>
              <a:t>template</a:t>
            </a:r>
            <a:r>
              <a:rPr lang="en-US" sz="1050" kern="0" dirty="0">
                <a:solidFill>
                  <a:schemeClr val="bg1"/>
                </a:solidFill>
                <a:latin typeface="Lato" panose="020F0502020204030203" pitchFamily="34" charset="0"/>
                <a:ea typeface="Lato" panose="020F0502020204030203" pitchFamily="34" charset="0"/>
                <a:cs typeface="Lato" panose="020F0502020204030203" pitchFamily="34" charset="0"/>
              </a:rPr>
              <a:t> collection</a:t>
            </a:r>
          </a:p>
        </p:txBody>
      </p:sp>
      <p:sp>
        <p:nvSpPr>
          <p:cNvPr id="7" name="TextBox 6">
            <a:extLst>
              <a:ext uri="{FF2B5EF4-FFF2-40B4-BE49-F238E27FC236}">
                <a16:creationId xmlns:a16="http://schemas.microsoft.com/office/drawing/2014/main" id="{CB76139A-E6B3-4734-B11E-64AC22040E0F}"/>
              </a:ext>
            </a:extLst>
          </p:cNvPr>
          <p:cNvSpPr txBox="1"/>
          <p:nvPr userDrawn="1"/>
        </p:nvSpPr>
        <p:spPr>
          <a:xfrm>
            <a:off x="3675966" y="5550010"/>
            <a:ext cx="1338828" cy="253916"/>
          </a:xfrm>
          <a:prstGeom prst="rect">
            <a:avLst/>
          </a:prstGeom>
          <a:noFill/>
        </p:spPr>
        <p:txBody>
          <a:bodyPr wrap="none" rtlCol="0">
            <a:spAutoFit/>
          </a:bodyPr>
          <a:lstStyle/>
          <a:p>
            <a:pPr lvl="0">
              <a:defRPr/>
            </a:pPr>
            <a:r>
              <a:rPr lang="en-US" sz="1050" kern="0" dirty="0">
                <a:solidFill>
                  <a:srgbClr val="FFC023"/>
                </a:solidFill>
                <a:latin typeface="Lato" panose="020F0502020204030203" pitchFamily="34" charset="0"/>
                <a:ea typeface="Lato" panose="020F0502020204030203" pitchFamily="34" charset="0"/>
                <a:cs typeface="Lato" panose="020F0502020204030203" pitchFamily="34" charset="0"/>
              </a:rPr>
              <a:t>custom</a:t>
            </a:r>
            <a:r>
              <a:rPr lang="en-US" sz="1050" kern="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50" kern="0" dirty="0" err="1">
                <a:solidFill>
                  <a:schemeClr val="bg1"/>
                </a:solidFill>
                <a:latin typeface="Lato" panose="020F0502020204030203" pitchFamily="34" charset="0"/>
                <a:ea typeface="Lato" panose="020F0502020204030203" pitchFamily="34" charset="0"/>
                <a:cs typeface="Lato" panose="020F0502020204030203" pitchFamily="34" charset="0"/>
              </a:rPr>
              <a:t>powerpoint</a:t>
            </a:r>
            <a:endParaRPr lang="en-US" sz="1050" kern="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8" name="Straight Connector 7">
            <a:extLst>
              <a:ext uri="{FF2B5EF4-FFF2-40B4-BE49-F238E27FC236}">
                <a16:creationId xmlns:a16="http://schemas.microsoft.com/office/drawing/2014/main" id="{DF85EFA5-8F86-4F1C-AA99-19FAD36230EB}"/>
              </a:ext>
            </a:extLst>
          </p:cNvPr>
          <p:cNvCxnSpPr>
            <a:cxnSpLocks/>
          </p:cNvCxnSpPr>
          <p:nvPr userDrawn="1"/>
        </p:nvCxnSpPr>
        <p:spPr>
          <a:xfrm>
            <a:off x="5098941" y="5566839"/>
            <a:ext cx="0" cy="215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E19F02-F5D1-4D70-BBCF-93D8B723CD6D}"/>
              </a:ext>
            </a:extLst>
          </p:cNvPr>
          <p:cNvCxnSpPr>
            <a:cxnSpLocks/>
          </p:cNvCxnSpPr>
          <p:nvPr userDrawn="1"/>
        </p:nvCxnSpPr>
        <p:spPr>
          <a:xfrm>
            <a:off x="6621838" y="5566839"/>
            <a:ext cx="0" cy="215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hlinkClick r:id="rId3"/>
            <a:extLst>
              <a:ext uri="{FF2B5EF4-FFF2-40B4-BE49-F238E27FC236}">
                <a16:creationId xmlns:a16="http://schemas.microsoft.com/office/drawing/2014/main" id="{A13F82D2-6AE0-4DFE-8F69-61906703FD9C}"/>
              </a:ext>
            </a:extLst>
          </p:cNvPr>
          <p:cNvSpPr/>
          <p:nvPr userDrawn="1"/>
        </p:nvSpPr>
        <p:spPr>
          <a:xfrm>
            <a:off x="3471655" y="5498175"/>
            <a:ext cx="1605266" cy="386918"/>
          </a:xfrm>
          <a:prstGeom prst="roundRect">
            <a:avLst/>
          </a:prstGeom>
          <a:solidFill>
            <a:srgbClr val="231F20">
              <a:alpha val="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Rounded Corners 10">
            <a:hlinkClick r:id="rId4"/>
            <a:extLst>
              <a:ext uri="{FF2B5EF4-FFF2-40B4-BE49-F238E27FC236}">
                <a16:creationId xmlns:a16="http://schemas.microsoft.com/office/drawing/2014/main" id="{C2843033-E13C-4B68-9196-4AE78D89EFFE}"/>
              </a:ext>
            </a:extLst>
          </p:cNvPr>
          <p:cNvSpPr/>
          <p:nvPr userDrawn="1"/>
        </p:nvSpPr>
        <p:spPr>
          <a:xfrm>
            <a:off x="5137854" y="5498175"/>
            <a:ext cx="1454243" cy="386918"/>
          </a:xfrm>
          <a:prstGeom prst="roundRect">
            <a:avLst/>
          </a:prstGeom>
          <a:solidFill>
            <a:srgbClr val="231F20">
              <a:alpha val="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hlinkClick r:id="rId5"/>
            <a:extLst>
              <a:ext uri="{FF2B5EF4-FFF2-40B4-BE49-F238E27FC236}">
                <a16:creationId xmlns:a16="http://schemas.microsoft.com/office/drawing/2014/main" id="{57181614-F074-43E2-8C12-273970159B2C}"/>
              </a:ext>
            </a:extLst>
          </p:cNvPr>
          <p:cNvSpPr/>
          <p:nvPr userDrawn="1"/>
        </p:nvSpPr>
        <p:spPr>
          <a:xfrm>
            <a:off x="6660361" y="5498175"/>
            <a:ext cx="1241064" cy="386918"/>
          </a:xfrm>
          <a:prstGeom prst="roundRect">
            <a:avLst/>
          </a:prstGeom>
          <a:solidFill>
            <a:srgbClr val="231F20">
              <a:alpha val="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53517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17AE67-D3D5-472B-A9E2-54B9D7F520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4558" y="3197953"/>
            <a:ext cx="1868744" cy="462093"/>
          </a:xfrm>
          <a:prstGeom prst="rect">
            <a:avLst/>
          </a:prstGeom>
        </p:spPr>
      </p:pic>
      <p:sp>
        <p:nvSpPr>
          <p:cNvPr id="4" name="TextBox 3">
            <a:extLst>
              <a:ext uri="{FF2B5EF4-FFF2-40B4-BE49-F238E27FC236}">
                <a16:creationId xmlns:a16="http://schemas.microsoft.com/office/drawing/2014/main" id="{E42BC41B-9826-49B1-944E-B8DAC4345BEE}"/>
              </a:ext>
            </a:extLst>
          </p:cNvPr>
          <p:cNvSpPr txBox="1"/>
          <p:nvPr userDrawn="1"/>
        </p:nvSpPr>
        <p:spPr>
          <a:xfrm>
            <a:off x="1770184" y="3803448"/>
            <a:ext cx="2497016" cy="646331"/>
          </a:xfrm>
          <a:prstGeom prst="rect">
            <a:avLst/>
          </a:prstGeom>
          <a:noFill/>
        </p:spPr>
        <p:txBody>
          <a:bodyPr wrap="square" rtlCol="0">
            <a:spAutoFit/>
          </a:bodyPr>
          <a:lstStyle/>
          <a:p>
            <a:r>
              <a:rPr lang="id-ID" dirty="0">
                <a:solidFill>
                  <a:schemeClr val="bg1"/>
                </a:solidFill>
                <a:latin typeface="Lato" panose="020F0502020204030203" pitchFamily="34" charset="0"/>
                <a:ea typeface="Lato" panose="020F0502020204030203" pitchFamily="34" charset="0"/>
                <a:cs typeface="Lato" panose="020F0502020204030203" pitchFamily="34" charset="0"/>
              </a:rPr>
              <a:t>Thankyou For Using Our Template</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nvGrpSpPr>
          <p:cNvPr id="5" name="Group 4">
            <a:extLst>
              <a:ext uri="{FF2B5EF4-FFF2-40B4-BE49-F238E27FC236}">
                <a16:creationId xmlns:a16="http://schemas.microsoft.com/office/drawing/2014/main" id="{3E68E4FD-3B1A-475A-B3F7-BDA424BC262C}"/>
              </a:ext>
            </a:extLst>
          </p:cNvPr>
          <p:cNvGrpSpPr/>
          <p:nvPr userDrawn="1"/>
        </p:nvGrpSpPr>
        <p:grpSpPr>
          <a:xfrm>
            <a:off x="6926686" y="853706"/>
            <a:ext cx="6427728" cy="6433349"/>
            <a:chOff x="1812925" y="2333625"/>
            <a:chExt cx="1816100" cy="1817688"/>
          </a:xfrm>
          <a:solidFill>
            <a:schemeClr val="bg1">
              <a:alpha val="5000"/>
            </a:schemeClr>
          </a:solidFill>
        </p:grpSpPr>
        <p:sp>
          <p:nvSpPr>
            <p:cNvPr id="6" name="Freeform 13">
              <a:extLst>
                <a:ext uri="{FF2B5EF4-FFF2-40B4-BE49-F238E27FC236}">
                  <a16:creationId xmlns:a16="http://schemas.microsoft.com/office/drawing/2014/main" id="{47275E0C-97D8-4E02-ABA2-3091ABDB6A14}"/>
                </a:ext>
              </a:extLst>
            </p:cNvPr>
            <p:cNvSpPr>
              <a:spLocks/>
            </p:cNvSpPr>
            <p:nvPr/>
          </p:nvSpPr>
          <p:spPr bwMode="auto">
            <a:xfrm>
              <a:off x="1812925" y="2333625"/>
              <a:ext cx="908050" cy="908050"/>
            </a:xfrm>
            <a:custGeom>
              <a:avLst/>
              <a:gdLst>
                <a:gd name="T0" fmla="*/ 55 w 1716"/>
                <a:gd name="T1" fmla="*/ 635 h 1717"/>
                <a:gd name="T2" fmla="*/ 61 w 1716"/>
                <a:gd name="T3" fmla="*/ 635 h 1717"/>
                <a:gd name="T4" fmla="*/ 112 w 1716"/>
                <a:gd name="T5" fmla="*/ 639 h 1717"/>
                <a:gd name="T6" fmla="*/ 211 w 1716"/>
                <a:gd name="T7" fmla="*/ 654 h 1717"/>
                <a:gd name="T8" fmla="*/ 309 w 1716"/>
                <a:gd name="T9" fmla="*/ 679 h 1717"/>
                <a:gd name="T10" fmla="*/ 401 w 1716"/>
                <a:gd name="T11" fmla="*/ 711 h 1717"/>
                <a:gd name="T12" fmla="*/ 490 w 1716"/>
                <a:gd name="T13" fmla="*/ 751 h 1717"/>
                <a:gd name="T14" fmla="*/ 575 w 1716"/>
                <a:gd name="T15" fmla="*/ 799 h 1717"/>
                <a:gd name="T16" fmla="*/ 654 w 1716"/>
                <a:gd name="T17" fmla="*/ 854 h 1717"/>
                <a:gd name="T18" fmla="*/ 727 w 1716"/>
                <a:gd name="T19" fmla="*/ 916 h 1717"/>
                <a:gd name="T20" fmla="*/ 796 w 1716"/>
                <a:gd name="T21" fmla="*/ 984 h 1717"/>
                <a:gd name="T22" fmla="*/ 858 w 1716"/>
                <a:gd name="T23" fmla="*/ 1058 h 1717"/>
                <a:gd name="T24" fmla="*/ 914 w 1716"/>
                <a:gd name="T25" fmla="*/ 1137 h 1717"/>
                <a:gd name="T26" fmla="*/ 962 w 1716"/>
                <a:gd name="T27" fmla="*/ 1221 h 1717"/>
                <a:gd name="T28" fmla="*/ 1003 w 1716"/>
                <a:gd name="T29" fmla="*/ 1310 h 1717"/>
                <a:gd name="T30" fmla="*/ 1036 w 1716"/>
                <a:gd name="T31" fmla="*/ 1402 h 1717"/>
                <a:gd name="T32" fmla="*/ 1060 w 1716"/>
                <a:gd name="T33" fmla="*/ 1498 h 1717"/>
                <a:gd name="T34" fmla="*/ 1075 w 1716"/>
                <a:gd name="T35" fmla="*/ 1598 h 1717"/>
                <a:gd name="T36" fmla="*/ 1080 w 1716"/>
                <a:gd name="T37" fmla="*/ 1653 h 1717"/>
                <a:gd name="T38" fmla="*/ 1081 w 1716"/>
                <a:gd name="T39" fmla="*/ 1663 h 1717"/>
                <a:gd name="T40" fmla="*/ 1085 w 1716"/>
                <a:gd name="T41" fmla="*/ 1681 h 1717"/>
                <a:gd name="T42" fmla="*/ 1096 w 1716"/>
                <a:gd name="T43" fmla="*/ 1697 h 1717"/>
                <a:gd name="T44" fmla="*/ 1111 w 1716"/>
                <a:gd name="T45" fmla="*/ 1710 h 1717"/>
                <a:gd name="T46" fmla="*/ 1130 w 1716"/>
                <a:gd name="T47" fmla="*/ 1716 h 1717"/>
                <a:gd name="T48" fmla="*/ 1655 w 1716"/>
                <a:gd name="T49" fmla="*/ 1717 h 1717"/>
                <a:gd name="T50" fmla="*/ 1676 w 1716"/>
                <a:gd name="T51" fmla="*/ 1713 h 1717"/>
                <a:gd name="T52" fmla="*/ 1695 w 1716"/>
                <a:gd name="T53" fmla="*/ 1703 h 1717"/>
                <a:gd name="T54" fmla="*/ 1708 w 1716"/>
                <a:gd name="T55" fmla="*/ 1687 h 1717"/>
                <a:gd name="T56" fmla="*/ 1715 w 1716"/>
                <a:gd name="T57" fmla="*/ 1666 h 1717"/>
                <a:gd name="T58" fmla="*/ 1715 w 1716"/>
                <a:gd name="T59" fmla="*/ 1666 h 1717"/>
                <a:gd name="T60" fmla="*/ 1716 w 1716"/>
                <a:gd name="T61" fmla="*/ 1656 h 1717"/>
                <a:gd name="T62" fmla="*/ 1714 w 1716"/>
                <a:gd name="T63" fmla="*/ 1643 h 1717"/>
                <a:gd name="T64" fmla="*/ 1714 w 1716"/>
                <a:gd name="T65" fmla="*/ 1642 h 1717"/>
                <a:gd name="T66" fmla="*/ 1699 w 1716"/>
                <a:gd name="T67" fmla="*/ 1478 h 1717"/>
                <a:gd name="T68" fmla="*/ 1669 w 1716"/>
                <a:gd name="T69" fmla="*/ 1318 h 1717"/>
                <a:gd name="T70" fmla="*/ 1625 w 1716"/>
                <a:gd name="T71" fmla="*/ 1164 h 1717"/>
                <a:gd name="T72" fmla="*/ 1566 w 1716"/>
                <a:gd name="T73" fmla="*/ 1016 h 1717"/>
                <a:gd name="T74" fmla="*/ 1495 w 1716"/>
                <a:gd name="T75" fmla="*/ 875 h 1717"/>
                <a:gd name="T76" fmla="*/ 1412 w 1716"/>
                <a:gd name="T77" fmla="*/ 743 h 1717"/>
                <a:gd name="T78" fmla="*/ 1318 w 1716"/>
                <a:gd name="T79" fmla="*/ 618 h 1717"/>
                <a:gd name="T80" fmla="*/ 1213 w 1716"/>
                <a:gd name="T81" fmla="*/ 502 h 1717"/>
                <a:gd name="T82" fmla="*/ 1098 w 1716"/>
                <a:gd name="T83" fmla="*/ 397 h 1717"/>
                <a:gd name="T84" fmla="*/ 973 w 1716"/>
                <a:gd name="T85" fmla="*/ 303 h 1717"/>
                <a:gd name="T86" fmla="*/ 841 w 1716"/>
                <a:gd name="T87" fmla="*/ 220 h 1717"/>
                <a:gd name="T88" fmla="*/ 700 w 1716"/>
                <a:gd name="T89" fmla="*/ 149 h 1717"/>
                <a:gd name="T90" fmla="*/ 552 w 1716"/>
                <a:gd name="T91" fmla="*/ 91 h 1717"/>
                <a:gd name="T92" fmla="*/ 399 w 1716"/>
                <a:gd name="T93" fmla="*/ 47 h 1717"/>
                <a:gd name="T94" fmla="*/ 239 w 1716"/>
                <a:gd name="T95" fmla="*/ 16 h 1717"/>
                <a:gd name="T96" fmla="*/ 75 w 1716"/>
                <a:gd name="T97" fmla="*/ 2 h 1717"/>
                <a:gd name="T98" fmla="*/ 61 w 1716"/>
                <a:gd name="T99" fmla="*/ 0 h 1717"/>
                <a:gd name="T100" fmla="*/ 52 w 1716"/>
                <a:gd name="T101" fmla="*/ 1 h 1717"/>
                <a:gd name="T102" fmla="*/ 31 w 1716"/>
                <a:gd name="T103" fmla="*/ 8 h 1717"/>
                <a:gd name="T104" fmla="*/ 15 w 1716"/>
                <a:gd name="T105" fmla="*/ 21 h 1717"/>
                <a:gd name="T106" fmla="*/ 4 w 1716"/>
                <a:gd name="T107" fmla="*/ 40 h 1717"/>
                <a:gd name="T108" fmla="*/ 0 w 1716"/>
                <a:gd name="T109" fmla="*/ 61 h 1717"/>
                <a:gd name="T110" fmla="*/ 0 w 1716"/>
                <a:gd name="T111" fmla="*/ 580 h 1717"/>
                <a:gd name="T112" fmla="*/ 2 w 1716"/>
                <a:gd name="T113" fmla="*/ 592 h 1717"/>
                <a:gd name="T114" fmla="*/ 9 w 1716"/>
                <a:gd name="T115" fmla="*/ 607 h 1717"/>
                <a:gd name="T116" fmla="*/ 23 w 1716"/>
                <a:gd name="T117" fmla="*/ 623 h 1717"/>
                <a:gd name="T118" fmla="*/ 37 w 1716"/>
                <a:gd name="T119" fmla="*/ 631 h 1717"/>
                <a:gd name="T120" fmla="*/ 49 w 1716"/>
                <a:gd name="T121" fmla="*/ 634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16" h="1717">
                  <a:moveTo>
                    <a:pt x="54" y="635"/>
                  </a:moveTo>
                  <a:lnTo>
                    <a:pt x="55" y="635"/>
                  </a:lnTo>
                  <a:lnTo>
                    <a:pt x="58" y="635"/>
                  </a:lnTo>
                  <a:lnTo>
                    <a:pt x="61" y="635"/>
                  </a:lnTo>
                  <a:lnTo>
                    <a:pt x="61" y="635"/>
                  </a:lnTo>
                  <a:lnTo>
                    <a:pt x="112" y="639"/>
                  </a:lnTo>
                  <a:lnTo>
                    <a:pt x="162" y="646"/>
                  </a:lnTo>
                  <a:lnTo>
                    <a:pt x="211" y="654"/>
                  </a:lnTo>
                  <a:lnTo>
                    <a:pt x="260" y="666"/>
                  </a:lnTo>
                  <a:lnTo>
                    <a:pt x="309" y="679"/>
                  </a:lnTo>
                  <a:lnTo>
                    <a:pt x="355" y="694"/>
                  </a:lnTo>
                  <a:lnTo>
                    <a:pt x="401" y="711"/>
                  </a:lnTo>
                  <a:lnTo>
                    <a:pt x="446" y="730"/>
                  </a:lnTo>
                  <a:lnTo>
                    <a:pt x="490" y="751"/>
                  </a:lnTo>
                  <a:lnTo>
                    <a:pt x="533" y="774"/>
                  </a:lnTo>
                  <a:lnTo>
                    <a:pt x="575" y="799"/>
                  </a:lnTo>
                  <a:lnTo>
                    <a:pt x="615" y="826"/>
                  </a:lnTo>
                  <a:lnTo>
                    <a:pt x="654" y="854"/>
                  </a:lnTo>
                  <a:lnTo>
                    <a:pt x="692" y="884"/>
                  </a:lnTo>
                  <a:lnTo>
                    <a:pt x="727" y="916"/>
                  </a:lnTo>
                  <a:lnTo>
                    <a:pt x="763" y="949"/>
                  </a:lnTo>
                  <a:lnTo>
                    <a:pt x="796" y="984"/>
                  </a:lnTo>
                  <a:lnTo>
                    <a:pt x="828" y="1020"/>
                  </a:lnTo>
                  <a:lnTo>
                    <a:pt x="858" y="1058"/>
                  </a:lnTo>
                  <a:lnTo>
                    <a:pt x="887" y="1096"/>
                  </a:lnTo>
                  <a:lnTo>
                    <a:pt x="914" y="1137"/>
                  </a:lnTo>
                  <a:lnTo>
                    <a:pt x="939" y="1178"/>
                  </a:lnTo>
                  <a:lnTo>
                    <a:pt x="962" y="1221"/>
                  </a:lnTo>
                  <a:lnTo>
                    <a:pt x="983" y="1264"/>
                  </a:lnTo>
                  <a:lnTo>
                    <a:pt x="1003" y="1310"/>
                  </a:lnTo>
                  <a:lnTo>
                    <a:pt x="1021" y="1355"/>
                  </a:lnTo>
                  <a:lnTo>
                    <a:pt x="1036" y="1402"/>
                  </a:lnTo>
                  <a:lnTo>
                    <a:pt x="1049" y="1450"/>
                  </a:lnTo>
                  <a:lnTo>
                    <a:pt x="1060" y="1498"/>
                  </a:lnTo>
                  <a:lnTo>
                    <a:pt x="1069" y="1548"/>
                  </a:lnTo>
                  <a:lnTo>
                    <a:pt x="1075" y="1598"/>
                  </a:lnTo>
                  <a:lnTo>
                    <a:pt x="1081" y="1649"/>
                  </a:lnTo>
                  <a:lnTo>
                    <a:pt x="1080" y="1653"/>
                  </a:lnTo>
                  <a:lnTo>
                    <a:pt x="1080" y="1656"/>
                  </a:lnTo>
                  <a:lnTo>
                    <a:pt x="1081" y="1663"/>
                  </a:lnTo>
                  <a:lnTo>
                    <a:pt x="1082" y="1670"/>
                  </a:lnTo>
                  <a:lnTo>
                    <a:pt x="1085" y="1681"/>
                  </a:lnTo>
                  <a:lnTo>
                    <a:pt x="1090" y="1690"/>
                  </a:lnTo>
                  <a:lnTo>
                    <a:pt x="1096" y="1697"/>
                  </a:lnTo>
                  <a:lnTo>
                    <a:pt x="1103" y="1704"/>
                  </a:lnTo>
                  <a:lnTo>
                    <a:pt x="1111" y="1710"/>
                  </a:lnTo>
                  <a:lnTo>
                    <a:pt x="1120" y="1714"/>
                  </a:lnTo>
                  <a:lnTo>
                    <a:pt x="1130" y="1716"/>
                  </a:lnTo>
                  <a:lnTo>
                    <a:pt x="1140" y="1717"/>
                  </a:lnTo>
                  <a:lnTo>
                    <a:pt x="1655" y="1717"/>
                  </a:lnTo>
                  <a:lnTo>
                    <a:pt x="1665" y="1716"/>
                  </a:lnTo>
                  <a:lnTo>
                    <a:pt x="1676" y="1713"/>
                  </a:lnTo>
                  <a:lnTo>
                    <a:pt x="1686" y="1709"/>
                  </a:lnTo>
                  <a:lnTo>
                    <a:pt x="1695" y="1703"/>
                  </a:lnTo>
                  <a:lnTo>
                    <a:pt x="1702" y="1696"/>
                  </a:lnTo>
                  <a:lnTo>
                    <a:pt x="1708" y="1687"/>
                  </a:lnTo>
                  <a:lnTo>
                    <a:pt x="1712" y="1676"/>
                  </a:lnTo>
                  <a:lnTo>
                    <a:pt x="1715" y="1666"/>
                  </a:lnTo>
                  <a:lnTo>
                    <a:pt x="1715" y="1666"/>
                  </a:lnTo>
                  <a:lnTo>
                    <a:pt x="1715" y="1666"/>
                  </a:lnTo>
                  <a:lnTo>
                    <a:pt x="1715" y="1661"/>
                  </a:lnTo>
                  <a:lnTo>
                    <a:pt x="1716" y="1656"/>
                  </a:lnTo>
                  <a:lnTo>
                    <a:pt x="1715" y="1649"/>
                  </a:lnTo>
                  <a:lnTo>
                    <a:pt x="1714" y="1643"/>
                  </a:lnTo>
                  <a:lnTo>
                    <a:pt x="1714" y="1642"/>
                  </a:lnTo>
                  <a:lnTo>
                    <a:pt x="1714" y="1642"/>
                  </a:lnTo>
                  <a:lnTo>
                    <a:pt x="1709" y="1560"/>
                  </a:lnTo>
                  <a:lnTo>
                    <a:pt x="1699" y="1478"/>
                  </a:lnTo>
                  <a:lnTo>
                    <a:pt x="1686" y="1398"/>
                  </a:lnTo>
                  <a:lnTo>
                    <a:pt x="1669" y="1318"/>
                  </a:lnTo>
                  <a:lnTo>
                    <a:pt x="1648" y="1241"/>
                  </a:lnTo>
                  <a:lnTo>
                    <a:pt x="1625" y="1164"/>
                  </a:lnTo>
                  <a:lnTo>
                    <a:pt x="1598" y="1089"/>
                  </a:lnTo>
                  <a:lnTo>
                    <a:pt x="1566" y="1016"/>
                  </a:lnTo>
                  <a:lnTo>
                    <a:pt x="1533" y="945"/>
                  </a:lnTo>
                  <a:lnTo>
                    <a:pt x="1495" y="875"/>
                  </a:lnTo>
                  <a:lnTo>
                    <a:pt x="1456" y="808"/>
                  </a:lnTo>
                  <a:lnTo>
                    <a:pt x="1412" y="743"/>
                  </a:lnTo>
                  <a:lnTo>
                    <a:pt x="1367" y="680"/>
                  </a:lnTo>
                  <a:lnTo>
                    <a:pt x="1318" y="618"/>
                  </a:lnTo>
                  <a:lnTo>
                    <a:pt x="1267" y="559"/>
                  </a:lnTo>
                  <a:lnTo>
                    <a:pt x="1213" y="502"/>
                  </a:lnTo>
                  <a:lnTo>
                    <a:pt x="1156" y="449"/>
                  </a:lnTo>
                  <a:lnTo>
                    <a:pt x="1098" y="397"/>
                  </a:lnTo>
                  <a:lnTo>
                    <a:pt x="1037" y="348"/>
                  </a:lnTo>
                  <a:lnTo>
                    <a:pt x="973" y="303"/>
                  </a:lnTo>
                  <a:lnTo>
                    <a:pt x="908" y="260"/>
                  </a:lnTo>
                  <a:lnTo>
                    <a:pt x="841" y="220"/>
                  </a:lnTo>
                  <a:lnTo>
                    <a:pt x="771" y="183"/>
                  </a:lnTo>
                  <a:lnTo>
                    <a:pt x="700" y="149"/>
                  </a:lnTo>
                  <a:lnTo>
                    <a:pt x="627" y="119"/>
                  </a:lnTo>
                  <a:lnTo>
                    <a:pt x="552" y="91"/>
                  </a:lnTo>
                  <a:lnTo>
                    <a:pt x="477" y="67"/>
                  </a:lnTo>
                  <a:lnTo>
                    <a:pt x="399" y="47"/>
                  </a:lnTo>
                  <a:lnTo>
                    <a:pt x="320" y="29"/>
                  </a:lnTo>
                  <a:lnTo>
                    <a:pt x="239" y="16"/>
                  </a:lnTo>
                  <a:lnTo>
                    <a:pt x="157" y="7"/>
                  </a:lnTo>
                  <a:lnTo>
                    <a:pt x="75" y="2"/>
                  </a:lnTo>
                  <a:lnTo>
                    <a:pt x="68" y="0"/>
                  </a:lnTo>
                  <a:lnTo>
                    <a:pt x="61" y="0"/>
                  </a:lnTo>
                  <a:lnTo>
                    <a:pt x="56" y="0"/>
                  </a:lnTo>
                  <a:lnTo>
                    <a:pt x="52" y="1"/>
                  </a:lnTo>
                  <a:lnTo>
                    <a:pt x="40" y="3"/>
                  </a:lnTo>
                  <a:lnTo>
                    <a:pt x="31" y="8"/>
                  </a:lnTo>
                  <a:lnTo>
                    <a:pt x="22" y="14"/>
                  </a:lnTo>
                  <a:lnTo>
                    <a:pt x="15" y="21"/>
                  </a:lnTo>
                  <a:lnTo>
                    <a:pt x="8" y="29"/>
                  </a:lnTo>
                  <a:lnTo>
                    <a:pt x="4" y="40"/>
                  </a:lnTo>
                  <a:lnTo>
                    <a:pt x="1" y="50"/>
                  </a:lnTo>
                  <a:lnTo>
                    <a:pt x="0" y="61"/>
                  </a:lnTo>
                  <a:lnTo>
                    <a:pt x="0" y="574"/>
                  </a:lnTo>
                  <a:lnTo>
                    <a:pt x="0" y="580"/>
                  </a:lnTo>
                  <a:lnTo>
                    <a:pt x="1" y="587"/>
                  </a:lnTo>
                  <a:lnTo>
                    <a:pt x="2" y="592"/>
                  </a:lnTo>
                  <a:lnTo>
                    <a:pt x="4" y="597"/>
                  </a:lnTo>
                  <a:lnTo>
                    <a:pt x="9" y="607"/>
                  </a:lnTo>
                  <a:lnTo>
                    <a:pt x="15" y="616"/>
                  </a:lnTo>
                  <a:lnTo>
                    <a:pt x="23" y="623"/>
                  </a:lnTo>
                  <a:lnTo>
                    <a:pt x="32" y="629"/>
                  </a:lnTo>
                  <a:lnTo>
                    <a:pt x="37" y="631"/>
                  </a:lnTo>
                  <a:lnTo>
                    <a:pt x="42" y="633"/>
                  </a:lnTo>
                  <a:lnTo>
                    <a:pt x="49" y="634"/>
                  </a:lnTo>
                  <a:lnTo>
                    <a:pt x="54" y="6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4">
              <a:extLst>
                <a:ext uri="{FF2B5EF4-FFF2-40B4-BE49-F238E27FC236}">
                  <a16:creationId xmlns:a16="http://schemas.microsoft.com/office/drawing/2014/main" id="{0DCC2FEC-8EFC-4D21-A59B-5AE30EB34531}"/>
                </a:ext>
              </a:extLst>
            </p:cNvPr>
            <p:cNvSpPr>
              <a:spLocks/>
            </p:cNvSpPr>
            <p:nvPr/>
          </p:nvSpPr>
          <p:spPr bwMode="auto">
            <a:xfrm>
              <a:off x="2720975" y="2333625"/>
              <a:ext cx="908050" cy="908050"/>
            </a:xfrm>
            <a:custGeom>
              <a:avLst/>
              <a:gdLst>
                <a:gd name="T0" fmla="*/ 58 w 1716"/>
                <a:gd name="T1" fmla="*/ 635 h 1717"/>
                <a:gd name="T2" fmla="*/ 62 w 1716"/>
                <a:gd name="T3" fmla="*/ 635 h 1717"/>
                <a:gd name="T4" fmla="*/ 163 w 1716"/>
                <a:gd name="T5" fmla="*/ 646 h 1717"/>
                <a:gd name="T6" fmla="*/ 261 w 1716"/>
                <a:gd name="T7" fmla="*/ 666 h 1717"/>
                <a:gd name="T8" fmla="*/ 355 w 1716"/>
                <a:gd name="T9" fmla="*/ 694 h 1717"/>
                <a:gd name="T10" fmla="*/ 446 w 1716"/>
                <a:gd name="T11" fmla="*/ 730 h 1717"/>
                <a:gd name="T12" fmla="*/ 533 w 1716"/>
                <a:gd name="T13" fmla="*/ 774 h 1717"/>
                <a:gd name="T14" fmla="*/ 615 w 1716"/>
                <a:gd name="T15" fmla="*/ 826 h 1717"/>
                <a:gd name="T16" fmla="*/ 692 w 1716"/>
                <a:gd name="T17" fmla="*/ 884 h 1717"/>
                <a:gd name="T18" fmla="*/ 763 w 1716"/>
                <a:gd name="T19" fmla="*/ 949 h 1717"/>
                <a:gd name="T20" fmla="*/ 829 w 1716"/>
                <a:gd name="T21" fmla="*/ 1020 h 1717"/>
                <a:gd name="T22" fmla="*/ 887 w 1716"/>
                <a:gd name="T23" fmla="*/ 1096 h 1717"/>
                <a:gd name="T24" fmla="*/ 939 w 1716"/>
                <a:gd name="T25" fmla="*/ 1178 h 1717"/>
                <a:gd name="T26" fmla="*/ 984 w 1716"/>
                <a:gd name="T27" fmla="*/ 1264 h 1717"/>
                <a:gd name="T28" fmla="*/ 1021 w 1716"/>
                <a:gd name="T29" fmla="*/ 1355 h 1717"/>
                <a:gd name="T30" fmla="*/ 1049 w 1716"/>
                <a:gd name="T31" fmla="*/ 1450 h 1717"/>
                <a:gd name="T32" fmla="*/ 1069 w 1716"/>
                <a:gd name="T33" fmla="*/ 1548 h 1717"/>
                <a:gd name="T34" fmla="*/ 1080 w 1716"/>
                <a:gd name="T35" fmla="*/ 1649 h 1717"/>
                <a:gd name="T36" fmla="*/ 1079 w 1716"/>
                <a:gd name="T37" fmla="*/ 1656 h 1717"/>
                <a:gd name="T38" fmla="*/ 1081 w 1716"/>
                <a:gd name="T39" fmla="*/ 1670 h 1717"/>
                <a:gd name="T40" fmla="*/ 1090 w 1716"/>
                <a:gd name="T41" fmla="*/ 1690 h 1717"/>
                <a:gd name="T42" fmla="*/ 1103 w 1716"/>
                <a:gd name="T43" fmla="*/ 1704 h 1717"/>
                <a:gd name="T44" fmla="*/ 1120 w 1716"/>
                <a:gd name="T45" fmla="*/ 1714 h 1717"/>
                <a:gd name="T46" fmla="*/ 1141 w 1716"/>
                <a:gd name="T47" fmla="*/ 1717 h 1717"/>
                <a:gd name="T48" fmla="*/ 1666 w 1716"/>
                <a:gd name="T49" fmla="*/ 1716 h 1717"/>
                <a:gd name="T50" fmla="*/ 1685 w 1716"/>
                <a:gd name="T51" fmla="*/ 1709 h 1717"/>
                <a:gd name="T52" fmla="*/ 1702 w 1716"/>
                <a:gd name="T53" fmla="*/ 1696 h 1717"/>
                <a:gd name="T54" fmla="*/ 1712 w 1716"/>
                <a:gd name="T55" fmla="*/ 1676 h 1717"/>
                <a:gd name="T56" fmla="*/ 1715 w 1716"/>
                <a:gd name="T57" fmla="*/ 1666 h 1717"/>
                <a:gd name="T58" fmla="*/ 1716 w 1716"/>
                <a:gd name="T59" fmla="*/ 1661 h 1717"/>
                <a:gd name="T60" fmla="*/ 1716 w 1716"/>
                <a:gd name="T61" fmla="*/ 1649 h 1717"/>
                <a:gd name="T62" fmla="*/ 1714 w 1716"/>
                <a:gd name="T63" fmla="*/ 1642 h 1717"/>
                <a:gd name="T64" fmla="*/ 1709 w 1716"/>
                <a:gd name="T65" fmla="*/ 1560 h 1717"/>
                <a:gd name="T66" fmla="*/ 1687 w 1716"/>
                <a:gd name="T67" fmla="*/ 1398 h 1717"/>
                <a:gd name="T68" fmla="*/ 1649 w 1716"/>
                <a:gd name="T69" fmla="*/ 1241 h 1717"/>
                <a:gd name="T70" fmla="*/ 1597 w 1716"/>
                <a:gd name="T71" fmla="*/ 1089 h 1717"/>
                <a:gd name="T72" fmla="*/ 1533 w 1716"/>
                <a:gd name="T73" fmla="*/ 945 h 1717"/>
                <a:gd name="T74" fmla="*/ 1456 w 1716"/>
                <a:gd name="T75" fmla="*/ 808 h 1717"/>
                <a:gd name="T76" fmla="*/ 1367 w 1716"/>
                <a:gd name="T77" fmla="*/ 680 h 1717"/>
                <a:gd name="T78" fmla="*/ 1267 w 1716"/>
                <a:gd name="T79" fmla="*/ 559 h 1717"/>
                <a:gd name="T80" fmla="*/ 1156 w 1716"/>
                <a:gd name="T81" fmla="*/ 449 h 1717"/>
                <a:gd name="T82" fmla="*/ 1037 w 1716"/>
                <a:gd name="T83" fmla="*/ 348 h 1717"/>
                <a:gd name="T84" fmla="*/ 908 w 1716"/>
                <a:gd name="T85" fmla="*/ 260 h 1717"/>
                <a:gd name="T86" fmla="*/ 772 w 1716"/>
                <a:gd name="T87" fmla="*/ 183 h 1717"/>
                <a:gd name="T88" fmla="*/ 627 w 1716"/>
                <a:gd name="T89" fmla="*/ 119 h 1717"/>
                <a:gd name="T90" fmla="*/ 476 w 1716"/>
                <a:gd name="T91" fmla="*/ 67 h 1717"/>
                <a:gd name="T92" fmla="*/ 320 w 1716"/>
                <a:gd name="T93" fmla="*/ 29 h 1717"/>
                <a:gd name="T94" fmla="*/ 158 w 1716"/>
                <a:gd name="T95" fmla="*/ 7 h 1717"/>
                <a:gd name="T96" fmla="*/ 68 w 1716"/>
                <a:gd name="T97" fmla="*/ 0 h 1717"/>
                <a:gd name="T98" fmla="*/ 57 w 1716"/>
                <a:gd name="T99" fmla="*/ 0 h 1717"/>
                <a:gd name="T100" fmla="*/ 41 w 1716"/>
                <a:gd name="T101" fmla="*/ 3 h 1717"/>
                <a:gd name="T102" fmla="*/ 22 w 1716"/>
                <a:gd name="T103" fmla="*/ 14 h 1717"/>
                <a:gd name="T104" fmla="*/ 9 w 1716"/>
                <a:gd name="T105" fmla="*/ 29 h 1717"/>
                <a:gd name="T106" fmla="*/ 1 w 1716"/>
                <a:gd name="T107" fmla="*/ 50 h 1717"/>
                <a:gd name="T108" fmla="*/ 0 w 1716"/>
                <a:gd name="T109" fmla="*/ 574 h 1717"/>
                <a:gd name="T110" fmla="*/ 2 w 1716"/>
                <a:gd name="T111" fmla="*/ 587 h 1717"/>
                <a:gd name="T112" fmla="*/ 5 w 1716"/>
                <a:gd name="T113" fmla="*/ 597 h 1717"/>
                <a:gd name="T114" fmla="*/ 16 w 1716"/>
                <a:gd name="T115" fmla="*/ 616 h 1717"/>
                <a:gd name="T116" fmla="*/ 33 w 1716"/>
                <a:gd name="T117" fmla="*/ 629 h 1717"/>
                <a:gd name="T118" fmla="*/ 43 w 1716"/>
                <a:gd name="T119" fmla="*/ 633 h 1717"/>
                <a:gd name="T120" fmla="*/ 55 w 1716"/>
                <a:gd name="T121" fmla="*/ 635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16" h="1717">
                  <a:moveTo>
                    <a:pt x="55" y="635"/>
                  </a:moveTo>
                  <a:lnTo>
                    <a:pt x="58" y="635"/>
                  </a:lnTo>
                  <a:lnTo>
                    <a:pt x="61" y="635"/>
                  </a:lnTo>
                  <a:lnTo>
                    <a:pt x="62" y="635"/>
                  </a:lnTo>
                  <a:lnTo>
                    <a:pt x="112" y="639"/>
                  </a:lnTo>
                  <a:lnTo>
                    <a:pt x="163" y="646"/>
                  </a:lnTo>
                  <a:lnTo>
                    <a:pt x="212" y="654"/>
                  </a:lnTo>
                  <a:lnTo>
                    <a:pt x="261" y="666"/>
                  </a:lnTo>
                  <a:lnTo>
                    <a:pt x="309" y="679"/>
                  </a:lnTo>
                  <a:lnTo>
                    <a:pt x="355" y="694"/>
                  </a:lnTo>
                  <a:lnTo>
                    <a:pt x="402" y="711"/>
                  </a:lnTo>
                  <a:lnTo>
                    <a:pt x="446" y="730"/>
                  </a:lnTo>
                  <a:lnTo>
                    <a:pt x="491" y="751"/>
                  </a:lnTo>
                  <a:lnTo>
                    <a:pt x="533" y="774"/>
                  </a:lnTo>
                  <a:lnTo>
                    <a:pt x="575" y="799"/>
                  </a:lnTo>
                  <a:lnTo>
                    <a:pt x="615" y="826"/>
                  </a:lnTo>
                  <a:lnTo>
                    <a:pt x="655" y="854"/>
                  </a:lnTo>
                  <a:lnTo>
                    <a:pt x="692" y="884"/>
                  </a:lnTo>
                  <a:lnTo>
                    <a:pt x="728" y="916"/>
                  </a:lnTo>
                  <a:lnTo>
                    <a:pt x="763" y="949"/>
                  </a:lnTo>
                  <a:lnTo>
                    <a:pt x="796" y="984"/>
                  </a:lnTo>
                  <a:lnTo>
                    <a:pt x="829" y="1020"/>
                  </a:lnTo>
                  <a:lnTo>
                    <a:pt x="859" y="1058"/>
                  </a:lnTo>
                  <a:lnTo>
                    <a:pt x="887" y="1096"/>
                  </a:lnTo>
                  <a:lnTo>
                    <a:pt x="915" y="1137"/>
                  </a:lnTo>
                  <a:lnTo>
                    <a:pt x="939" y="1178"/>
                  </a:lnTo>
                  <a:lnTo>
                    <a:pt x="962" y="1221"/>
                  </a:lnTo>
                  <a:lnTo>
                    <a:pt x="984" y="1264"/>
                  </a:lnTo>
                  <a:lnTo>
                    <a:pt x="1004" y="1310"/>
                  </a:lnTo>
                  <a:lnTo>
                    <a:pt x="1021" y="1355"/>
                  </a:lnTo>
                  <a:lnTo>
                    <a:pt x="1036" y="1402"/>
                  </a:lnTo>
                  <a:lnTo>
                    <a:pt x="1049" y="1450"/>
                  </a:lnTo>
                  <a:lnTo>
                    <a:pt x="1060" y="1498"/>
                  </a:lnTo>
                  <a:lnTo>
                    <a:pt x="1069" y="1548"/>
                  </a:lnTo>
                  <a:lnTo>
                    <a:pt x="1076" y="1598"/>
                  </a:lnTo>
                  <a:lnTo>
                    <a:pt x="1080" y="1649"/>
                  </a:lnTo>
                  <a:lnTo>
                    <a:pt x="1080" y="1653"/>
                  </a:lnTo>
                  <a:lnTo>
                    <a:pt x="1079" y="1656"/>
                  </a:lnTo>
                  <a:lnTo>
                    <a:pt x="1080" y="1663"/>
                  </a:lnTo>
                  <a:lnTo>
                    <a:pt x="1081" y="1670"/>
                  </a:lnTo>
                  <a:lnTo>
                    <a:pt x="1085" y="1681"/>
                  </a:lnTo>
                  <a:lnTo>
                    <a:pt x="1090" y="1690"/>
                  </a:lnTo>
                  <a:lnTo>
                    <a:pt x="1096" y="1697"/>
                  </a:lnTo>
                  <a:lnTo>
                    <a:pt x="1103" y="1704"/>
                  </a:lnTo>
                  <a:lnTo>
                    <a:pt x="1111" y="1710"/>
                  </a:lnTo>
                  <a:lnTo>
                    <a:pt x="1120" y="1714"/>
                  </a:lnTo>
                  <a:lnTo>
                    <a:pt x="1130" y="1716"/>
                  </a:lnTo>
                  <a:lnTo>
                    <a:pt x="1141" y="1717"/>
                  </a:lnTo>
                  <a:lnTo>
                    <a:pt x="1655" y="1717"/>
                  </a:lnTo>
                  <a:lnTo>
                    <a:pt x="1666" y="1716"/>
                  </a:lnTo>
                  <a:lnTo>
                    <a:pt x="1676" y="1713"/>
                  </a:lnTo>
                  <a:lnTo>
                    <a:pt x="1685" y="1709"/>
                  </a:lnTo>
                  <a:lnTo>
                    <a:pt x="1695" y="1703"/>
                  </a:lnTo>
                  <a:lnTo>
                    <a:pt x="1702" y="1696"/>
                  </a:lnTo>
                  <a:lnTo>
                    <a:pt x="1708" y="1687"/>
                  </a:lnTo>
                  <a:lnTo>
                    <a:pt x="1712" y="1676"/>
                  </a:lnTo>
                  <a:lnTo>
                    <a:pt x="1715" y="1666"/>
                  </a:lnTo>
                  <a:lnTo>
                    <a:pt x="1715" y="1666"/>
                  </a:lnTo>
                  <a:lnTo>
                    <a:pt x="1715" y="1666"/>
                  </a:lnTo>
                  <a:lnTo>
                    <a:pt x="1716" y="1661"/>
                  </a:lnTo>
                  <a:lnTo>
                    <a:pt x="1716" y="1656"/>
                  </a:lnTo>
                  <a:lnTo>
                    <a:pt x="1716" y="1649"/>
                  </a:lnTo>
                  <a:lnTo>
                    <a:pt x="1714" y="1643"/>
                  </a:lnTo>
                  <a:lnTo>
                    <a:pt x="1714" y="1642"/>
                  </a:lnTo>
                  <a:lnTo>
                    <a:pt x="1714" y="1642"/>
                  </a:lnTo>
                  <a:lnTo>
                    <a:pt x="1709" y="1560"/>
                  </a:lnTo>
                  <a:lnTo>
                    <a:pt x="1700" y="1478"/>
                  </a:lnTo>
                  <a:lnTo>
                    <a:pt x="1687" y="1398"/>
                  </a:lnTo>
                  <a:lnTo>
                    <a:pt x="1669" y="1318"/>
                  </a:lnTo>
                  <a:lnTo>
                    <a:pt x="1649" y="1241"/>
                  </a:lnTo>
                  <a:lnTo>
                    <a:pt x="1625" y="1164"/>
                  </a:lnTo>
                  <a:lnTo>
                    <a:pt x="1597" y="1089"/>
                  </a:lnTo>
                  <a:lnTo>
                    <a:pt x="1567" y="1016"/>
                  </a:lnTo>
                  <a:lnTo>
                    <a:pt x="1533" y="945"/>
                  </a:lnTo>
                  <a:lnTo>
                    <a:pt x="1496" y="875"/>
                  </a:lnTo>
                  <a:lnTo>
                    <a:pt x="1456" y="808"/>
                  </a:lnTo>
                  <a:lnTo>
                    <a:pt x="1413" y="743"/>
                  </a:lnTo>
                  <a:lnTo>
                    <a:pt x="1367" y="680"/>
                  </a:lnTo>
                  <a:lnTo>
                    <a:pt x="1318" y="618"/>
                  </a:lnTo>
                  <a:lnTo>
                    <a:pt x="1267" y="559"/>
                  </a:lnTo>
                  <a:lnTo>
                    <a:pt x="1213" y="502"/>
                  </a:lnTo>
                  <a:lnTo>
                    <a:pt x="1156" y="449"/>
                  </a:lnTo>
                  <a:lnTo>
                    <a:pt x="1098" y="397"/>
                  </a:lnTo>
                  <a:lnTo>
                    <a:pt x="1037" y="348"/>
                  </a:lnTo>
                  <a:lnTo>
                    <a:pt x="973" y="303"/>
                  </a:lnTo>
                  <a:lnTo>
                    <a:pt x="908" y="260"/>
                  </a:lnTo>
                  <a:lnTo>
                    <a:pt x="841" y="220"/>
                  </a:lnTo>
                  <a:lnTo>
                    <a:pt x="772" y="183"/>
                  </a:lnTo>
                  <a:lnTo>
                    <a:pt x="700" y="149"/>
                  </a:lnTo>
                  <a:lnTo>
                    <a:pt x="627" y="119"/>
                  </a:lnTo>
                  <a:lnTo>
                    <a:pt x="552" y="91"/>
                  </a:lnTo>
                  <a:lnTo>
                    <a:pt x="476" y="67"/>
                  </a:lnTo>
                  <a:lnTo>
                    <a:pt x="399" y="47"/>
                  </a:lnTo>
                  <a:lnTo>
                    <a:pt x="320" y="29"/>
                  </a:lnTo>
                  <a:lnTo>
                    <a:pt x="240" y="16"/>
                  </a:lnTo>
                  <a:lnTo>
                    <a:pt x="158" y="7"/>
                  </a:lnTo>
                  <a:lnTo>
                    <a:pt x="75" y="2"/>
                  </a:lnTo>
                  <a:lnTo>
                    <a:pt x="68" y="0"/>
                  </a:lnTo>
                  <a:lnTo>
                    <a:pt x="61" y="0"/>
                  </a:lnTo>
                  <a:lnTo>
                    <a:pt x="57" y="0"/>
                  </a:lnTo>
                  <a:lnTo>
                    <a:pt x="52" y="1"/>
                  </a:lnTo>
                  <a:lnTo>
                    <a:pt x="41" y="3"/>
                  </a:lnTo>
                  <a:lnTo>
                    <a:pt x="31" y="8"/>
                  </a:lnTo>
                  <a:lnTo>
                    <a:pt x="22" y="14"/>
                  </a:lnTo>
                  <a:lnTo>
                    <a:pt x="15" y="21"/>
                  </a:lnTo>
                  <a:lnTo>
                    <a:pt x="9" y="29"/>
                  </a:lnTo>
                  <a:lnTo>
                    <a:pt x="4" y="40"/>
                  </a:lnTo>
                  <a:lnTo>
                    <a:pt x="1" y="50"/>
                  </a:lnTo>
                  <a:lnTo>
                    <a:pt x="0" y="61"/>
                  </a:lnTo>
                  <a:lnTo>
                    <a:pt x="0" y="574"/>
                  </a:lnTo>
                  <a:lnTo>
                    <a:pt x="1" y="580"/>
                  </a:lnTo>
                  <a:lnTo>
                    <a:pt x="2" y="587"/>
                  </a:lnTo>
                  <a:lnTo>
                    <a:pt x="3" y="592"/>
                  </a:lnTo>
                  <a:lnTo>
                    <a:pt x="5" y="597"/>
                  </a:lnTo>
                  <a:lnTo>
                    <a:pt x="9" y="607"/>
                  </a:lnTo>
                  <a:lnTo>
                    <a:pt x="16" y="616"/>
                  </a:lnTo>
                  <a:lnTo>
                    <a:pt x="24" y="623"/>
                  </a:lnTo>
                  <a:lnTo>
                    <a:pt x="33" y="629"/>
                  </a:lnTo>
                  <a:lnTo>
                    <a:pt x="38" y="631"/>
                  </a:lnTo>
                  <a:lnTo>
                    <a:pt x="43" y="633"/>
                  </a:lnTo>
                  <a:lnTo>
                    <a:pt x="48" y="634"/>
                  </a:lnTo>
                  <a:lnTo>
                    <a:pt x="55" y="6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5">
              <a:extLst>
                <a:ext uri="{FF2B5EF4-FFF2-40B4-BE49-F238E27FC236}">
                  <a16:creationId xmlns:a16="http://schemas.microsoft.com/office/drawing/2014/main" id="{79A25173-8B7E-4598-BDF3-4FF7E7806152}"/>
                </a:ext>
              </a:extLst>
            </p:cNvPr>
            <p:cNvSpPr>
              <a:spLocks/>
            </p:cNvSpPr>
            <p:nvPr/>
          </p:nvSpPr>
          <p:spPr bwMode="auto">
            <a:xfrm>
              <a:off x="1812925" y="3241675"/>
              <a:ext cx="908050" cy="909638"/>
            </a:xfrm>
            <a:custGeom>
              <a:avLst/>
              <a:gdLst>
                <a:gd name="T0" fmla="*/ 1558 w 1716"/>
                <a:gd name="T1" fmla="*/ 1711 h 1718"/>
                <a:gd name="T2" fmla="*/ 1396 w 1716"/>
                <a:gd name="T3" fmla="*/ 1688 h 1718"/>
                <a:gd name="T4" fmla="*/ 1239 w 1716"/>
                <a:gd name="T5" fmla="*/ 1651 h 1718"/>
                <a:gd name="T6" fmla="*/ 1089 w 1716"/>
                <a:gd name="T7" fmla="*/ 1599 h 1718"/>
                <a:gd name="T8" fmla="*/ 944 w 1716"/>
                <a:gd name="T9" fmla="*/ 1535 h 1718"/>
                <a:gd name="T10" fmla="*/ 807 w 1716"/>
                <a:gd name="T11" fmla="*/ 1458 h 1718"/>
                <a:gd name="T12" fmla="*/ 679 w 1716"/>
                <a:gd name="T13" fmla="*/ 1369 h 1718"/>
                <a:gd name="T14" fmla="*/ 558 w 1716"/>
                <a:gd name="T15" fmla="*/ 1268 h 1718"/>
                <a:gd name="T16" fmla="*/ 448 w 1716"/>
                <a:gd name="T17" fmla="*/ 1158 h 1718"/>
                <a:gd name="T18" fmla="*/ 349 w 1716"/>
                <a:gd name="T19" fmla="*/ 1038 h 1718"/>
                <a:gd name="T20" fmla="*/ 260 w 1716"/>
                <a:gd name="T21" fmla="*/ 910 h 1718"/>
                <a:gd name="T22" fmla="*/ 183 w 1716"/>
                <a:gd name="T23" fmla="*/ 773 h 1718"/>
                <a:gd name="T24" fmla="*/ 118 w 1716"/>
                <a:gd name="T25" fmla="*/ 628 h 1718"/>
                <a:gd name="T26" fmla="*/ 67 w 1716"/>
                <a:gd name="T27" fmla="*/ 477 h 1718"/>
                <a:gd name="T28" fmla="*/ 29 w 1716"/>
                <a:gd name="T29" fmla="*/ 320 h 1718"/>
                <a:gd name="T30" fmla="*/ 7 w 1716"/>
                <a:gd name="T31" fmla="*/ 158 h 1718"/>
                <a:gd name="T32" fmla="*/ 0 w 1716"/>
                <a:gd name="T33" fmla="*/ 68 h 1718"/>
                <a:gd name="T34" fmla="*/ 0 w 1716"/>
                <a:gd name="T35" fmla="*/ 57 h 1718"/>
                <a:gd name="T36" fmla="*/ 4 w 1716"/>
                <a:gd name="T37" fmla="*/ 40 h 1718"/>
                <a:gd name="T38" fmla="*/ 14 w 1716"/>
                <a:gd name="T39" fmla="*/ 22 h 1718"/>
                <a:gd name="T40" fmla="*/ 29 w 1716"/>
                <a:gd name="T41" fmla="*/ 9 h 1718"/>
                <a:gd name="T42" fmla="*/ 50 w 1716"/>
                <a:gd name="T43" fmla="*/ 1 h 1718"/>
                <a:gd name="T44" fmla="*/ 575 w 1716"/>
                <a:gd name="T45" fmla="*/ 0 h 1718"/>
                <a:gd name="T46" fmla="*/ 586 w 1716"/>
                <a:gd name="T47" fmla="*/ 1 h 1718"/>
                <a:gd name="T48" fmla="*/ 597 w 1716"/>
                <a:gd name="T49" fmla="*/ 4 h 1718"/>
                <a:gd name="T50" fmla="*/ 615 w 1716"/>
                <a:gd name="T51" fmla="*/ 16 h 1718"/>
                <a:gd name="T52" fmla="*/ 628 w 1716"/>
                <a:gd name="T53" fmla="*/ 33 h 1718"/>
                <a:gd name="T54" fmla="*/ 632 w 1716"/>
                <a:gd name="T55" fmla="*/ 44 h 1718"/>
                <a:gd name="T56" fmla="*/ 634 w 1716"/>
                <a:gd name="T57" fmla="*/ 55 h 1718"/>
                <a:gd name="T58" fmla="*/ 634 w 1716"/>
                <a:gd name="T59" fmla="*/ 58 h 1718"/>
                <a:gd name="T60" fmla="*/ 635 w 1716"/>
                <a:gd name="T61" fmla="*/ 62 h 1718"/>
                <a:gd name="T62" fmla="*/ 645 w 1716"/>
                <a:gd name="T63" fmla="*/ 163 h 1718"/>
                <a:gd name="T64" fmla="*/ 665 w 1716"/>
                <a:gd name="T65" fmla="*/ 261 h 1718"/>
                <a:gd name="T66" fmla="*/ 693 w 1716"/>
                <a:gd name="T67" fmla="*/ 356 h 1718"/>
                <a:gd name="T68" fmla="*/ 729 w 1716"/>
                <a:gd name="T69" fmla="*/ 447 h 1718"/>
                <a:gd name="T70" fmla="*/ 773 w 1716"/>
                <a:gd name="T71" fmla="*/ 534 h 1718"/>
                <a:gd name="T72" fmla="*/ 825 w 1716"/>
                <a:gd name="T73" fmla="*/ 616 h 1718"/>
                <a:gd name="T74" fmla="*/ 883 w 1716"/>
                <a:gd name="T75" fmla="*/ 693 h 1718"/>
                <a:gd name="T76" fmla="*/ 948 w 1716"/>
                <a:gd name="T77" fmla="*/ 764 h 1718"/>
                <a:gd name="T78" fmla="*/ 1019 w 1716"/>
                <a:gd name="T79" fmla="*/ 830 h 1718"/>
                <a:gd name="T80" fmla="*/ 1095 w 1716"/>
                <a:gd name="T81" fmla="*/ 888 h 1718"/>
                <a:gd name="T82" fmla="*/ 1177 w 1716"/>
                <a:gd name="T83" fmla="*/ 940 h 1718"/>
                <a:gd name="T84" fmla="*/ 1263 w 1716"/>
                <a:gd name="T85" fmla="*/ 985 h 1718"/>
                <a:gd name="T86" fmla="*/ 1354 w 1716"/>
                <a:gd name="T87" fmla="*/ 1022 h 1718"/>
                <a:gd name="T88" fmla="*/ 1449 w 1716"/>
                <a:gd name="T89" fmla="*/ 1050 h 1718"/>
                <a:gd name="T90" fmla="*/ 1546 w 1716"/>
                <a:gd name="T91" fmla="*/ 1071 h 1718"/>
                <a:gd name="T92" fmla="*/ 1647 w 1716"/>
                <a:gd name="T93" fmla="*/ 1082 h 1718"/>
                <a:gd name="T94" fmla="*/ 1655 w 1716"/>
                <a:gd name="T95" fmla="*/ 1081 h 1718"/>
                <a:gd name="T96" fmla="*/ 1668 w 1716"/>
                <a:gd name="T97" fmla="*/ 1083 h 1718"/>
                <a:gd name="T98" fmla="*/ 1688 w 1716"/>
                <a:gd name="T99" fmla="*/ 1091 h 1718"/>
                <a:gd name="T100" fmla="*/ 1702 w 1716"/>
                <a:gd name="T101" fmla="*/ 1104 h 1718"/>
                <a:gd name="T102" fmla="*/ 1712 w 1716"/>
                <a:gd name="T103" fmla="*/ 1121 h 1718"/>
                <a:gd name="T104" fmla="*/ 1716 w 1716"/>
                <a:gd name="T105" fmla="*/ 1143 h 1718"/>
                <a:gd name="T106" fmla="*/ 1715 w 1716"/>
                <a:gd name="T107" fmla="*/ 1668 h 1718"/>
                <a:gd name="T108" fmla="*/ 1707 w 1716"/>
                <a:gd name="T109" fmla="*/ 1688 h 1718"/>
                <a:gd name="T110" fmla="*/ 1694 w 1716"/>
                <a:gd name="T111" fmla="*/ 1704 h 1718"/>
                <a:gd name="T112" fmla="*/ 1675 w 1716"/>
                <a:gd name="T113" fmla="*/ 1714 h 1718"/>
                <a:gd name="T114" fmla="*/ 1664 w 1716"/>
                <a:gd name="T115" fmla="*/ 1717 h 1718"/>
                <a:gd name="T116" fmla="*/ 1659 w 1716"/>
                <a:gd name="T117" fmla="*/ 1718 h 1718"/>
                <a:gd name="T118" fmla="*/ 1648 w 1716"/>
                <a:gd name="T119" fmla="*/ 1717 h 1718"/>
                <a:gd name="T120" fmla="*/ 1641 w 1716"/>
                <a:gd name="T121" fmla="*/ 1716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16" h="1718">
                  <a:moveTo>
                    <a:pt x="1641" y="1716"/>
                  </a:moveTo>
                  <a:lnTo>
                    <a:pt x="1558" y="1711"/>
                  </a:lnTo>
                  <a:lnTo>
                    <a:pt x="1476" y="1702"/>
                  </a:lnTo>
                  <a:lnTo>
                    <a:pt x="1396" y="1688"/>
                  </a:lnTo>
                  <a:lnTo>
                    <a:pt x="1317" y="1671"/>
                  </a:lnTo>
                  <a:lnTo>
                    <a:pt x="1239" y="1651"/>
                  </a:lnTo>
                  <a:lnTo>
                    <a:pt x="1163" y="1627"/>
                  </a:lnTo>
                  <a:lnTo>
                    <a:pt x="1089" y="1599"/>
                  </a:lnTo>
                  <a:lnTo>
                    <a:pt x="1016" y="1569"/>
                  </a:lnTo>
                  <a:lnTo>
                    <a:pt x="944" y="1535"/>
                  </a:lnTo>
                  <a:lnTo>
                    <a:pt x="875" y="1498"/>
                  </a:lnTo>
                  <a:lnTo>
                    <a:pt x="807" y="1458"/>
                  </a:lnTo>
                  <a:lnTo>
                    <a:pt x="742" y="1414"/>
                  </a:lnTo>
                  <a:lnTo>
                    <a:pt x="679" y="1369"/>
                  </a:lnTo>
                  <a:lnTo>
                    <a:pt x="617" y="1320"/>
                  </a:lnTo>
                  <a:lnTo>
                    <a:pt x="558" y="1268"/>
                  </a:lnTo>
                  <a:lnTo>
                    <a:pt x="503" y="1215"/>
                  </a:lnTo>
                  <a:lnTo>
                    <a:pt x="448" y="1158"/>
                  </a:lnTo>
                  <a:lnTo>
                    <a:pt x="398" y="1099"/>
                  </a:lnTo>
                  <a:lnTo>
                    <a:pt x="349" y="1038"/>
                  </a:lnTo>
                  <a:lnTo>
                    <a:pt x="303" y="974"/>
                  </a:lnTo>
                  <a:lnTo>
                    <a:pt x="260" y="910"/>
                  </a:lnTo>
                  <a:lnTo>
                    <a:pt x="220" y="842"/>
                  </a:lnTo>
                  <a:lnTo>
                    <a:pt x="183" y="773"/>
                  </a:lnTo>
                  <a:lnTo>
                    <a:pt x="149" y="701"/>
                  </a:lnTo>
                  <a:lnTo>
                    <a:pt x="118" y="628"/>
                  </a:lnTo>
                  <a:lnTo>
                    <a:pt x="91" y="553"/>
                  </a:lnTo>
                  <a:lnTo>
                    <a:pt x="67" y="477"/>
                  </a:lnTo>
                  <a:lnTo>
                    <a:pt x="47" y="399"/>
                  </a:lnTo>
                  <a:lnTo>
                    <a:pt x="29" y="320"/>
                  </a:lnTo>
                  <a:lnTo>
                    <a:pt x="16" y="239"/>
                  </a:lnTo>
                  <a:lnTo>
                    <a:pt x="7" y="158"/>
                  </a:lnTo>
                  <a:lnTo>
                    <a:pt x="2" y="75"/>
                  </a:lnTo>
                  <a:lnTo>
                    <a:pt x="0" y="68"/>
                  </a:lnTo>
                  <a:lnTo>
                    <a:pt x="0" y="61"/>
                  </a:lnTo>
                  <a:lnTo>
                    <a:pt x="0" y="57"/>
                  </a:lnTo>
                  <a:lnTo>
                    <a:pt x="1" y="52"/>
                  </a:lnTo>
                  <a:lnTo>
                    <a:pt x="4" y="40"/>
                  </a:lnTo>
                  <a:lnTo>
                    <a:pt x="8" y="31"/>
                  </a:lnTo>
                  <a:lnTo>
                    <a:pt x="14" y="22"/>
                  </a:lnTo>
                  <a:lnTo>
                    <a:pt x="21" y="15"/>
                  </a:lnTo>
                  <a:lnTo>
                    <a:pt x="29" y="9"/>
                  </a:lnTo>
                  <a:lnTo>
                    <a:pt x="39" y="4"/>
                  </a:lnTo>
                  <a:lnTo>
                    <a:pt x="50" y="1"/>
                  </a:lnTo>
                  <a:lnTo>
                    <a:pt x="61" y="0"/>
                  </a:lnTo>
                  <a:lnTo>
                    <a:pt x="575" y="0"/>
                  </a:lnTo>
                  <a:lnTo>
                    <a:pt x="580" y="1"/>
                  </a:lnTo>
                  <a:lnTo>
                    <a:pt x="586" y="1"/>
                  </a:lnTo>
                  <a:lnTo>
                    <a:pt x="591" y="3"/>
                  </a:lnTo>
                  <a:lnTo>
                    <a:pt x="597" y="4"/>
                  </a:lnTo>
                  <a:lnTo>
                    <a:pt x="606" y="9"/>
                  </a:lnTo>
                  <a:lnTo>
                    <a:pt x="615" y="16"/>
                  </a:lnTo>
                  <a:lnTo>
                    <a:pt x="622" y="24"/>
                  </a:lnTo>
                  <a:lnTo>
                    <a:pt x="628" y="33"/>
                  </a:lnTo>
                  <a:lnTo>
                    <a:pt x="630" y="38"/>
                  </a:lnTo>
                  <a:lnTo>
                    <a:pt x="632" y="44"/>
                  </a:lnTo>
                  <a:lnTo>
                    <a:pt x="633" y="49"/>
                  </a:lnTo>
                  <a:lnTo>
                    <a:pt x="634" y="55"/>
                  </a:lnTo>
                  <a:lnTo>
                    <a:pt x="634" y="55"/>
                  </a:lnTo>
                  <a:lnTo>
                    <a:pt x="634" y="58"/>
                  </a:lnTo>
                  <a:lnTo>
                    <a:pt x="635" y="61"/>
                  </a:lnTo>
                  <a:lnTo>
                    <a:pt x="635" y="62"/>
                  </a:lnTo>
                  <a:lnTo>
                    <a:pt x="639" y="112"/>
                  </a:lnTo>
                  <a:lnTo>
                    <a:pt x="645" y="163"/>
                  </a:lnTo>
                  <a:lnTo>
                    <a:pt x="654" y="212"/>
                  </a:lnTo>
                  <a:lnTo>
                    <a:pt x="665" y="261"/>
                  </a:lnTo>
                  <a:lnTo>
                    <a:pt x="678" y="309"/>
                  </a:lnTo>
                  <a:lnTo>
                    <a:pt x="693" y="356"/>
                  </a:lnTo>
                  <a:lnTo>
                    <a:pt x="710" y="402"/>
                  </a:lnTo>
                  <a:lnTo>
                    <a:pt x="729" y="447"/>
                  </a:lnTo>
                  <a:lnTo>
                    <a:pt x="750" y="491"/>
                  </a:lnTo>
                  <a:lnTo>
                    <a:pt x="773" y="534"/>
                  </a:lnTo>
                  <a:lnTo>
                    <a:pt x="798" y="575"/>
                  </a:lnTo>
                  <a:lnTo>
                    <a:pt x="825" y="616"/>
                  </a:lnTo>
                  <a:lnTo>
                    <a:pt x="853" y="655"/>
                  </a:lnTo>
                  <a:lnTo>
                    <a:pt x="883" y="693"/>
                  </a:lnTo>
                  <a:lnTo>
                    <a:pt x="915" y="729"/>
                  </a:lnTo>
                  <a:lnTo>
                    <a:pt x="948" y="764"/>
                  </a:lnTo>
                  <a:lnTo>
                    <a:pt x="982" y="797"/>
                  </a:lnTo>
                  <a:lnTo>
                    <a:pt x="1019" y="830"/>
                  </a:lnTo>
                  <a:lnTo>
                    <a:pt x="1056" y="860"/>
                  </a:lnTo>
                  <a:lnTo>
                    <a:pt x="1095" y="888"/>
                  </a:lnTo>
                  <a:lnTo>
                    <a:pt x="1135" y="915"/>
                  </a:lnTo>
                  <a:lnTo>
                    <a:pt x="1177" y="940"/>
                  </a:lnTo>
                  <a:lnTo>
                    <a:pt x="1219" y="963"/>
                  </a:lnTo>
                  <a:lnTo>
                    <a:pt x="1263" y="985"/>
                  </a:lnTo>
                  <a:lnTo>
                    <a:pt x="1308" y="1005"/>
                  </a:lnTo>
                  <a:lnTo>
                    <a:pt x="1354" y="1022"/>
                  </a:lnTo>
                  <a:lnTo>
                    <a:pt x="1400" y="1037"/>
                  </a:lnTo>
                  <a:lnTo>
                    <a:pt x="1449" y="1050"/>
                  </a:lnTo>
                  <a:lnTo>
                    <a:pt x="1497" y="1062"/>
                  </a:lnTo>
                  <a:lnTo>
                    <a:pt x="1546" y="1071"/>
                  </a:lnTo>
                  <a:lnTo>
                    <a:pt x="1597" y="1078"/>
                  </a:lnTo>
                  <a:lnTo>
                    <a:pt x="1647" y="1082"/>
                  </a:lnTo>
                  <a:lnTo>
                    <a:pt x="1651" y="1081"/>
                  </a:lnTo>
                  <a:lnTo>
                    <a:pt x="1655" y="1081"/>
                  </a:lnTo>
                  <a:lnTo>
                    <a:pt x="1662" y="1082"/>
                  </a:lnTo>
                  <a:lnTo>
                    <a:pt x="1668" y="1083"/>
                  </a:lnTo>
                  <a:lnTo>
                    <a:pt x="1678" y="1086"/>
                  </a:lnTo>
                  <a:lnTo>
                    <a:pt x="1688" y="1091"/>
                  </a:lnTo>
                  <a:lnTo>
                    <a:pt x="1696" y="1097"/>
                  </a:lnTo>
                  <a:lnTo>
                    <a:pt x="1702" y="1104"/>
                  </a:lnTo>
                  <a:lnTo>
                    <a:pt x="1708" y="1112"/>
                  </a:lnTo>
                  <a:lnTo>
                    <a:pt x="1712" y="1121"/>
                  </a:lnTo>
                  <a:lnTo>
                    <a:pt x="1715" y="1131"/>
                  </a:lnTo>
                  <a:lnTo>
                    <a:pt x="1716" y="1143"/>
                  </a:lnTo>
                  <a:lnTo>
                    <a:pt x="1716" y="1657"/>
                  </a:lnTo>
                  <a:lnTo>
                    <a:pt x="1715" y="1668"/>
                  </a:lnTo>
                  <a:lnTo>
                    <a:pt x="1712" y="1678"/>
                  </a:lnTo>
                  <a:lnTo>
                    <a:pt x="1707" y="1688"/>
                  </a:lnTo>
                  <a:lnTo>
                    <a:pt x="1701" y="1697"/>
                  </a:lnTo>
                  <a:lnTo>
                    <a:pt x="1694" y="1704"/>
                  </a:lnTo>
                  <a:lnTo>
                    <a:pt x="1685" y="1710"/>
                  </a:lnTo>
                  <a:lnTo>
                    <a:pt x="1675" y="1714"/>
                  </a:lnTo>
                  <a:lnTo>
                    <a:pt x="1664" y="1717"/>
                  </a:lnTo>
                  <a:lnTo>
                    <a:pt x="1664" y="1717"/>
                  </a:lnTo>
                  <a:lnTo>
                    <a:pt x="1664" y="1717"/>
                  </a:lnTo>
                  <a:lnTo>
                    <a:pt x="1659" y="1718"/>
                  </a:lnTo>
                  <a:lnTo>
                    <a:pt x="1655" y="1718"/>
                  </a:lnTo>
                  <a:lnTo>
                    <a:pt x="1648" y="1717"/>
                  </a:lnTo>
                  <a:lnTo>
                    <a:pt x="1641" y="1716"/>
                  </a:lnTo>
                  <a:lnTo>
                    <a:pt x="1641" y="1716"/>
                  </a:lnTo>
                  <a:lnTo>
                    <a:pt x="1641" y="17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6">
              <a:extLst>
                <a:ext uri="{FF2B5EF4-FFF2-40B4-BE49-F238E27FC236}">
                  <a16:creationId xmlns:a16="http://schemas.microsoft.com/office/drawing/2014/main" id="{8A8C724E-41FF-45C0-8D36-625DEBD59CF7}"/>
                </a:ext>
              </a:extLst>
            </p:cNvPr>
            <p:cNvSpPr>
              <a:spLocks/>
            </p:cNvSpPr>
            <p:nvPr/>
          </p:nvSpPr>
          <p:spPr bwMode="auto">
            <a:xfrm>
              <a:off x="2720975" y="3241675"/>
              <a:ext cx="908050" cy="909638"/>
            </a:xfrm>
            <a:custGeom>
              <a:avLst/>
              <a:gdLst>
                <a:gd name="T0" fmla="*/ 1714 w 1716"/>
                <a:gd name="T1" fmla="*/ 1643 h 1718"/>
                <a:gd name="T2" fmla="*/ 1709 w 1716"/>
                <a:gd name="T3" fmla="*/ 1560 h 1718"/>
                <a:gd name="T4" fmla="*/ 1687 w 1716"/>
                <a:gd name="T5" fmla="*/ 1398 h 1718"/>
                <a:gd name="T6" fmla="*/ 1649 w 1716"/>
                <a:gd name="T7" fmla="*/ 1241 h 1718"/>
                <a:gd name="T8" fmla="*/ 1597 w 1716"/>
                <a:gd name="T9" fmla="*/ 1090 h 1718"/>
                <a:gd name="T10" fmla="*/ 1533 w 1716"/>
                <a:gd name="T11" fmla="*/ 945 h 1718"/>
                <a:gd name="T12" fmla="*/ 1456 w 1716"/>
                <a:gd name="T13" fmla="*/ 808 h 1718"/>
                <a:gd name="T14" fmla="*/ 1367 w 1716"/>
                <a:gd name="T15" fmla="*/ 680 h 1718"/>
                <a:gd name="T16" fmla="*/ 1267 w 1716"/>
                <a:gd name="T17" fmla="*/ 560 h 1718"/>
                <a:gd name="T18" fmla="*/ 1156 w 1716"/>
                <a:gd name="T19" fmla="*/ 450 h 1718"/>
                <a:gd name="T20" fmla="*/ 1037 w 1716"/>
                <a:gd name="T21" fmla="*/ 349 h 1718"/>
                <a:gd name="T22" fmla="*/ 908 w 1716"/>
                <a:gd name="T23" fmla="*/ 260 h 1718"/>
                <a:gd name="T24" fmla="*/ 772 w 1716"/>
                <a:gd name="T25" fmla="*/ 183 h 1718"/>
                <a:gd name="T26" fmla="*/ 627 w 1716"/>
                <a:gd name="T27" fmla="*/ 118 h 1718"/>
                <a:gd name="T28" fmla="*/ 476 w 1716"/>
                <a:gd name="T29" fmla="*/ 68 h 1718"/>
                <a:gd name="T30" fmla="*/ 320 w 1716"/>
                <a:gd name="T31" fmla="*/ 30 h 1718"/>
                <a:gd name="T32" fmla="*/ 158 w 1716"/>
                <a:gd name="T33" fmla="*/ 7 h 1718"/>
                <a:gd name="T34" fmla="*/ 68 w 1716"/>
                <a:gd name="T35" fmla="*/ 1 h 1718"/>
                <a:gd name="T36" fmla="*/ 57 w 1716"/>
                <a:gd name="T37" fmla="*/ 1 h 1718"/>
                <a:gd name="T38" fmla="*/ 41 w 1716"/>
                <a:gd name="T39" fmla="*/ 4 h 1718"/>
                <a:gd name="T40" fmla="*/ 22 w 1716"/>
                <a:gd name="T41" fmla="*/ 14 h 1718"/>
                <a:gd name="T42" fmla="*/ 9 w 1716"/>
                <a:gd name="T43" fmla="*/ 30 h 1718"/>
                <a:gd name="T44" fmla="*/ 1 w 1716"/>
                <a:gd name="T45" fmla="*/ 51 h 1718"/>
                <a:gd name="T46" fmla="*/ 0 w 1716"/>
                <a:gd name="T47" fmla="*/ 575 h 1718"/>
                <a:gd name="T48" fmla="*/ 2 w 1716"/>
                <a:gd name="T49" fmla="*/ 586 h 1718"/>
                <a:gd name="T50" fmla="*/ 5 w 1716"/>
                <a:gd name="T51" fmla="*/ 598 h 1718"/>
                <a:gd name="T52" fmla="*/ 16 w 1716"/>
                <a:gd name="T53" fmla="*/ 616 h 1718"/>
                <a:gd name="T54" fmla="*/ 33 w 1716"/>
                <a:gd name="T55" fmla="*/ 629 h 1718"/>
                <a:gd name="T56" fmla="*/ 43 w 1716"/>
                <a:gd name="T57" fmla="*/ 633 h 1718"/>
                <a:gd name="T58" fmla="*/ 55 w 1716"/>
                <a:gd name="T59" fmla="*/ 635 h 1718"/>
                <a:gd name="T60" fmla="*/ 61 w 1716"/>
                <a:gd name="T61" fmla="*/ 636 h 1718"/>
                <a:gd name="T62" fmla="*/ 112 w 1716"/>
                <a:gd name="T63" fmla="*/ 640 h 1718"/>
                <a:gd name="T64" fmla="*/ 212 w 1716"/>
                <a:gd name="T65" fmla="*/ 655 h 1718"/>
                <a:gd name="T66" fmla="*/ 309 w 1716"/>
                <a:gd name="T67" fmla="*/ 679 h 1718"/>
                <a:gd name="T68" fmla="*/ 402 w 1716"/>
                <a:gd name="T69" fmla="*/ 711 h 1718"/>
                <a:gd name="T70" fmla="*/ 491 w 1716"/>
                <a:gd name="T71" fmla="*/ 752 h 1718"/>
                <a:gd name="T72" fmla="*/ 575 w 1716"/>
                <a:gd name="T73" fmla="*/ 799 h 1718"/>
                <a:gd name="T74" fmla="*/ 655 w 1716"/>
                <a:gd name="T75" fmla="*/ 854 h 1718"/>
                <a:gd name="T76" fmla="*/ 728 w 1716"/>
                <a:gd name="T77" fmla="*/ 916 h 1718"/>
                <a:gd name="T78" fmla="*/ 796 w 1716"/>
                <a:gd name="T79" fmla="*/ 984 h 1718"/>
                <a:gd name="T80" fmla="*/ 859 w 1716"/>
                <a:gd name="T81" fmla="*/ 1058 h 1718"/>
                <a:gd name="T82" fmla="*/ 915 w 1716"/>
                <a:gd name="T83" fmla="*/ 1137 h 1718"/>
                <a:gd name="T84" fmla="*/ 962 w 1716"/>
                <a:gd name="T85" fmla="*/ 1221 h 1718"/>
                <a:gd name="T86" fmla="*/ 1004 w 1716"/>
                <a:gd name="T87" fmla="*/ 1310 h 1718"/>
                <a:gd name="T88" fmla="*/ 1036 w 1716"/>
                <a:gd name="T89" fmla="*/ 1403 h 1718"/>
                <a:gd name="T90" fmla="*/ 1060 w 1716"/>
                <a:gd name="T91" fmla="*/ 1499 h 1718"/>
                <a:gd name="T92" fmla="*/ 1076 w 1716"/>
                <a:gd name="T93" fmla="*/ 1598 h 1718"/>
                <a:gd name="T94" fmla="*/ 1080 w 1716"/>
                <a:gd name="T95" fmla="*/ 1653 h 1718"/>
                <a:gd name="T96" fmla="*/ 1080 w 1716"/>
                <a:gd name="T97" fmla="*/ 1664 h 1718"/>
                <a:gd name="T98" fmla="*/ 1081 w 1716"/>
                <a:gd name="T99" fmla="*/ 1671 h 1718"/>
                <a:gd name="T100" fmla="*/ 1085 w 1716"/>
                <a:gd name="T101" fmla="*/ 1680 h 1718"/>
                <a:gd name="T102" fmla="*/ 1096 w 1716"/>
                <a:gd name="T103" fmla="*/ 1698 h 1718"/>
                <a:gd name="T104" fmla="*/ 1111 w 1716"/>
                <a:gd name="T105" fmla="*/ 1710 h 1718"/>
                <a:gd name="T106" fmla="*/ 1130 w 1716"/>
                <a:gd name="T107" fmla="*/ 1717 h 1718"/>
                <a:gd name="T108" fmla="*/ 1655 w 1716"/>
                <a:gd name="T109" fmla="*/ 1718 h 1718"/>
                <a:gd name="T110" fmla="*/ 1676 w 1716"/>
                <a:gd name="T111" fmla="*/ 1714 h 1718"/>
                <a:gd name="T112" fmla="*/ 1695 w 1716"/>
                <a:gd name="T113" fmla="*/ 1703 h 1718"/>
                <a:gd name="T114" fmla="*/ 1708 w 1716"/>
                <a:gd name="T115" fmla="*/ 1687 h 1718"/>
                <a:gd name="T116" fmla="*/ 1715 w 1716"/>
                <a:gd name="T117" fmla="*/ 1666 h 1718"/>
                <a:gd name="T118" fmla="*/ 1715 w 1716"/>
                <a:gd name="T119" fmla="*/ 1666 h 1718"/>
                <a:gd name="T120" fmla="*/ 1715 w 1716"/>
                <a:gd name="T121" fmla="*/ 1664 h 1718"/>
                <a:gd name="T122" fmla="*/ 1716 w 1716"/>
                <a:gd name="T123" fmla="*/ 1657 h 1718"/>
                <a:gd name="T124" fmla="*/ 1714 w 1716"/>
                <a:gd name="T125" fmla="*/ 1643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6" h="1718">
                  <a:moveTo>
                    <a:pt x="1714" y="1643"/>
                  </a:moveTo>
                  <a:lnTo>
                    <a:pt x="1714" y="1643"/>
                  </a:lnTo>
                  <a:lnTo>
                    <a:pt x="1714" y="1643"/>
                  </a:lnTo>
                  <a:lnTo>
                    <a:pt x="1709" y="1560"/>
                  </a:lnTo>
                  <a:lnTo>
                    <a:pt x="1700" y="1479"/>
                  </a:lnTo>
                  <a:lnTo>
                    <a:pt x="1687" y="1398"/>
                  </a:lnTo>
                  <a:lnTo>
                    <a:pt x="1669" y="1319"/>
                  </a:lnTo>
                  <a:lnTo>
                    <a:pt x="1649" y="1241"/>
                  </a:lnTo>
                  <a:lnTo>
                    <a:pt x="1625" y="1165"/>
                  </a:lnTo>
                  <a:lnTo>
                    <a:pt x="1597" y="1090"/>
                  </a:lnTo>
                  <a:lnTo>
                    <a:pt x="1567" y="1017"/>
                  </a:lnTo>
                  <a:lnTo>
                    <a:pt x="1533" y="945"/>
                  </a:lnTo>
                  <a:lnTo>
                    <a:pt x="1496" y="876"/>
                  </a:lnTo>
                  <a:lnTo>
                    <a:pt x="1456" y="808"/>
                  </a:lnTo>
                  <a:lnTo>
                    <a:pt x="1413" y="743"/>
                  </a:lnTo>
                  <a:lnTo>
                    <a:pt x="1367" y="680"/>
                  </a:lnTo>
                  <a:lnTo>
                    <a:pt x="1318" y="619"/>
                  </a:lnTo>
                  <a:lnTo>
                    <a:pt x="1267" y="560"/>
                  </a:lnTo>
                  <a:lnTo>
                    <a:pt x="1213" y="503"/>
                  </a:lnTo>
                  <a:lnTo>
                    <a:pt x="1156" y="450"/>
                  </a:lnTo>
                  <a:lnTo>
                    <a:pt x="1098" y="398"/>
                  </a:lnTo>
                  <a:lnTo>
                    <a:pt x="1037" y="349"/>
                  </a:lnTo>
                  <a:lnTo>
                    <a:pt x="973" y="304"/>
                  </a:lnTo>
                  <a:lnTo>
                    <a:pt x="908" y="260"/>
                  </a:lnTo>
                  <a:lnTo>
                    <a:pt x="841" y="221"/>
                  </a:lnTo>
                  <a:lnTo>
                    <a:pt x="772" y="183"/>
                  </a:lnTo>
                  <a:lnTo>
                    <a:pt x="700" y="149"/>
                  </a:lnTo>
                  <a:lnTo>
                    <a:pt x="627" y="118"/>
                  </a:lnTo>
                  <a:lnTo>
                    <a:pt x="552" y="91"/>
                  </a:lnTo>
                  <a:lnTo>
                    <a:pt x="476" y="68"/>
                  </a:lnTo>
                  <a:lnTo>
                    <a:pt x="399" y="47"/>
                  </a:lnTo>
                  <a:lnTo>
                    <a:pt x="320" y="30"/>
                  </a:lnTo>
                  <a:lnTo>
                    <a:pt x="240" y="17"/>
                  </a:lnTo>
                  <a:lnTo>
                    <a:pt x="158" y="7"/>
                  </a:lnTo>
                  <a:lnTo>
                    <a:pt x="75" y="2"/>
                  </a:lnTo>
                  <a:lnTo>
                    <a:pt x="68" y="1"/>
                  </a:lnTo>
                  <a:lnTo>
                    <a:pt x="61" y="0"/>
                  </a:lnTo>
                  <a:lnTo>
                    <a:pt x="57" y="1"/>
                  </a:lnTo>
                  <a:lnTo>
                    <a:pt x="52" y="1"/>
                  </a:lnTo>
                  <a:lnTo>
                    <a:pt x="41" y="4"/>
                  </a:lnTo>
                  <a:lnTo>
                    <a:pt x="31" y="8"/>
                  </a:lnTo>
                  <a:lnTo>
                    <a:pt x="22" y="14"/>
                  </a:lnTo>
                  <a:lnTo>
                    <a:pt x="15" y="21"/>
                  </a:lnTo>
                  <a:lnTo>
                    <a:pt x="9" y="30"/>
                  </a:lnTo>
                  <a:lnTo>
                    <a:pt x="4" y="39"/>
                  </a:lnTo>
                  <a:lnTo>
                    <a:pt x="1" y="51"/>
                  </a:lnTo>
                  <a:lnTo>
                    <a:pt x="0" y="62"/>
                  </a:lnTo>
                  <a:lnTo>
                    <a:pt x="0" y="575"/>
                  </a:lnTo>
                  <a:lnTo>
                    <a:pt x="1" y="581"/>
                  </a:lnTo>
                  <a:lnTo>
                    <a:pt x="2" y="586"/>
                  </a:lnTo>
                  <a:lnTo>
                    <a:pt x="3" y="593"/>
                  </a:lnTo>
                  <a:lnTo>
                    <a:pt x="5" y="598"/>
                  </a:lnTo>
                  <a:lnTo>
                    <a:pt x="9" y="607"/>
                  </a:lnTo>
                  <a:lnTo>
                    <a:pt x="16" y="616"/>
                  </a:lnTo>
                  <a:lnTo>
                    <a:pt x="24" y="623"/>
                  </a:lnTo>
                  <a:lnTo>
                    <a:pt x="33" y="629"/>
                  </a:lnTo>
                  <a:lnTo>
                    <a:pt x="38" y="631"/>
                  </a:lnTo>
                  <a:lnTo>
                    <a:pt x="43" y="633"/>
                  </a:lnTo>
                  <a:lnTo>
                    <a:pt x="48" y="634"/>
                  </a:lnTo>
                  <a:lnTo>
                    <a:pt x="55" y="635"/>
                  </a:lnTo>
                  <a:lnTo>
                    <a:pt x="58" y="636"/>
                  </a:lnTo>
                  <a:lnTo>
                    <a:pt x="61" y="636"/>
                  </a:lnTo>
                  <a:lnTo>
                    <a:pt x="62" y="636"/>
                  </a:lnTo>
                  <a:lnTo>
                    <a:pt x="112" y="640"/>
                  </a:lnTo>
                  <a:lnTo>
                    <a:pt x="163" y="646"/>
                  </a:lnTo>
                  <a:lnTo>
                    <a:pt x="212" y="655"/>
                  </a:lnTo>
                  <a:lnTo>
                    <a:pt x="261" y="666"/>
                  </a:lnTo>
                  <a:lnTo>
                    <a:pt x="309" y="679"/>
                  </a:lnTo>
                  <a:lnTo>
                    <a:pt x="355" y="694"/>
                  </a:lnTo>
                  <a:lnTo>
                    <a:pt x="402" y="711"/>
                  </a:lnTo>
                  <a:lnTo>
                    <a:pt x="446" y="730"/>
                  </a:lnTo>
                  <a:lnTo>
                    <a:pt x="491" y="752"/>
                  </a:lnTo>
                  <a:lnTo>
                    <a:pt x="533" y="774"/>
                  </a:lnTo>
                  <a:lnTo>
                    <a:pt x="575" y="799"/>
                  </a:lnTo>
                  <a:lnTo>
                    <a:pt x="615" y="826"/>
                  </a:lnTo>
                  <a:lnTo>
                    <a:pt x="655" y="854"/>
                  </a:lnTo>
                  <a:lnTo>
                    <a:pt x="692" y="884"/>
                  </a:lnTo>
                  <a:lnTo>
                    <a:pt x="728" y="916"/>
                  </a:lnTo>
                  <a:lnTo>
                    <a:pt x="763" y="949"/>
                  </a:lnTo>
                  <a:lnTo>
                    <a:pt x="796" y="984"/>
                  </a:lnTo>
                  <a:lnTo>
                    <a:pt x="829" y="1020"/>
                  </a:lnTo>
                  <a:lnTo>
                    <a:pt x="859" y="1058"/>
                  </a:lnTo>
                  <a:lnTo>
                    <a:pt x="887" y="1097"/>
                  </a:lnTo>
                  <a:lnTo>
                    <a:pt x="915" y="1137"/>
                  </a:lnTo>
                  <a:lnTo>
                    <a:pt x="939" y="1178"/>
                  </a:lnTo>
                  <a:lnTo>
                    <a:pt x="962" y="1221"/>
                  </a:lnTo>
                  <a:lnTo>
                    <a:pt x="984" y="1265"/>
                  </a:lnTo>
                  <a:lnTo>
                    <a:pt x="1004" y="1310"/>
                  </a:lnTo>
                  <a:lnTo>
                    <a:pt x="1021" y="1355"/>
                  </a:lnTo>
                  <a:lnTo>
                    <a:pt x="1036" y="1403"/>
                  </a:lnTo>
                  <a:lnTo>
                    <a:pt x="1049" y="1451"/>
                  </a:lnTo>
                  <a:lnTo>
                    <a:pt x="1060" y="1499"/>
                  </a:lnTo>
                  <a:lnTo>
                    <a:pt x="1069" y="1549"/>
                  </a:lnTo>
                  <a:lnTo>
                    <a:pt x="1076" y="1598"/>
                  </a:lnTo>
                  <a:lnTo>
                    <a:pt x="1080" y="1649"/>
                  </a:lnTo>
                  <a:lnTo>
                    <a:pt x="1080" y="1653"/>
                  </a:lnTo>
                  <a:lnTo>
                    <a:pt x="1079" y="1657"/>
                  </a:lnTo>
                  <a:lnTo>
                    <a:pt x="1080" y="1664"/>
                  </a:lnTo>
                  <a:lnTo>
                    <a:pt x="1081" y="1671"/>
                  </a:lnTo>
                  <a:lnTo>
                    <a:pt x="1081" y="1671"/>
                  </a:lnTo>
                  <a:lnTo>
                    <a:pt x="1081" y="1671"/>
                  </a:lnTo>
                  <a:lnTo>
                    <a:pt x="1085" y="1680"/>
                  </a:lnTo>
                  <a:lnTo>
                    <a:pt x="1090" y="1690"/>
                  </a:lnTo>
                  <a:lnTo>
                    <a:pt x="1096" y="1698"/>
                  </a:lnTo>
                  <a:lnTo>
                    <a:pt x="1103" y="1705"/>
                  </a:lnTo>
                  <a:lnTo>
                    <a:pt x="1111" y="1710"/>
                  </a:lnTo>
                  <a:lnTo>
                    <a:pt x="1120" y="1714"/>
                  </a:lnTo>
                  <a:lnTo>
                    <a:pt x="1130" y="1717"/>
                  </a:lnTo>
                  <a:lnTo>
                    <a:pt x="1141" y="1718"/>
                  </a:lnTo>
                  <a:lnTo>
                    <a:pt x="1655" y="1718"/>
                  </a:lnTo>
                  <a:lnTo>
                    <a:pt x="1666" y="1717"/>
                  </a:lnTo>
                  <a:lnTo>
                    <a:pt x="1676" y="1714"/>
                  </a:lnTo>
                  <a:lnTo>
                    <a:pt x="1685" y="1709"/>
                  </a:lnTo>
                  <a:lnTo>
                    <a:pt x="1695" y="1703"/>
                  </a:lnTo>
                  <a:lnTo>
                    <a:pt x="1702" y="1696"/>
                  </a:lnTo>
                  <a:lnTo>
                    <a:pt x="1708" y="1687"/>
                  </a:lnTo>
                  <a:lnTo>
                    <a:pt x="1712" y="1677"/>
                  </a:lnTo>
                  <a:lnTo>
                    <a:pt x="1715" y="1666"/>
                  </a:lnTo>
                  <a:lnTo>
                    <a:pt x="1715" y="1666"/>
                  </a:lnTo>
                  <a:lnTo>
                    <a:pt x="1715" y="1666"/>
                  </a:lnTo>
                  <a:lnTo>
                    <a:pt x="1715" y="1665"/>
                  </a:lnTo>
                  <a:lnTo>
                    <a:pt x="1715" y="1664"/>
                  </a:lnTo>
                  <a:lnTo>
                    <a:pt x="1716" y="1661"/>
                  </a:lnTo>
                  <a:lnTo>
                    <a:pt x="1716" y="1657"/>
                  </a:lnTo>
                  <a:lnTo>
                    <a:pt x="1716" y="1650"/>
                  </a:lnTo>
                  <a:lnTo>
                    <a:pt x="1714" y="16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6264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D4B2CA04-588B-48ED-8B74-71ADDA7F05BB}"/>
              </a:ext>
            </a:extLst>
          </p:cNvPr>
          <p:cNvGrpSpPr/>
          <p:nvPr userDrawn="1"/>
        </p:nvGrpSpPr>
        <p:grpSpPr>
          <a:xfrm rot="15604151">
            <a:off x="-3527489" y="3744426"/>
            <a:ext cx="6227148" cy="6227144"/>
            <a:chOff x="4572000" y="1875453"/>
            <a:chExt cx="3116425" cy="3116425"/>
          </a:xfrm>
        </p:grpSpPr>
        <p:sp>
          <p:nvSpPr>
            <p:cNvPr id="46" name="Arc 45">
              <a:extLst>
                <a:ext uri="{FF2B5EF4-FFF2-40B4-BE49-F238E27FC236}">
                  <a16:creationId xmlns:a16="http://schemas.microsoft.com/office/drawing/2014/main" id="{FFC42BA4-7D8B-4482-8B78-900750C74C5F}"/>
                </a:ext>
              </a:extLst>
            </p:cNvPr>
            <p:cNvSpPr/>
            <p:nvPr/>
          </p:nvSpPr>
          <p:spPr>
            <a:xfrm>
              <a:off x="4572000" y="1875453"/>
              <a:ext cx="3116425" cy="3116425"/>
            </a:xfrm>
            <a:prstGeom prst="arc">
              <a:avLst/>
            </a:prstGeom>
            <a:ln w="762000" cap="rnd">
              <a:solidFill>
                <a:schemeClr val="accent3"/>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0B33D859-6681-41B3-B90D-46AFE399A44E}"/>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28A44233-84F0-4D8C-BB2B-6294E505987A}"/>
              </a:ext>
            </a:extLst>
          </p:cNvPr>
          <p:cNvGrpSpPr/>
          <p:nvPr userDrawn="1"/>
        </p:nvGrpSpPr>
        <p:grpSpPr>
          <a:xfrm rot="7471762">
            <a:off x="-7432960" y="-1278644"/>
            <a:ext cx="11396490" cy="11396484"/>
            <a:chOff x="4572000" y="1875453"/>
            <a:chExt cx="3116425" cy="3116425"/>
          </a:xfrm>
        </p:grpSpPr>
        <p:sp>
          <p:nvSpPr>
            <p:cNvPr id="52" name="Arc 51">
              <a:extLst>
                <a:ext uri="{FF2B5EF4-FFF2-40B4-BE49-F238E27FC236}">
                  <a16:creationId xmlns:a16="http://schemas.microsoft.com/office/drawing/2014/main" id="{DF04583C-4303-484C-ACF5-26AED6177273}"/>
                </a:ext>
              </a:extLst>
            </p:cNvPr>
            <p:cNvSpPr/>
            <p:nvPr/>
          </p:nvSpPr>
          <p:spPr>
            <a:xfrm>
              <a:off x="4572000" y="1875453"/>
              <a:ext cx="3116425" cy="3116425"/>
            </a:xfrm>
            <a:prstGeom prst="arc">
              <a:avLst/>
            </a:prstGeom>
            <a:ln w="762000" cap="rnd">
              <a:solidFill>
                <a:schemeClr val="accent3"/>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200DB864-E6B0-44F4-B33C-78D4F910BF75}"/>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B12F08E-A409-4B50-884B-BE58DC1CC89F}"/>
              </a:ext>
            </a:extLst>
          </p:cNvPr>
          <p:cNvGrpSpPr/>
          <p:nvPr userDrawn="1"/>
        </p:nvGrpSpPr>
        <p:grpSpPr>
          <a:xfrm rot="17283805">
            <a:off x="-9188073" y="-1244284"/>
            <a:ext cx="16204576" cy="16204566"/>
            <a:chOff x="4572000" y="1875453"/>
            <a:chExt cx="3116425" cy="3116425"/>
          </a:xfrm>
        </p:grpSpPr>
        <p:sp>
          <p:nvSpPr>
            <p:cNvPr id="58" name="Arc 57">
              <a:extLst>
                <a:ext uri="{FF2B5EF4-FFF2-40B4-BE49-F238E27FC236}">
                  <a16:creationId xmlns:a16="http://schemas.microsoft.com/office/drawing/2014/main" id="{739C6AFC-8769-47EF-95F2-4116E90D0144}"/>
                </a:ext>
              </a:extLst>
            </p:cNvPr>
            <p:cNvSpPr/>
            <p:nvPr/>
          </p:nvSpPr>
          <p:spPr>
            <a:xfrm>
              <a:off x="4572000" y="1875453"/>
              <a:ext cx="3116425" cy="3116425"/>
            </a:xfrm>
            <a:prstGeom prst="arc">
              <a:avLst/>
            </a:prstGeom>
            <a:ln w="762000" cap="rnd">
              <a:solidFill>
                <a:schemeClr val="accent3"/>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8DA339BA-730B-46C6-AF09-4579CC338A9A}"/>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5A8FC860-8232-4BF0-AB9A-1DAAB71621C4}"/>
              </a:ext>
            </a:extLst>
          </p:cNvPr>
          <p:cNvGrpSpPr/>
          <p:nvPr userDrawn="1"/>
        </p:nvGrpSpPr>
        <p:grpSpPr>
          <a:xfrm rot="8221654">
            <a:off x="-6993386" y="-7051235"/>
            <a:ext cx="16904674" cy="16904664"/>
            <a:chOff x="4572000" y="1875453"/>
            <a:chExt cx="3116425" cy="3116425"/>
          </a:xfrm>
        </p:grpSpPr>
        <p:sp>
          <p:nvSpPr>
            <p:cNvPr id="64" name="Arc 63">
              <a:extLst>
                <a:ext uri="{FF2B5EF4-FFF2-40B4-BE49-F238E27FC236}">
                  <a16:creationId xmlns:a16="http://schemas.microsoft.com/office/drawing/2014/main" id="{C6658E86-84CF-4EA6-AE12-CE05FEBD8BE3}"/>
                </a:ext>
              </a:extLst>
            </p:cNvPr>
            <p:cNvSpPr/>
            <p:nvPr/>
          </p:nvSpPr>
          <p:spPr>
            <a:xfrm>
              <a:off x="4572000" y="1875453"/>
              <a:ext cx="3116425" cy="3116425"/>
            </a:xfrm>
            <a:prstGeom prst="arc">
              <a:avLst/>
            </a:prstGeom>
            <a:ln w="762000" cap="rnd">
              <a:solidFill>
                <a:schemeClr val="accent3"/>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a:extLst>
                <a:ext uri="{FF2B5EF4-FFF2-40B4-BE49-F238E27FC236}">
                  <a16:creationId xmlns:a16="http://schemas.microsoft.com/office/drawing/2014/main" id="{185B4A7A-33EA-4A51-9E3C-E261BB689605}"/>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ED402F0-E905-47FD-9EFB-08F21048B52E}"/>
              </a:ext>
            </a:extLst>
          </p:cNvPr>
          <p:cNvGrpSpPr/>
          <p:nvPr userDrawn="1"/>
        </p:nvGrpSpPr>
        <p:grpSpPr>
          <a:xfrm rot="15604151">
            <a:off x="-3527489" y="3744429"/>
            <a:ext cx="6227148" cy="6227144"/>
            <a:chOff x="4572000" y="1875453"/>
            <a:chExt cx="3116425" cy="3116425"/>
          </a:xfrm>
        </p:grpSpPr>
        <p:sp>
          <p:nvSpPr>
            <p:cNvPr id="70" name="Arc 69">
              <a:extLst>
                <a:ext uri="{FF2B5EF4-FFF2-40B4-BE49-F238E27FC236}">
                  <a16:creationId xmlns:a16="http://schemas.microsoft.com/office/drawing/2014/main" id="{7B1CBEE5-E486-4A7E-8266-BF2EB336DA96}"/>
                </a:ext>
              </a:extLst>
            </p:cNvPr>
            <p:cNvSpPr/>
            <p:nvPr/>
          </p:nvSpPr>
          <p:spPr>
            <a:xfrm>
              <a:off x="4572000" y="1875453"/>
              <a:ext cx="3116425" cy="3116425"/>
            </a:xfrm>
            <a:prstGeom prst="arc">
              <a:avLst/>
            </a:prstGeom>
            <a:ln w="762000" cap="rnd">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2382D2ED-568B-485F-B99E-A3171A161346}"/>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711C1D99-842A-48FE-B2A9-E1FB50234F59}"/>
              </a:ext>
            </a:extLst>
          </p:cNvPr>
          <p:cNvGrpSpPr/>
          <p:nvPr userDrawn="1"/>
        </p:nvGrpSpPr>
        <p:grpSpPr>
          <a:xfrm rot="7471762">
            <a:off x="-7432960" y="-1278641"/>
            <a:ext cx="11396490" cy="11396484"/>
            <a:chOff x="4572000" y="1875453"/>
            <a:chExt cx="3116425" cy="3116425"/>
          </a:xfrm>
        </p:grpSpPr>
        <p:sp>
          <p:nvSpPr>
            <p:cNvPr id="76" name="Arc 75">
              <a:extLst>
                <a:ext uri="{FF2B5EF4-FFF2-40B4-BE49-F238E27FC236}">
                  <a16:creationId xmlns:a16="http://schemas.microsoft.com/office/drawing/2014/main" id="{0461CA10-13D2-452B-BCCB-756AAE69D6D8}"/>
                </a:ext>
              </a:extLst>
            </p:cNvPr>
            <p:cNvSpPr/>
            <p:nvPr/>
          </p:nvSpPr>
          <p:spPr>
            <a:xfrm>
              <a:off x="4572000" y="1875453"/>
              <a:ext cx="3116425" cy="3116425"/>
            </a:xfrm>
            <a:prstGeom prst="arc">
              <a:avLst/>
            </a:prstGeom>
            <a:ln w="762000" cap="rnd">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a:extLst>
                <a:ext uri="{FF2B5EF4-FFF2-40B4-BE49-F238E27FC236}">
                  <a16:creationId xmlns:a16="http://schemas.microsoft.com/office/drawing/2014/main" id="{BF3137DE-2960-428B-823F-6EDE5BEFBCAA}"/>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D73F9380-C505-4E42-8D2D-F1D7C9624C20}"/>
              </a:ext>
            </a:extLst>
          </p:cNvPr>
          <p:cNvGrpSpPr/>
          <p:nvPr userDrawn="1"/>
        </p:nvGrpSpPr>
        <p:grpSpPr>
          <a:xfrm rot="17283805">
            <a:off x="-9188073" y="-1244281"/>
            <a:ext cx="16204576" cy="16204566"/>
            <a:chOff x="4572000" y="1875453"/>
            <a:chExt cx="3116425" cy="3116425"/>
          </a:xfrm>
        </p:grpSpPr>
        <p:sp>
          <p:nvSpPr>
            <p:cNvPr id="82" name="Arc 81">
              <a:extLst>
                <a:ext uri="{FF2B5EF4-FFF2-40B4-BE49-F238E27FC236}">
                  <a16:creationId xmlns:a16="http://schemas.microsoft.com/office/drawing/2014/main" id="{3459685C-BA07-455F-8AAF-3DF5B7CDD915}"/>
                </a:ext>
              </a:extLst>
            </p:cNvPr>
            <p:cNvSpPr/>
            <p:nvPr/>
          </p:nvSpPr>
          <p:spPr>
            <a:xfrm>
              <a:off x="4572000" y="1875453"/>
              <a:ext cx="3116425" cy="3116425"/>
            </a:xfrm>
            <a:prstGeom prst="arc">
              <a:avLst/>
            </a:prstGeom>
            <a:ln w="762000" cap="rnd">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id="{D6D6831C-A908-462A-AE0D-34409E957116}"/>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C6CA47C9-431A-4B3D-A2C2-6A60AB1E6B7E}"/>
              </a:ext>
            </a:extLst>
          </p:cNvPr>
          <p:cNvGrpSpPr/>
          <p:nvPr userDrawn="1"/>
        </p:nvGrpSpPr>
        <p:grpSpPr>
          <a:xfrm rot="8221654">
            <a:off x="-6993386" y="-7051232"/>
            <a:ext cx="16904674" cy="16904664"/>
            <a:chOff x="4572000" y="1875453"/>
            <a:chExt cx="3116425" cy="3116425"/>
          </a:xfrm>
        </p:grpSpPr>
        <p:sp>
          <p:nvSpPr>
            <p:cNvPr id="86" name="Arc 85">
              <a:extLst>
                <a:ext uri="{FF2B5EF4-FFF2-40B4-BE49-F238E27FC236}">
                  <a16:creationId xmlns:a16="http://schemas.microsoft.com/office/drawing/2014/main" id="{428ED858-3F72-4D6D-BDA5-C1E39DC4515E}"/>
                </a:ext>
              </a:extLst>
            </p:cNvPr>
            <p:cNvSpPr/>
            <p:nvPr/>
          </p:nvSpPr>
          <p:spPr>
            <a:xfrm>
              <a:off x="4572000" y="1875453"/>
              <a:ext cx="3116425" cy="3116425"/>
            </a:xfrm>
            <a:prstGeom prst="arc">
              <a:avLst/>
            </a:prstGeom>
            <a:ln w="762000" cap="rnd">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a:extLst>
                <a:ext uri="{FF2B5EF4-FFF2-40B4-BE49-F238E27FC236}">
                  <a16:creationId xmlns:a16="http://schemas.microsoft.com/office/drawing/2014/main" id="{202466B9-B662-4496-98E1-003F77A788DB}"/>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1478CBDD-6DE1-4D8F-9469-10F71CBCEBD2}"/>
              </a:ext>
            </a:extLst>
          </p:cNvPr>
          <p:cNvGrpSpPr/>
          <p:nvPr userDrawn="1"/>
        </p:nvGrpSpPr>
        <p:grpSpPr>
          <a:xfrm rot="15604151">
            <a:off x="-3527490" y="3744428"/>
            <a:ext cx="6227148" cy="6227144"/>
            <a:chOff x="4572000" y="1875453"/>
            <a:chExt cx="3116425" cy="3116425"/>
          </a:xfrm>
        </p:grpSpPr>
        <p:sp>
          <p:nvSpPr>
            <p:cNvPr id="89" name="Arc 88">
              <a:extLst>
                <a:ext uri="{FF2B5EF4-FFF2-40B4-BE49-F238E27FC236}">
                  <a16:creationId xmlns:a16="http://schemas.microsoft.com/office/drawing/2014/main" id="{C57B29E6-FD5C-4A62-863D-A927AB78BA94}"/>
                </a:ext>
              </a:extLst>
            </p:cNvPr>
            <p:cNvSpPr/>
            <p:nvPr/>
          </p:nvSpPr>
          <p:spPr>
            <a:xfrm>
              <a:off x="4572000" y="1875453"/>
              <a:ext cx="3116425" cy="3116425"/>
            </a:xfrm>
            <a:prstGeom prst="arc">
              <a:avLst/>
            </a:prstGeom>
            <a:ln w="762000" cap="rnd">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89">
              <a:extLst>
                <a:ext uri="{FF2B5EF4-FFF2-40B4-BE49-F238E27FC236}">
                  <a16:creationId xmlns:a16="http://schemas.microsoft.com/office/drawing/2014/main" id="{B4089EE5-8D49-46C2-B0E0-3F909C1FE1C9}"/>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5F61235C-6F53-4C2D-816F-0B9586B36622}"/>
              </a:ext>
            </a:extLst>
          </p:cNvPr>
          <p:cNvGrpSpPr/>
          <p:nvPr userDrawn="1"/>
        </p:nvGrpSpPr>
        <p:grpSpPr>
          <a:xfrm rot="7471762">
            <a:off x="-7432961" y="-1278642"/>
            <a:ext cx="11396490" cy="11396484"/>
            <a:chOff x="4572000" y="1875453"/>
            <a:chExt cx="3116425" cy="3116425"/>
          </a:xfrm>
        </p:grpSpPr>
        <p:sp>
          <p:nvSpPr>
            <p:cNvPr id="92" name="Arc 91">
              <a:extLst>
                <a:ext uri="{FF2B5EF4-FFF2-40B4-BE49-F238E27FC236}">
                  <a16:creationId xmlns:a16="http://schemas.microsoft.com/office/drawing/2014/main" id="{B9B8C1D5-F9D9-4EEF-ADC7-21537F914056}"/>
                </a:ext>
              </a:extLst>
            </p:cNvPr>
            <p:cNvSpPr/>
            <p:nvPr/>
          </p:nvSpPr>
          <p:spPr>
            <a:xfrm>
              <a:off x="4572000" y="1875453"/>
              <a:ext cx="3116425" cy="3116425"/>
            </a:xfrm>
            <a:prstGeom prst="arc">
              <a:avLst/>
            </a:prstGeom>
            <a:ln w="762000" cap="rnd">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a:extLst>
                <a:ext uri="{FF2B5EF4-FFF2-40B4-BE49-F238E27FC236}">
                  <a16:creationId xmlns:a16="http://schemas.microsoft.com/office/drawing/2014/main" id="{EF601CCC-4929-4462-94F1-B19A8CF19BB4}"/>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1F0957C6-122F-42EC-9D89-6F586C5BA633}"/>
              </a:ext>
            </a:extLst>
          </p:cNvPr>
          <p:cNvGrpSpPr/>
          <p:nvPr userDrawn="1"/>
        </p:nvGrpSpPr>
        <p:grpSpPr>
          <a:xfrm rot="17283805">
            <a:off x="-9188074" y="-1244282"/>
            <a:ext cx="16204576" cy="16204566"/>
            <a:chOff x="4572000" y="1875453"/>
            <a:chExt cx="3116425" cy="3116425"/>
          </a:xfrm>
        </p:grpSpPr>
        <p:sp>
          <p:nvSpPr>
            <p:cNvPr id="95" name="Arc 94">
              <a:extLst>
                <a:ext uri="{FF2B5EF4-FFF2-40B4-BE49-F238E27FC236}">
                  <a16:creationId xmlns:a16="http://schemas.microsoft.com/office/drawing/2014/main" id="{194DE699-BCCE-48D8-8F57-B54A36828D8C}"/>
                </a:ext>
              </a:extLst>
            </p:cNvPr>
            <p:cNvSpPr/>
            <p:nvPr/>
          </p:nvSpPr>
          <p:spPr>
            <a:xfrm>
              <a:off x="4572000" y="1875453"/>
              <a:ext cx="3116425" cy="3116425"/>
            </a:xfrm>
            <a:prstGeom prst="arc">
              <a:avLst/>
            </a:prstGeom>
            <a:ln w="762000" cap="rnd">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a:extLst>
                <a:ext uri="{FF2B5EF4-FFF2-40B4-BE49-F238E27FC236}">
                  <a16:creationId xmlns:a16="http://schemas.microsoft.com/office/drawing/2014/main" id="{A027CD06-3455-4D3F-BC51-56D785DF108A}"/>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9D78AF89-31AE-4F3B-A702-DE6F8CE3954F}"/>
              </a:ext>
            </a:extLst>
          </p:cNvPr>
          <p:cNvGrpSpPr/>
          <p:nvPr userDrawn="1"/>
        </p:nvGrpSpPr>
        <p:grpSpPr>
          <a:xfrm rot="8221654">
            <a:off x="-6993387" y="-7051233"/>
            <a:ext cx="16904674" cy="16904664"/>
            <a:chOff x="4572000" y="1875453"/>
            <a:chExt cx="3116425" cy="3116425"/>
          </a:xfrm>
        </p:grpSpPr>
        <p:sp>
          <p:nvSpPr>
            <p:cNvPr id="98" name="Arc 97">
              <a:extLst>
                <a:ext uri="{FF2B5EF4-FFF2-40B4-BE49-F238E27FC236}">
                  <a16:creationId xmlns:a16="http://schemas.microsoft.com/office/drawing/2014/main" id="{4B7BE820-F2E5-4D71-A3D0-7862E5BC4ABC}"/>
                </a:ext>
              </a:extLst>
            </p:cNvPr>
            <p:cNvSpPr/>
            <p:nvPr/>
          </p:nvSpPr>
          <p:spPr>
            <a:xfrm>
              <a:off x="4572000" y="1875453"/>
              <a:ext cx="3116425" cy="3116425"/>
            </a:xfrm>
            <a:prstGeom prst="arc">
              <a:avLst/>
            </a:prstGeom>
            <a:ln w="762000" cap="rnd">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a:extLst>
                <a:ext uri="{FF2B5EF4-FFF2-40B4-BE49-F238E27FC236}">
                  <a16:creationId xmlns:a16="http://schemas.microsoft.com/office/drawing/2014/main" id="{B530679B-9139-4293-B5EC-D7C9A55A65B6}"/>
                </a:ext>
              </a:extLst>
            </p:cNvPr>
            <p:cNvSpPr/>
            <p:nvPr/>
          </p:nvSpPr>
          <p:spPr>
            <a:xfrm rot="10800000">
              <a:off x="4572000" y="1875453"/>
              <a:ext cx="3116425" cy="3116425"/>
            </a:xfrm>
            <a:prstGeom prst="arc">
              <a:avLst/>
            </a:prstGeom>
            <a:ln w="762000" cap="rnd">
              <a:solidFill>
                <a:schemeClr val="accent1">
                  <a:alpha val="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0" name="Rectangle: Rounded Corners 99">
            <a:extLst>
              <a:ext uri="{FF2B5EF4-FFF2-40B4-BE49-F238E27FC236}">
                <a16:creationId xmlns:a16="http://schemas.microsoft.com/office/drawing/2014/main" id="{D393C5DD-510C-4524-96D2-B312CAC8577B}"/>
              </a:ext>
            </a:extLst>
          </p:cNvPr>
          <p:cNvSpPr/>
          <p:nvPr userDrawn="1"/>
        </p:nvSpPr>
        <p:spPr>
          <a:xfrm>
            <a:off x="0" y="3048001"/>
            <a:ext cx="1524000" cy="15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100">
            <a:extLst>
              <a:ext uri="{FF2B5EF4-FFF2-40B4-BE49-F238E27FC236}">
                <a16:creationId xmlns:a16="http://schemas.microsoft.com/office/drawing/2014/main" id="{165F2D59-FE5A-4593-ADDA-975C63F34508}"/>
              </a:ext>
            </a:extLst>
          </p:cNvPr>
          <p:cNvSpPr/>
          <p:nvPr userDrawn="1"/>
        </p:nvSpPr>
        <p:spPr>
          <a:xfrm>
            <a:off x="3048000" y="0"/>
            <a:ext cx="1524000" cy="15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A679D3B5-6318-4CE0-95DF-1BA6E8544F16}"/>
              </a:ext>
            </a:extLst>
          </p:cNvPr>
          <p:cNvSpPr/>
          <p:nvPr userDrawn="1"/>
        </p:nvSpPr>
        <p:spPr>
          <a:xfrm>
            <a:off x="10668000" y="3048001"/>
            <a:ext cx="1524000" cy="15240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B5FC3E36-01BB-466F-8004-018C9BBB2799}"/>
              </a:ext>
            </a:extLst>
          </p:cNvPr>
          <p:cNvSpPr/>
          <p:nvPr userDrawn="1"/>
        </p:nvSpPr>
        <p:spPr>
          <a:xfrm>
            <a:off x="6096000" y="1524000"/>
            <a:ext cx="1524000" cy="1524000"/>
          </a:xfrm>
          <a:prstGeom prst="round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a:extLst>
              <a:ext uri="{FF2B5EF4-FFF2-40B4-BE49-F238E27FC236}">
                <a16:creationId xmlns:a16="http://schemas.microsoft.com/office/drawing/2014/main" id="{DCEA7362-B0DE-4231-8C68-A90FA94CB81D}"/>
              </a:ext>
            </a:extLst>
          </p:cNvPr>
          <p:cNvSpPr/>
          <p:nvPr userDrawn="1"/>
        </p:nvSpPr>
        <p:spPr>
          <a:xfrm>
            <a:off x="7620000" y="4572000"/>
            <a:ext cx="1524000" cy="1524000"/>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a:extLst>
              <a:ext uri="{FF2B5EF4-FFF2-40B4-BE49-F238E27FC236}">
                <a16:creationId xmlns:a16="http://schemas.microsoft.com/office/drawing/2014/main" id="{46D42C5C-75C3-4201-916A-34F4C271DF23}"/>
              </a:ext>
            </a:extLst>
          </p:cNvPr>
          <p:cNvSpPr/>
          <p:nvPr userDrawn="1"/>
        </p:nvSpPr>
        <p:spPr>
          <a:xfrm>
            <a:off x="4572000" y="3048001"/>
            <a:ext cx="1524000" cy="1524000"/>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7FD8F1E7-50E2-4EB9-9E1B-351D9BF5B8AF}"/>
              </a:ext>
            </a:extLst>
          </p:cNvPr>
          <p:cNvSpPr/>
          <p:nvPr userDrawn="1"/>
        </p:nvSpPr>
        <p:spPr>
          <a:xfrm>
            <a:off x="0" y="6096000"/>
            <a:ext cx="1524000" cy="1524000"/>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a:extLst>
              <a:ext uri="{FF2B5EF4-FFF2-40B4-BE49-F238E27FC236}">
                <a16:creationId xmlns:a16="http://schemas.microsoft.com/office/drawing/2014/main" id="{A509C4A4-F6D4-452C-9505-B7430B451BC0}"/>
              </a:ext>
            </a:extLst>
          </p:cNvPr>
          <p:cNvSpPr/>
          <p:nvPr userDrawn="1"/>
        </p:nvSpPr>
        <p:spPr>
          <a:xfrm>
            <a:off x="3048000" y="6096000"/>
            <a:ext cx="1524000" cy="1524000"/>
          </a:xfrm>
          <a:prstGeom prst="round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Rounded Corners 107">
            <a:extLst>
              <a:ext uri="{FF2B5EF4-FFF2-40B4-BE49-F238E27FC236}">
                <a16:creationId xmlns:a16="http://schemas.microsoft.com/office/drawing/2014/main" id="{C29C544D-2ABB-4DC2-A8FE-ACA010EE283B}"/>
              </a:ext>
            </a:extLst>
          </p:cNvPr>
          <p:cNvSpPr/>
          <p:nvPr userDrawn="1"/>
        </p:nvSpPr>
        <p:spPr>
          <a:xfrm>
            <a:off x="6096000" y="609600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Rectangle: Rounded Corners 108">
            <a:extLst>
              <a:ext uri="{FF2B5EF4-FFF2-40B4-BE49-F238E27FC236}">
                <a16:creationId xmlns:a16="http://schemas.microsoft.com/office/drawing/2014/main" id="{723F5417-453A-48FF-AEC4-B8F5737B4BB6}"/>
              </a:ext>
            </a:extLst>
          </p:cNvPr>
          <p:cNvSpPr/>
          <p:nvPr userDrawn="1"/>
        </p:nvSpPr>
        <p:spPr>
          <a:xfrm>
            <a:off x="10668000" y="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0" name="Rectangle: Rounded Corners 109">
            <a:extLst>
              <a:ext uri="{FF2B5EF4-FFF2-40B4-BE49-F238E27FC236}">
                <a16:creationId xmlns:a16="http://schemas.microsoft.com/office/drawing/2014/main" id="{4D5C19E3-A801-472E-8415-F3AA3F7D7618}"/>
              </a:ext>
            </a:extLst>
          </p:cNvPr>
          <p:cNvSpPr/>
          <p:nvPr userDrawn="1"/>
        </p:nvSpPr>
        <p:spPr>
          <a:xfrm>
            <a:off x="9144000" y="457200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Rectangle: Rounded Corners 110">
            <a:extLst>
              <a:ext uri="{FF2B5EF4-FFF2-40B4-BE49-F238E27FC236}">
                <a16:creationId xmlns:a16="http://schemas.microsoft.com/office/drawing/2014/main" id="{27E0505C-2772-416B-973E-CFAB1462EA13}"/>
              </a:ext>
            </a:extLst>
          </p:cNvPr>
          <p:cNvSpPr/>
          <p:nvPr userDrawn="1"/>
        </p:nvSpPr>
        <p:spPr>
          <a:xfrm>
            <a:off x="4572000" y="457200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Rectangle: Rounded Corners 111">
            <a:extLst>
              <a:ext uri="{FF2B5EF4-FFF2-40B4-BE49-F238E27FC236}">
                <a16:creationId xmlns:a16="http://schemas.microsoft.com/office/drawing/2014/main" id="{3BC2CA73-23A9-46C0-B75B-930171B7A4DB}"/>
              </a:ext>
            </a:extLst>
          </p:cNvPr>
          <p:cNvSpPr/>
          <p:nvPr userDrawn="1"/>
        </p:nvSpPr>
        <p:spPr>
          <a:xfrm>
            <a:off x="0" y="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3" name="Rectangle: Rounded Corners 112">
            <a:extLst>
              <a:ext uri="{FF2B5EF4-FFF2-40B4-BE49-F238E27FC236}">
                <a16:creationId xmlns:a16="http://schemas.microsoft.com/office/drawing/2014/main" id="{FC22BA52-6B6F-4116-BCDF-C3196D096298}"/>
              </a:ext>
            </a:extLst>
          </p:cNvPr>
          <p:cNvSpPr/>
          <p:nvPr userDrawn="1"/>
        </p:nvSpPr>
        <p:spPr>
          <a:xfrm>
            <a:off x="1524000" y="457200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Rounded Corners 113">
            <a:extLst>
              <a:ext uri="{FF2B5EF4-FFF2-40B4-BE49-F238E27FC236}">
                <a16:creationId xmlns:a16="http://schemas.microsoft.com/office/drawing/2014/main" id="{328A04F6-D3A9-4C3E-A6E7-C60C832598A6}"/>
              </a:ext>
            </a:extLst>
          </p:cNvPr>
          <p:cNvSpPr/>
          <p:nvPr userDrawn="1"/>
        </p:nvSpPr>
        <p:spPr>
          <a:xfrm>
            <a:off x="7620000" y="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5" name="Rectangle: Rounded Corners 114">
            <a:extLst>
              <a:ext uri="{FF2B5EF4-FFF2-40B4-BE49-F238E27FC236}">
                <a16:creationId xmlns:a16="http://schemas.microsoft.com/office/drawing/2014/main" id="{79819680-663E-4A3C-BE6E-2A5FE9C7B8D4}"/>
              </a:ext>
            </a:extLst>
          </p:cNvPr>
          <p:cNvSpPr/>
          <p:nvPr userDrawn="1"/>
        </p:nvSpPr>
        <p:spPr>
          <a:xfrm>
            <a:off x="10668000" y="6096000"/>
            <a:ext cx="1524000" cy="1524000"/>
          </a:xfrm>
          <a:prstGeom prst="roundRect">
            <a:avLst/>
          </a:prstGeom>
          <a:solidFill>
            <a:srgbClr val="F4F5FD"/>
          </a:solidFill>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6" name="Rectangle: Rounded Corners 115">
            <a:extLst>
              <a:ext uri="{FF2B5EF4-FFF2-40B4-BE49-F238E27FC236}">
                <a16:creationId xmlns:a16="http://schemas.microsoft.com/office/drawing/2014/main" id="{804F13C8-5BB9-495F-BEA5-5B6915BAECCD}"/>
              </a:ext>
            </a:extLst>
          </p:cNvPr>
          <p:cNvSpPr/>
          <p:nvPr userDrawn="1"/>
        </p:nvSpPr>
        <p:spPr>
          <a:xfrm>
            <a:off x="6096000" y="3048001"/>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7" name="Rectangle: Rounded Corners 116">
            <a:extLst>
              <a:ext uri="{FF2B5EF4-FFF2-40B4-BE49-F238E27FC236}">
                <a16:creationId xmlns:a16="http://schemas.microsoft.com/office/drawing/2014/main" id="{BD1CEF60-6246-4FA5-A2ED-241537D38C9B}"/>
              </a:ext>
            </a:extLst>
          </p:cNvPr>
          <p:cNvSpPr/>
          <p:nvPr userDrawn="1"/>
        </p:nvSpPr>
        <p:spPr>
          <a:xfrm>
            <a:off x="1524000" y="152400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8" name="Rectangle: Rounded Corners 117">
            <a:extLst>
              <a:ext uri="{FF2B5EF4-FFF2-40B4-BE49-F238E27FC236}">
                <a16:creationId xmlns:a16="http://schemas.microsoft.com/office/drawing/2014/main" id="{3237738A-EC09-4522-8B57-A2BA950C8399}"/>
              </a:ext>
            </a:extLst>
          </p:cNvPr>
          <p:cNvSpPr/>
          <p:nvPr userDrawn="1"/>
        </p:nvSpPr>
        <p:spPr>
          <a:xfrm>
            <a:off x="9144000" y="1524000"/>
            <a:ext cx="1524000" cy="1524000"/>
          </a:xfrm>
          <a:prstGeom prst="roundRect">
            <a:avLst/>
          </a:prstGeom>
          <a:ln>
            <a:noFill/>
          </a:ln>
          <a:effectLst>
            <a:outerShdw blurRad="609600" dist="596900" dir="5400000" sx="92000" sy="92000" algn="t" rotWithShape="0">
              <a:srgbClr val="2F305B">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D82771A-3ECD-4417-B1A1-88DAA6FDC4E3}"/>
              </a:ext>
            </a:extLst>
          </p:cNvPr>
          <p:cNvSpPr/>
          <p:nvPr userDrawn="1"/>
        </p:nvSpPr>
        <p:spPr>
          <a:xfrm>
            <a:off x="0" y="0"/>
            <a:ext cx="12192000" cy="6858000"/>
          </a:xfrm>
          <a:prstGeom prst="rect">
            <a:avLst/>
          </a:prstGeom>
          <a:solidFill>
            <a:srgbClr val="F4F5F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29F4C50-D52C-45CF-9F01-E0C0FFD7B815}"/>
              </a:ext>
            </a:extLst>
          </p:cNvPr>
          <p:cNvSpPr/>
          <p:nvPr userDrawn="1"/>
        </p:nvSpPr>
        <p:spPr>
          <a:xfrm>
            <a:off x="0" y="6858000"/>
            <a:ext cx="12192000" cy="1131680"/>
          </a:xfrm>
          <a:prstGeom prst="rect">
            <a:avLst/>
          </a:prstGeom>
          <a:solidFill>
            <a:srgbClr val="1B1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868061B-7560-40B5-99D3-E56F6487E7E7}"/>
              </a:ext>
            </a:extLst>
          </p:cNvPr>
          <p:cNvSpPr/>
          <p:nvPr userDrawn="1"/>
        </p:nvSpPr>
        <p:spPr>
          <a:xfrm>
            <a:off x="0" y="-1131680"/>
            <a:ext cx="12192000" cy="1131680"/>
          </a:xfrm>
          <a:prstGeom prst="rect">
            <a:avLst/>
          </a:prstGeom>
          <a:solidFill>
            <a:srgbClr val="1B1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35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8000" fill="hold" grpId="0" nodeType="withEffect" p14:presetBounceEnd="64000">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14:bounceEnd="64000">
                                          <p:cBhvr additive="base">
                                            <p:cTn id="7" dur="1000" fill="hold"/>
                                            <p:tgtEl>
                                              <p:spTgt spid="101"/>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101"/>
                                            </p:tgtEl>
                                            <p:attrNameLst>
                                              <p:attrName>ppt_y</p:attrName>
                                            </p:attrNameLst>
                                          </p:cBhvr>
                                          <p:tavLst>
                                            <p:tav tm="0">
                                              <p:val>
                                                <p:strVal val="1+#ppt_h/2"/>
                                              </p:val>
                                            </p:tav>
                                            <p:tav tm="100000">
                                              <p:val>
                                                <p:strVal val="#ppt_y"/>
                                              </p:val>
                                            </p:tav>
                                          </p:tavLst>
                                        </p:anim>
                                      </p:childTnLst>
                                    </p:cTn>
                                  </p:par>
                                  <p:par>
                                    <p:cTn id="9" presetID="6" presetClass="emph" presetSubtype="0" accel="76000" decel="24000" autoRev="1" fill="hold" grpId="1" nodeType="withEffect">
                                      <p:stCondLst>
                                        <p:cond delay="0"/>
                                      </p:stCondLst>
                                      <p:childTnLst>
                                        <p:animScale>
                                          <p:cBhvr>
                                            <p:cTn id="10" dur="350" fill="hold"/>
                                            <p:tgtEl>
                                              <p:spTgt spid="101"/>
                                            </p:tgtEl>
                                          </p:cBhvr>
                                          <p:by x="150000" y="150000"/>
                                        </p:animScale>
                                      </p:childTnLst>
                                    </p:cTn>
                                  </p:par>
                                  <p:par>
                                    <p:cTn id="11" presetID="2" presetClass="entr" presetSubtype="4" accel="28000" fill="hold" grpId="0" nodeType="withEffect" p14:presetBounceEnd="64000">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14:bounceEnd="64000">
                                          <p:cBhvr additive="base">
                                            <p:cTn id="13" dur="1000" fill="hold"/>
                                            <p:tgtEl>
                                              <p:spTgt spid="109"/>
                                            </p:tgtEl>
                                            <p:attrNameLst>
                                              <p:attrName>ppt_x</p:attrName>
                                            </p:attrNameLst>
                                          </p:cBhvr>
                                          <p:tavLst>
                                            <p:tav tm="0">
                                              <p:val>
                                                <p:strVal val="#ppt_x"/>
                                              </p:val>
                                            </p:tav>
                                            <p:tav tm="100000">
                                              <p:val>
                                                <p:strVal val="#ppt_x"/>
                                              </p:val>
                                            </p:tav>
                                          </p:tavLst>
                                        </p:anim>
                                        <p:anim calcmode="lin" valueType="num" p14:bounceEnd="64000">
                                          <p:cBhvr additive="base">
                                            <p:cTn id="14" dur="1000" fill="hold"/>
                                            <p:tgtEl>
                                              <p:spTgt spid="109"/>
                                            </p:tgtEl>
                                            <p:attrNameLst>
                                              <p:attrName>ppt_y</p:attrName>
                                            </p:attrNameLst>
                                          </p:cBhvr>
                                          <p:tavLst>
                                            <p:tav tm="0">
                                              <p:val>
                                                <p:strVal val="1+#ppt_h/2"/>
                                              </p:val>
                                            </p:tav>
                                            <p:tav tm="100000">
                                              <p:val>
                                                <p:strVal val="#ppt_y"/>
                                              </p:val>
                                            </p:tav>
                                          </p:tavLst>
                                        </p:anim>
                                      </p:childTnLst>
                                    </p:cTn>
                                  </p:par>
                                  <p:par>
                                    <p:cTn id="15" presetID="6" presetClass="emph" presetSubtype="0" accel="76000" decel="24000" autoRev="1" fill="hold" grpId="1" nodeType="withEffect">
                                      <p:stCondLst>
                                        <p:cond delay="0"/>
                                      </p:stCondLst>
                                      <p:childTnLst>
                                        <p:animScale>
                                          <p:cBhvr>
                                            <p:cTn id="16" dur="350" fill="hold"/>
                                            <p:tgtEl>
                                              <p:spTgt spid="109"/>
                                            </p:tgtEl>
                                          </p:cBhvr>
                                          <p:by x="150000" y="150000"/>
                                        </p:animScale>
                                      </p:childTnLst>
                                    </p:cTn>
                                  </p:par>
                                  <p:par>
                                    <p:cTn id="17" presetID="2" presetClass="entr" presetSubtype="4" accel="28000" fill="hold" grpId="0" nodeType="withEffect" p14:presetBounceEnd="64000">
                                      <p:stCondLst>
                                        <p:cond delay="0"/>
                                      </p:stCondLst>
                                      <p:childTnLst>
                                        <p:set>
                                          <p:cBhvr>
                                            <p:cTn id="18" dur="1" fill="hold">
                                              <p:stCondLst>
                                                <p:cond delay="0"/>
                                              </p:stCondLst>
                                            </p:cTn>
                                            <p:tgtEl>
                                              <p:spTgt spid="100"/>
                                            </p:tgtEl>
                                            <p:attrNameLst>
                                              <p:attrName>style.visibility</p:attrName>
                                            </p:attrNameLst>
                                          </p:cBhvr>
                                          <p:to>
                                            <p:strVal val="visible"/>
                                          </p:to>
                                        </p:set>
                                        <p:anim calcmode="lin" valueType="num" p14:bounceEnd="64000">
                                          <p:cBhvr additive="base">
                                            <p:cTn id="19" dur="1000" fill="hold"/>
                                            <p:tgtEl>
                                              <p:spTgt spid="10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100"/>
                                            </p:tgtEl>
                                            <p:attrNameLst>
                                              <p:attrName>ppt_y</p:attrName>
                                            </p:attrNameLst>
                                          </p:cBhvr>
                                          <p:tavLst>
                                            <p:tav tm="0">
                                              <p:val>
                                                <p:strVal val="1+#ppt_h/2"/>
                                              </p:val>
                                            </p:tav>
                                            <p:tav tm="100000">
                                              <p:val>
                                                <p:strVal val="#ppt_y"/>
                                              </p:val>
                                            </p:tav>
                                          </p:tavLst>
                                        </p:anim>
                                      </p:childTnLst>
                                    </p:cTn>
                                  </p:par>
                                  <p:par>
                                    <p:cTn id="21" presetID="6" presetClass="emph" presetSubtype="0" accel="76000" decel="24000" autoRev="1" fill="hold" grpId="1" nodeType="withEffect">
                                      <p:stCondLst>
                                        <p:cond delay="0"/>
                                      </p:stCondLst>
                                      <p:childTnLst>
                                        <p:animScale>
                                          <p:cBhvr>
                                            <p:cTn id="22" dur="350" fill="hold"/>
                                            <p:tgtEl>
                                              <p:spTgt spid="100"/>
                                            </p:tgtEl>
                                          </p:cBhvr>
                                          <p:by x="150000" y="150000"/>
                                        </p:animScale>
                                      </p:childTnLst>
                                    </p:cTn>
                                  </p:par>
                                  <p:par>
                                    <p:cTn id="23" presetID="2" presetClass="entr" presetSubtype="4" accel="28000" fill="hold" grpId="0" nodeType="withEffect" p14:presetBounceEnd="64000">
                                      <p:stCondLst>
                                        <p:cond delay="100"/>
                                      </p:stCondLst>
                                      <p:childTnLst>
                                        <p:set>
                                          <p:cBhvr>
                                            <p:cTn id="24" dur="1" fill="hold">
                                              <p:stCondLst>
                                                <p:cond delay="0"/>
                                              </p:stCondLst>
                                            </p:cTn>
                                            <p:tgtEl>
                                              <p:spTgt spid="110"/>
                                            </p:tgtEl>
                                            <p:attrNameLst>
                                              <p:attrName>style.visibility</p:attrName>
                                            </p:attrNameLst>
                                          </p:cBhvr>
                                          <p:to>
                                            <p:strVal val="visible"/>
                                          </p:to>
                                        </p:set>
                                        <p:anim calcmode="lin" valueType="num" p14:bounceEnd="64000">
                                          <p:cBhvr additive="base">
                                            <p:cTn id="25" dur="1000" fill="hold"/>
                                            <p:tgtEl>
                                              <p:spTgt spid="110"/>
                                            </p:tgtEl>
                                            <p:attrNameLst>
                                              <p:attrName>ppt_x</p:attrName>
                                            </p:attrNameLst>
                                          </p:cBhvr>
                                          <p:tavLst>
                                            <p:tav tm="0">
                                              <p:val>
                                                <p:strVal val="#ppt_x"/>
                                              </p:val>
                                            </p:tav>
                                            <p:tav tm="100000">
                                              <p:val>
                                                <p:strVal val="#ppt_x"/>
                                              </p:val>
                                            </p:tav>
                                          </p:tavLst>
                                        </p:anim>
                                        <p:anim calcmode="lin" valueType="num" p14:bounceEnd="64000">
                                          <p:cBhvr additive="base">
                                            <p:cTn id="26" dur="1000" fill="hold"/>
                                            <p:tgtEl>
                                              <p:spTgt spid="110"/>
                                            </p:tgtEl>
                                            <p:attrNameLst>
                                              <p:attrName>ppt_y</p:attrName>
                                            </p:attrNameLst>
                                          </p:cBhvr>
                                          <p:tavLst>
                                            <p:tav tm="0">
                                              <p:val>
                                                <p:strVal val="1+#ppt_h/2"/>
                                              </p:val>
                                            </p:tav>
                                            <p:tav tm="100000">
                                              <p:val>
                                                <p:strVal val="#ppt_y"/>
                                              </p:val>
                                            </p:tav>
                                          </p:tavLst>
                                        </p:anim>
                                      </p:childTnLst>
                                    </p:cTn>
                                  </p:par>
                                  <p:par>
                                    <p:cTn id="27" presetID="6" presetClass="emph" presetSubtype="0" accel="76000" decel="24000" autoRev="1" fill="hold" grpId="1" nodeType="withEffect">
                                      <p:stCondLst>
                                        <p:cond delay="100"/>
                                      </p:stCondLst>
                                      <p:childTnLst>
                                        <p:animScale>
                                          <p:cBhvr>
                                            <p:cTn id="28" dur="350" fill="hold"/>
                                            <p:tgtEl>
                                              <p:spTgt spid="110"/>
                                            </p:tgtEl>
                                          </p:cBhvr>
                                          <p:by x="150000" y="150000"/>
                                        </p:animScale>
                                      </p:childTnLst>
                                    </p:cTn>
                                  </p:par>
                                  <p:par>
                                    <p:cTn id="29" presetID="2" presetClass="entr" presetSubtype="4" accel="28000" fill="hold" grpId="0" nodeType="withEffect" p14:presetBounceEnd="64000">
                                      <p:stCondLst>
                                        <p:cond delay="100"/>
                                      </p:stCondLst>
                                      <p:childTnLst>
                                        <p:set>
                                          <p:cBhvr>
                                            <p:cTn id="30" dur="1" fill="hold">
                                              <p:stCondLst>
                                                <p:cond delay="0"/>
                                              </p:stCondLst>
                                            </p:cTn>
                                            <p:tgtEl>
                                              <p:spTgt spid="108"/>
                                            </p:tgtEl>
                                            <p:attrNameLst>
                                              <p:attrName>style.visibility</p:attrName>
                                            </p:attrNameLst>
                                          </p:cBhvr>
                                          <p:to>
                                            <p:strVal val="visible"/>
                                          </p:to>
                                        </p:set>
                                        <p:anim calcmode="lin" valueType="num" p14:bounceEnd="64000">
                                          <p:cBhvr additive="base">
                                            <p:cTn id="31" dur="1000" fill="hold"/>
                                            <p:tgtEl>
                                              <p:spTgt spid="108"/>
                                            </p:tgtEl>
                                            <p:attrNameLst>
                                              <p:attrName>ppt_x</p:attrName>
                                            </p:attrNameLst>
                                          </p:cBhvr>
                                          <p:tavLst>
                                            <p:tav tm="0">
                                              <p:val>
                                                <p:strVal val="#ppt_x"/>
                                              </p:val>
                                            </p:tav>
                                            <p:tav tm="100000">
                                              <p:val>
                                                <p:strVal val="#ppt_x"/>
                                              </p:val>
                                            </p:tav>
                                          </p:tavLst>
                                        </p:anim>
                                        <p:anim calcmode="lin" valueType="num" p14:bounceEnd="64000">
                                          <p:cBhvr additive="base">
                                            <p:cTn id="32" dur="1000" fill="hold"/>
                                            <p:tgtEl>
                                              <p:spTgt spid="108"/>
                                            </p:tgtEl>
                                            <p:attrNameLst>
                                              <p:attrName>ppt_y</p:attrName>
                                            </p:attrNameLst>
                                          </p:cBhvr>
                                          <p:tavLst>
                                            <p:tav tm="0">
                                              <p:val>
                                                <p:strVal val="1+#ppt_h/2"/>
                                              </p:val>
                                            </p:tav>
                                            <p:tav tm="100000">
                                              <p:val>
                                                <p:strVal val="#ppt_y"/>
                                              </p:val>
                                            </p:tav>
                                          </p:tavLst>
                                        </p:anim>
                                      </p:childTnLst>
                                    </p:cTn>
                                  </p:par>
                                  <p:par>
                                    <p:cTn id="33" presetID="6" presetClass="emph" presetSubtype="0" accel="76000" decel="24000" autoRev="1" fill="hold" grpId="1" nodeType="withEffect">
                                      <p:stCondLst>
                                        <p:cond delay="100"/>
                                      </p:stCondLst>
                                      <p:childTnLst>
                                        <p:animScale>
                                          <p:cBhvr>
                                            <p:cTn id="34" dur="350" fill="hold"/>
                                            <p:tgtEl>
                                              <p:spTgt spid="108"/>
                                            </p:tgtEl>
                                          </p:cBhvr>
                                          <p:by x="150000" y="150000"/>
                                        </p:animScale>
                                      </p:childTnLst>
                                    </p:cTn>
                                  </p:par>
                                  <p:par>
                                    <p:cTn id="35" presetID="2" presetClass="entr" presetSubtype="4" accel="28000" fill="hold" grpId="0" nodeType="withEffect" p14:presetBounceEnd="64000">
                                      <p:stCondLst>
                                        <p:cond delay="250"/>
                                      </p:stCondLst>
                                      <p:childTnLst>
                                        <p:set>
                                          <p:cBhvr>
                                            <p:cTn id="36" dur="1" fill="hold">
                                              <p:stCondLst>
                                                <p:cond delay="0"/>
                                              </p:stCondLst>
                                            </p:cTn>
                                            <p:tgtEl>
                                              <p:spTgt spid="112"/>
                                            </p:tgtEl>
                                            <p:attrNameLst>
                                              <p:attrName>style.visibility</p:attrName>
                                            </p:attrNameLst>
                                          </p:cBhvr>
                                          <p:to>
                                            <p:strVal val="visible"/>
                                          </p:to>
                                        </p:set>
                                        <p:anim calcmode="lin" valueType="num" p14:bounceEnd="64000">
                                          <p:cBhvr additive="base">
                                            <p:cTn id="37" dur="1000" fill="hold"/>
                                            <p:tgtEl>
                                              <p:spTgt spid="112"/>
                                            </p:tgtEl>
                                            <p:attrNameLst>
                                              <p:attrName>ppt_x</p:attrName>
                                            </p:attrNameLst>
                                          </p:cBhvr>
                                          <p:tavLst>
                                            <p:tav tm="0">
                                              <p:val>
                                                <p:strVal val="#ppt_x"/>
                                              </p:val>
                                            </p:tav>
                                            <p:tav tm="100000">
                                              <p:val>
                                                <p:strVal val="#ppt_x"/>
                                              </p:val>
                                            </p:tav>
                                          </p:tavLst>
                                        </p:anim>
                                        <p:anim calcmode="lin" valueType="num" p14:bounceEnd="64000">
                                          <p:cBhvr additive="base">
                                            <p:cTn id="38" dur="1000" fill="hold"/>
                                            <p:tgtEl>
                                              <p:spTgt spid="112"/>
                                            </p:tgtEl>
                                            <p:attrNameLst>
                                              <p:attrName>ppt_y</p:attrName>
                                            </p:attrNameLst>
                                          </p:cBhvr>
                                          <p:tavLst>
                                            <p:tav tm="0">
                                              <p:val>
                                                <p:strVal val="1+#ppt_h/2"/>
                                              </p:val>
                                            </p:tav>
                                            <p:tav tm="100000">
                                              <p:val>
                                                <p:strVal val="#ppt_y"/>
                                              </p:val>
                                            </p:tav>
                                          </p:tavLst>
                                        </p:anim>
                                      </p:childTnLst>
                                    </p:cTn>
                                  </p:par>
                                  <p:par>
                                    <p:cTn id="39" presetID="6" presetClass="emph" presetSubtype="0" accel="76000" decel="24000" autoRev="1" fill="hold" grpId="1" nodeType="withEffect">
                                      <p:stCondLst>
                                        <p:cond delay="250"/>
                                      </p:stCondLst>
                                      <p:childTnLst>
                                        <p:animScale>
                                          <p:cBhvr>
                                            <p:cTn id="40" dur="350" fill="hold"/>
                                            <p:tgtEl>
                                              <p:spTgt spid="112"/>
                                            </p:tgtEl>
                                          </p:cBhvr>
                                          <p:by x="150000" y="150000"/>
                                        </p:animScale>
                                      </p:childTnLst>
                                    </p:cTn>
                                  </p:par>
                                  <p:par>
                                    <p:cTn id="41" presetID="2" presetClass="entr" presetSubtype="4" accel="28000" fill="hold" grpId="0" nodeType="withEffect" p14:presetBounceEnd="64000">
                                      <p:stCondLst>
                                        <p:cond delay="250"/>
                                      </p:stCondLst>
                                      <p:childTnLst>
                                        <p:set>
                                          <p:cBhvr>
                                            <p:cTn id="42" dur="1" fill="hold">
                                              <p:stCondLst>
                                                <p:cond delay="0"/>
                                              </p:stCondLst>
                                            </p:cTn>
                                            <p:tgtEl>
                                              <p:spTgt spid="103"/>
                                            </p:tgtEl>
                                            <p:attrNameLst>
                                              <p:attrName>style.visibility</p:attrName>
                                            </p:attrNameLst>
                                          </p:cBhvr>
                                          <p:to>
                                            <p:strVal val="visible"/>
                                          </p:to>
                                        </p:set>
                                        <p:anim calcmode="lin" valueType="num" p14:bounceEnd="64000">
                                          <p:cBhvr additive="base">
                                            <p:cTn id="43" dur="1000" fill="hold"/>
                                            <p:tgtEl>
                                              <p:spTgt spid="103"/>
                                            </p:tgtEl>
                                            <p:attrNameLst>
                                              <p:attrName>ppt_x</p:attrName>
                                            </p:attrNameLst>
                                          </p:cBhvr>
                                          <p:tavLst>
                                            <p:tav tm="0">
                                              <p:val>
                                                <p:strVal val="#ppt_x"/>
                                              </p:val>
                                            </p:tav>
                                            <p:tav tm="100000">
                                              <p:val>
                                                <p:strVal val="#ppt_x"/>
                                              </p:val>
                                            </p:tav>
                                          </p:tavLst>
                                        </p:anim>
                                        <p:anim calcmode="lin" valueType="num" p14:bounceEnd="64000">
                                          <p:cBhvr additive="base">
                                            <p:cTn id="44" dur="1000" fill="hold"/>
                                            <p:tgtEl>
                                              <p:spTgt spid="103"/>
                                            </p:tgtEl>
                                            <p:attrNameLst>
                                              <p:attrName>ppt_y</p:attrName>
                                            </p:attrNameLst>
                                          </p:cBhvr>
                                          <p:tavLst>
                                            <p:tav tm="0">
                                              <p:val>
                                                <p:strVal val="1+#ppt_h/2"/>
                                              </p:val>
                                            </p:tav>
                                            <p:tav tm="100000">
                                              <p:val>
                                                <p:strVal val="#ppt_y"/>
                                              </p:val>
                                            </p:tav>
                                          </p:tavLst>
                                        </p:anim>
                                      </p:childTnLst>
                                    </p:cTn>
                                  </p:par>
                                  <p:par>
                                    <p:cTn id="45" presetID="6" presetClass="emph" presetSubtype="0" accel="76000" decel="24000" autoRev="1" fill="hold" grpId="1" nodeType="withEffect">
                                      <p:stCondLst>
                                        <p:cond delay="250"/>
                                      </p:stCondLst>
                                      <p:childTnLst>
                                        <p:animScale>
                                          <p:cBhvr>
                                            <p:cTn id="46" dur="350" fill="hold"/>
                                            <p:tgtEl>
                                              <p:spTgt spid="103"/>
                                            </p:tgtEl>
                                          </p:cBhvr>
                                          <p:by x="150000" y="150000"/>
                                        </p:animScale>
                                      </p:childTnLst>
                                    </p:cTn>
                                  </p:par>
                                  <p:par>
                                    <p:cTn id="47" presetID="2" presetClass="entr" presetSubtype="4" accel="28000" fill="hold" grpId="0" nodeType="withEffect" p14:presetBounceEnd="64000">
                                      <p:stCondLst>
                                        <p:cond delay="350"/>
                                      </p:stCondLst>
                                      <p:childTnLst>
                                        <p:set>
                                          <p:cBhvr>
                                            <p:cTn id="48" dur="1" fill="hold">
                                              <p:stCondLst>
                                                <p:cond delay="0"/>
                                              </p:stCondLst>
                                            </p:cTn>
                                            <p:tgtEl>
                                              <p:spTgt spid="102"/>
                                            </p:tgtEl>
                                            <p:attrNameLst>
                                              <p:attrName>style.visibility</p:attrName>
                                            </p:attrNameLst>
                                          </p:cBhvr>
                                          <p:to>
                                            <p:strVal val="visible"/>
                                          </p:to>
                                        </p:set>
                                        <p:anim calcmode="lin" valueType="num" p14:bounceEnd="64000">
                                          <p:cBhvr additive="base">
                                            <p:cTn id="49" dur="1000" fill="hold"/>
                                            <p:tgtEl>
                                              <p:spTgt spid="102"/>
                                            </p:tgtEl>
                                            <p:attrNameLst>
                                              <p:attrName>ppt_x</p:attrName>
                                            </p:attrNameLst>
                                          </p:cBhvr>
                                          <p:tavLst>
                                            <p:tav tm="0">
                                              <p:val>
                                                <p:strVal val="#ppt_x"/>
                                              </p:val>
                                            </p:tav>
                                            <p:tav tm="100000">
                                              <p:val>
                                                <p:strVal val="#ppt_x"/>
                                              </p:val>
                                            </p:tav>
                                          </p:tavLst>
                                        </p:anim>
                                        <p:anim calcmode="lin" valueType="num" p14:bounceEnd="64000">
                                          <p:cBhvr additive="base">
                                            <p:cTn id="50" dur="1000" fill="hold"/>
                                            <p:tgtEl>
                                              <p:spTgt spid="102"/>
                                            </p:tgtEl>
                                            <p:attrNameLst>
                                              <p:attrName>ppt_y</p:attrName>
                                            </p:attrNameLst>
                                          </p:cBhvr>
                                          <p:tavLst>
                                            <p:tav tm="0">
                                              <p:val>
                                                <p:strVal val="1+#ppt_h/2"/>
                                              </p:val>
                                            </p:tav>
                                            <p:tav tm="100000">
                                              <p:val>
                                                <p:strVal val="#ppt_y"/>
                                              </p:val>
                                            </p:tav>
                                          </p:tavLst>
                                        </p:anim>
                                      </p:childTnLst>
                                    </p:cTn>
                                  </p:par>
                                  <p:par>
                                    <p:cTn id="51" presetID="6" presetClass="emph" presetSubtype="0" accel="76000" decel="24000" autoRev="1" fill="hold" grpId="1" nodeType="withEffect">
                                      <p:stCondLst>
                                        <p:cond delay="350"/>
                                      </p:stCondLst>
                                      <p:childTnLst>
                                        <p:animScale>
                                          <p:cBhvr>
                                            <p:cTn id="52" dur="350" fill="hold"/>
                                            <p:tgtEl>
                                              <p:spTgt spid="102"/>
                                            </p:tgtEl>
                                          </p:cBhvr>
                                          <p:by x="150000" y="150000"/>
                                        </p:animScale>
                                      </p:childTnLst>
                                    </p:cTn>
                                  </p:par>
                                  <p:par>
                                    <p:cTn id="53" presetID="2" presetClass="entr" presetSubtype="4" accel="28000" fill="hold" grpId="0" nodeType="withEffect" p14:presetBounceEnd="64000">
                                      <p:stCondLst>
                                        <p:cond delay="350"/>
                                      </p:stCondLst>
                                      <p:childTnLst>
                                        <p:set>
                                          <p:cBhvr>
                                            <p:cTn id="54" dur="1" fill="hold">
                                              <p:stCondLst>
                                                <p:cond delay="0"/>
                                              </p:stCondLst>
                                            </p:cTn>
                                            <p:tgtEl>
                                              <p:spTgt spid="111"/>
                                            </p:tgtEl>
                                            <p:attrNameLst>
                                              <p:attrName>style.visibility</p:attrName>
                                            </p:attrNameLst>
                                          </p:cBhvr>
                                          <p:to>
                                            <p:strVal val="visible"/>
                                          </p:to>
                                        </p:set>
                                        <p:anim calcmode="lin" valueType="num" p14:bounceEnd="64000">
                                          <p:cBhvr additive="base">
                                            <p:cTn id="55" dur="1000" fill="hold"/>
                                            <p:tgtEl>
                                              <p:spTgt spid="111"/>
                                            </p:tgtEl>
                                            <p:attrNameLst>
                                              <p:attrName>ppt_x</p:attrName>
                                            </p:attrNameLst>
                                          </p:cBhvr>
                                          <p:tavLst>
                                            <p:tav tm="0">
                                              <p:val>
                                                <p:strVal val="#ppt_x"/>
                                              </p:val>
                                            </p:tav>
                                            <p:tav tm="100000">
                                              <p:val>
                                                <p:strVal val="#ppt_x"/>
                                              </p:val>
                                            </p:tav>
                                          </p:tavLst>
                                        </p:anim>
                                        <p:anim calcmode="lin" valueType="num" p14:bounceEnd="64000">
                                          <p:cBhvr additive="base">
                                            <p:cTn id="56" dur="1000" fill="hold"/>
                                            <p:tgtEl>
                                              <p:spTgt spid="111"/>
                                            </p:tgtEl>
                                            <p:attrNameLst>
                                              <p:attrName>ppt_y</p:attrName>
                                            </p:attrNameLst>
                                          </p:cBhvr>
                                          <p:tavLst>
                                            <p:tav tm="0">
                                              <p:val>
                                                <p:strVal val="1+#ppt_h/2"/>
                                              </p:val>
                                            </p:tav>
                                            <p:tav tm="100000">
                                              <p:val>
                                                <p:strVal val="#ppt_y"/>
                                              </p:val>
                                            </p:tav>
                                          </p:tavLst>
                                        </p:anim>
                                      </p:childTnLst>
                                    </p:cTn>
                                  </p:par>
                                  <p:par>
                                    <p:cTn id="57" presetID="6" presetClass="emph" presetSubtype="0" accel="76000" decel="24000" autoRev="1" fill="hold" grpId="1" nodeType="withEffect">
                                      <p:stCondLst>
                                        <p:cond delay="350"/>
                                      </p:stCondLst>
                                      <p:childTnLst>
                                        <p:animScale>
                                          <p:cBhvr>
                                            <p:cTn id="58" dur="350" fill="hold"/>
                                            <p:tgtEl>
                                              <p:spTgt spid="111"/>
                                            </p:tgtEl>
                                          </p:cBhvr>
                                          <p:by x="150000" y="150000"/>
                                        </p:animScale>
                                      </p:childTnLst>
                                    </p:cTn>
                                  </p:par>
                                  <p:par>
                                    <p:cTn id="59" presetID="2" presetClass="entr" presetSubtype="4" accel="28000" fill="hold" grpId="0" nodeType="withEffect" p14:presetBounceEnd="64000">
                                      <p:stCondLst>
                                        <p:cond delay="500"/>
                                      </p:stCondLst>
                                      <p:childTnLst>
                                        <p:set>
                                          <p:cBhvr>
                                            <p:cTn id="60" dur="1" fill="hold">
                                              <p:stCondLst>
                                                <p:cond delay="0"/>
                                              </p:stCondLst>
                                            </p:cTn>
                                            <p:tgtEl>
                                              <p:spTgt spid="114"/>
                                            </p:tgtEl>
                                            <p:attrNameLst>
                                              <p:attrName>style.visibility</p:attrName>
                                            </p:attrNameLst>
                                          </p:cBhvr>
                                          <p:to>
                                            <p:strVal val="visible"/>
                                          </p:to>
                                        </p:set>
                                        <p:anim calcmode="lin" valueType="num" p14:bounceEnd="64000">
                                          <p:cBhvr additive="base">
                                            <p:cTn id="61" dur="1000" fill="hold"/>
                                            <p:tgtEl>
                                              <p:spTgt spid="114"/>
                                            </p:tgtEl>
                                            <p:attrNameLst>
                                              <p:attrName>ppt_x</p:attrName>
                                            </p:attrNameLst>
                                          </p:cBhvr>
                                          <p:tavLst>
                                            <p:tav tm="0">
                                              <p:val>
                                                <p:strVal val="#ppt_x"/>
                                              </p:val>
                                            </p:tav>
                                            <p:tav tm="100000">
                                              <p:val>
                                                <p:strVal val="#ppt_x"/>
                                              </p:val>
                                            </p:tav>
                                          </p:tavLst>
                                        </p:anim>
                                        <p:anim calcmode="lin" valueType="num" p14:bounceEnd="64000">
                                          <p:cBhvr additive="base">
                                            <p:cTn id="62" dur="1000" fill="hold"/>
                                            <p:tgtEl>
                                              <p:spTgt spid="114"/>
                                            </p:tgtEl>
                                            <p:attrNameLst>
                                              <p:attrName>ppt_y</p:attrName>
                                            </p:attrNameLst>
                                          </p:cBhvr>
                                          <p:tavLst>
                                            <p:tav tm="0">
                                              <p:val>
                                                <p:strVal val="1+#ppt_h/2"/>
                                              </p:val>
                                            </p:tav>
                                            <p:tav tm="100000">
                                              <p:val>
                                                <p:strVal val="#ppt_y"/>
                                              </p:val>
                                            </p:tav>
                                          </p:tavLst>
                                        </p:anim>
                                      </p:childTnLst>
                                    </p:cTn>
                                  </p:par>
                                  <p:par>
                                    <p:cTn id="63" presetID="6" presetClass="emph" presetSubtype="0" accel="76000" decel="24000" autoRev="1" fill="hold" grpId="1" nodeType="withEffect">
                                      <p:stCondLst>
                                        <p:cond delay="500"/>
                                      </p:stCondLst>
                                      <p:childTnLst>
                                        <p:animScale>
                                          <p:cBhvr>
                                            <p:cTn id="64" dur="350" fill="hold"/>
                                            <p:tgtEl>
                                              <p:spTgt spid="114"/>
                                            </p:tgtEl>
                                          </p:cBhvr>
                                          <p:by x="150000" y="150000"/>
                                        </p:animScale>
                                      </p:childTnLst>
                                    </p:cTn>
                                  </p:par>
                                  <p:par>
                                    <p:cTn id="65" presetID="2" presetClass="entr" presetSubtype="4" accel="28000" fill="hold" grpId="0" nodeType="withEffect" p14:presetBounceEnd="64000">
                                      <p:stCondLst>
                                        <p:cond delay="500"/>
                                      </p:stCondLst>
                                      <p:childTnLst>
                                        <p:set>
                                          <p:cBhvr>
                                            <p:cTn id="66" dur="1" fill="hold">
                                              <p:stCondLst>
                                                <p:cond delay="0"/>
                                              </p:stCondLst>
                                            </p:cTn>
                                            <p:tgtEl>
                                              <p:spTgt spid="105"/>
                                            </p:tgtEl>
                                            <p:attrNameLst>
                                              <p:attrName>style.visibility</p:attrName>
                                            </p:attrNameLst>
                                          </p:cBhvr>
                                          <p:to>
                                            <p:strVal val="visible"/>
                                          </p:to>
                                        </p:set>
                                        <p:anim calcmode="lin" valueType="num" p14:bounceEnd="64000">
                                          <p:cBhvr additive="base">
                                            <p:cTn id="67" dur="1000" fill="hold"/>
                                            <p:tgtEl>
                                              <p:spTgt spid="105"/>
                                            </p:tgtEl>
                                            <p:attrNameLst>
                                              <p:attrName>ppt_x</p:attrName>
                                            </p:attrNameLst>
                                          </p:cBhvr>
                                          <p:tavLst>
                                            <p:tav tm="0">
                                              <p:val>
                                                <p:strVal val="#ppt_x"/>
                                              </p:val>
                                            </p:tav>
                                            <p:tav tm="100000">
                                              <p:val>
                                                <p:strVal val="#ppt_x"/>
                                              </p:val>
                                            </p:tav>
                                          </p:tavLst>
                                        </p:anim>
                                        <p:anim calcmode="lin" valueType="num" p14:bounceEnd="64000">
                                          <p:cBhvr additive="base">
                                            <p:cTn id="68" dur="1000" fill="hold"/>
                                            <p:tgtEl>
                                              <p:spTgt spid="105"/>
                                            </p:tgtEl>
                                            <p:attrNameLst>
                                              <p:attrName>ppt_y</p:attrName>
                                            </p:attrNameLst>
                                          </p:cBhvr>
                                          <p:tavLst>
                                            <p:tav tm="0">
                                              <p:val>
                                                <p:strVal val="1+#ppt_h/2"/>
                                              </p:val>
                                            </p:tav>
                                            <p:tav tm="100000">
                                              <p:val>
                                                <p:strVal val="#ppt_y"/>
                                              </p:val>
                                            </p:tav>
                                          </p:tavLst>
                                        </p:anim>
                                      </p:childTnLst>
                                    </p:cTn>
                                  </p:par>
                                  <p:par>
                                    <p:cTn id="69" presetID="6" presetClass="emph" presetSubtype="0" accel="76000" decel="24000" autoRev="1" fill="hold" grpId="1" nodeType="withEffect">
                                      <p:stCondLst>
                                        <p:cond delay="500"/>
                                      </p:stCondLst>
                                      <p:childTnLst>
                                        <p:animScale>
                                          <p:cBhvr>
                                            <p:cTn id="70" dur="350" fill="hold"/>
                                            <p:tgtEl>
                                              <p:spTgt spid="105"/>
                                            </p:tgtEl>
                                          </p:cBhvr>
                                          <p:by x="150000" y="150000"/>
                                        </p:animScale>
                                      </p:childTnLst>
                                    </p:cTn>
                                  </p:par>
                                  <p:par>
                                    <p:cTn id="71" presetID="2" presetClass="entr" presetSubtype="4" accel="28000" fill="hold" grpId="0" nodeType="withEffect" p14:presetBounceEnd="64000">
                                      <p:stCondLst>
                                        <p:cond delay="600"/>
                                      </p:stCondLst>
                                      <p:childTnLst>
                                        <p:set>
                                          <p:cBhvr>
                                            <p:cTn id="72" dur="1" fill="hold">
                                              <p:stCondLst>
                                                <p:cond delay="0"/>
                                              </p:stCondLst>
                                            </p:cTn>
                                            <p:tgtEl>
                                              <p:spTgt spid="113"/>
                                            </p:tgtEl>
                                            <p:attrNameLst>
                                              <p:attrName>style.visibility</p:attrName>
                                            </p:attrNameLst>
                                          </p:cBhvr>
                                          <p:to>
                                            <p:strVal val="visible"/>
                                          </p:to>
                                        </p:set>
                                        <p:anim calcmode="lin" valueType="num" p14:bounceEnd="64000">
                                          <p:cBhvr additive="base">
                                            <p:cTn id="73" dur="1000" fill="hold"/>
                                            <p:tgtEl>
                                              <p:spTgt spid="113"/>
                                            </p:tgtEl>
                                            <p:attrNameLst>
                                              <p:attrName>ppt_x</p:attrName>
                                            </p:attrNameLst>
                                          </p:cBhvr>
                                          <p:tavLst>
                                            <p:tav tm="0">
                                              <p:val>
                                                <p:strVal val="#ppt_x"/>
                                              </p:val>
                                            </p:tav>
                                            <p:tav tm="100000">
                                              <p:val>
                                                <p:strVal val="#ppt_x"/>
                                              </p:val>
                                            </p:tav>
                                          </p:tavLst>
                                        </p:anim>
                                        <p:anim calcmode="lin" valueType="num" p14:bounceEnd="64000">
                                          <p:cBhvr additive="base">
                                            <p:cTn id="74" dur="1000" fill="hold"/>
                                            <p:tgtEl>
                                              <p:spTgt spid="113"/>
                                            </p:tgtEl>
                                            <p:attrNameLst>
                                              <p:attrName>ppt_y</p:attrName>
                                            </p:attrNameLst>
                                          </p:cBhvr>
                                          <p:tavLst>
                                            <p:tav tm="0">
                                              <p:val>
                                                <p:strVal val="1+#ppt_h/2"/>
                                              </p:val>
                                            </p:tav>
                                            <p:tav tm="100000">
                                              <p:val>
                                                <p:strVal val="#ppt_y"/>
                                              </p:val>
                                            </p:tav>
                                          </p:tavLst>
                                        </p:anim>
                                      </p:childTnLst>
                                    </p:cTn>
                                  </p:par>
                                  <p:par>
                                    <p:cTn id="75" presetID="6" presetClass="emph" presetSubtype="0" accel="76000" decel="24000" autoRev="1" fill="hold" grpId="1" nodeType="withEffect">
                                      <p:stCondLst>
                                        <p:cond delay="600"/>
                                      </p:stCondLst>
                                      <p:childTnLst>
                                        <p:animScale>
                                          <p:cBhvr>
                                            <p:cTn id="76" dur="350" fill="hold"/>
                                            <p:tgtEl>
                                              <p:spTgt spid="113"/>
                                            </p:tgtEl>
                                          </p:cBhvr>
                                          <p:by x="150000" y="150000"/>
                                        </p:animScale>
                                      </p:childTnLst>
                                    </p:cTn>
                                  </p:par>
                                  <p:par>
                                    <p:cTn id="77" presetID="2" presetClass="entr" presetSubtype="4" accel="28000" fill="hold" grpId="0" nodeType="withEffect" p14:presetBounceEnd="64000">
                                      <p:stCondLst>
                                        <p:cond delay="600"/>
                                      </p:stCondLst>
                                      <p:childTnLst>
                                        <p:set>
                                          <p:cBhvr>
                                            <p:cTn id="78" dur="1" fill="hold">
                                              <p:stCondLst>
                                                <p:cond delay="0"/>
                                              </p:stCondLst>
                                            </p:cTn>
                                            <p:tgtEl>
                                              <p:spTgt spid="104"/>
                                            </p:tgtEl>
                                            <p:attrNameLst>
                                              <p:attrName>style.visibility</p:attrName>
                                            </p:attrNameLst>
                                          </p:cBhvr>
                                          <p:to>
                                            <p:strVal val="visible"/>
                                          </p:to>
                                        </p:set>
                                        <p:anim calcmode="lin" valueType="num" p14:bounceEnd="64000">
                                          <p:cBhvr additive="base">
                                            <p:cTn id="79" dur="1000" fill="hold"/>
                                            <p:tgtEl>
                                              <p:spTgt spid="104"/>
                                            </p:tgtEl>
                                            <p:attrNameLst>
                                              <p:attrName>ppt_x</p:attrName>
                                            </p:attrNameLst>
                                          </p:cBhvr>
                                          <p:tavLst>
                                            <p:tav tm="0">
                                              <p:val>
                                                <p:strVal val="#ppt_x"/>
                                              </p:val>
                                            </p:tav>
                                            <p:tav tm="100000">
                                              <p:val>
                                                <p:strVal val="#ppt_x"/>
                                              </p:val>
                                            </p:tav>
                                          </p:tavLst>
                                        </p:anim>
                                        <p:anim calcmode="lin" valueType="num" p14:bounceEnd="64000">
                                          <p:cBhvr additive="base">
                                            <p:cTn id="80" dur="1000" fill="hold"/>
                                            <p:tgtEl>
                                              <p:spTgt spid="104"/>
                                            </p:tgtEl>
                                            <p:attrNameLst>
                                              <p:attrName>ppt_y</p:attrName>
                                            </p:attrNameLst>
                                          </p:cBhvr>
                                          <p:tavLst>
                                            <p:tav tm="0">
                                              <p:val>
                                                <p:strVal val="1+#ppt_h/2"/>
                                              </p:val>
                                            </p:tav>
                                            <p:tav tm="100000">
                                              <p:val>
                                                <p:strVal val="#ppt_y"/>
                                              </p:val>
                                            </p:tav>
                                          </p:tavLst>
                                        </p:anim>
                                      </p:childTnLst>
                                    </p:cTn>
                                  </p:par>
                                  <p:par>
                                    <p:cTn id="81" presetID="6" presetClass="emph" presetSubtype="0" accel="76000" decel="24000" autoRev="1" fill="hold" grpId="1" nodeType="withEffect">
                                      <p:stCondLst>
                                        <p:cond delay="600"/>
                                      </p:stCondLst>
                                      <p:childTnLst>
                                        <p:animScale>
                                          <p:cBhvr>
                                            <p:cTn id="82" dur="350" fill="hold"/>
                                            <p:tgtEl>
                                              <p:spTgt spid="104"/>
                                            </p:tgtEl>
                                          </p:cBhvr>
                                          <p:by x="150000" y="150000"/>
                                        </p:animScale>
                                      </p:childTnLst>
                                    </p:cTn>
                                  </p:par>
                                  <p:par>
                                    <p:cTn id="83" presetID="2" presetClass="entr" presetSubtype="4" accel="28000" fill="hold" grpId="0" nodeType="withEffect" p14:presetBounceEnd="64000">
                                      <p:stCondLst>
                                        <p:cond delay="600"/>
                                      </p:stCondLst>
                                      <p:childTnLst>
                                        <p:set>
                                          <p:cBhvr>
                                            <p:cTn id="84" dur="1" fill="hold">
                                              <p:stCondLst>
                                                <p:cond delay="0"/>
                                              </p:stCondLst>
                                            </p:cTn>
                                            <p:tgtEl>
                                              <p:spTgt spid="115"/>
                                            </p:tgtEl>
                                            <p:attrNameLst>
                                              <p:attrName>style.visibility</p:attrName>
                                            </p:attrNameLst>
                                          </p:cBhvr>
                                          <p:to>
                                            <p:strVal val="visible"/>
                                          </p:to>
                                        </p:set>
                                        <p:anim calcmode="lin" valueType="num" p14:bounceEnd="64000">
                                          <p:cBhvr additive="base">
                                            <p:cTn id="85" dur="1000" fill="hold"/>
                                            <p:tgtEl>
                                              <p:spTgt spid="115"/>
                                            </p:tgtEl>
                                            <p:attrNameLst>
                                              <p:attrName>ppt_x</p:attrName>
                                            </p:attrNameLst>
                                          </p:cBhvr>
                                          <p:tavLst>
                                            <p:tav tm="0">
                                              <p:val>
                                                <p:strVal val="#ppt_x"/>
                                              </p:val>
                                            </p:tav>
                                            <p:tav tm="100000">
                                              <p:val>
                                                <p:strVal val="#ppt_x"/>
                                              </p:val>
                                            </p:tav>
                                          </p:tavLst>
                                        </p:anim>
                                        <p:anim calcmode="lin" valueType="num" p14:bounceEnd="64000">
                                          <p:cBhvr additive="base">
                                            <p:cTn id="86" dur="1000" fill="hold"/>
                                            <p:tgtEl>
                                              <p:spTgt spid="115"/>
                                            </p:tgtEl>
                                            <p:attrNameLst>
                                              <p:attrName>ppt_y</p:attrName>
                                            </p:attrNameLst>
                                          </p:cBhvr>
                                          <p:tavLst>
                                            <p:tav tm="0">
                                              <p:val>
                                                <p:strVal val="1+#ppt_h/2"/>
                                              </p:val>
                                            </p:tav>
                                            <p:tav tm="100000">
                                              <p:val>
                                                <p:strVal val="#ppt_y"/>
                                              </p:val>
                                            </p:tav>
                                          </p:tavLst>
                                        </p:anim>
                                      </p:childTnLst>
                                    </p:cTn>
                                  </p:par>
                                  <p:par>
                                    <p:cTn id="87" presetID="6" presetClass="emph" presetSubtype="0" accel="76000" decel="24000" autoRev="1" fill="hold" grpId="1" nodeType="withEffect">
                                      <p:stCondLst>
                                        <p:cond delay="600"/>
                                      </p:stCondLst>
                                      <p:childTnLst>
                                        <p:animScale>
                                          <p:cBhvr>
                                            <p:cTn id="88" dur="350" fill="hold"/>
                                            <p:tgtEl>
                                              <p:spTgt spid="115"/>
                                            </p:tgtEl>
                                          </p:cBhvr>
                                          <p:by x="150000" y="150000"/>
                                        </p:animScale>
                                      </p:childTnLst>
                                    </p:cTn>
                                  </p:par>
                                  <p:par>
                                    <p:cTn id="89" presetID="2" presetClass="entr" presetSubtype="4" accel="28000" fill="hold" grpId="0" nodeType="withEffect" p14:presetBounceEnd="64000">
                                      <p:stCondLst>
                                        <p:cond delay="750"/>
                                      </p:stCondLst>
                                      <p:childTnLst>
                                        <p:set>
                                          <p:cBhvr>
                                            <p:cTn id="90" dur="1" fill="hold">
                                              <p:stCondLst>
                                                <p:cond delay="0"/>
                                              </p:stCondLst>
                                            </p:cTn>
                                            <p:tgtEl>
                                              <p:spTgt spid="117"/>
                                            </p:tgtEl>
                                            <p:attrNameLst>
                                              <p:attrName>style.visibility</p:attrName>
                                            </p:attrNameLst>
                                          </p:cBhvr>
                                          <p:to>
                                            <p:strVal val="visible"/>
                                          </p:to>
                                        </p:set>
                                        <p:anim calcmode="lin" valueType="num" p14:bounceEnd="64000">
                                          <p:cBhvr additive="base">
                                            <p:cTn id="91" dur="1000" fill="hold"/>
                                            <p:tgtEl>
                                              <p:spTgt spid="117"/>
                                            </p:tgtEl>
                                            <p:attrNameLst>
                                              <p:attrName>ppt_x</p:attrName>
                                            </p:attrNameLst>
                                          </p:cBhvr>
                                          <p:tavLst>
                                            <p:tav tm="0">
                                              <p:val>
                                                <p:strVal val="#ppt_x"/>
                                              </p:val>
                                            </p:tav>
                                            <p:tav tm="100000">
                                              <p:val>
                                                <p:strVal val="#ppt_x"/>
                                              </p:val>
                                            </p:tav>
                                          </p:tavLst>
                                        </p:anim>
                                        <p:anim calcmode="lin" valueType="num" p14:bounceEnd="64000">
                                          <p:cBhvr additive="base">
                                            <p:cTn id="92" dur="1000" fill="hold"/>
                                            <p:tgtEl>
                                              <p:spTgt spid="117"/>
                                            </p:tgtEl>
                                            <p:attrNameLst>
                                              <p:attrName>ppt_y</p:attrName>
                                            </p:attrNameLst>
                                          </p:cBhvr>
                                          <p:tavLst>
                                            <p:tav tm="0">
                                              <p:val>
                                                <p:strVal val="1+#ppt_h/2"/>
                                              </p:val>
                                            </p:tav>
                                            <p:tav tm="100000">
                                              <p:val>
                                                <p:strVal val="#ppt_y"/>
                                              </p:val>
                                            </p:tav>
                                          </p:tavLst>
                                        </p:anim>
                                      </p:childTnLst>
                                    </p:cTn>
                                  </p:par>
                                  <p:par>
                                    <p:cTn id="93" presetID="6" presetClass="emph" presetSubtype="0" accel="76000" decel="24000" autoRev="1" fill="hold" grpId="1" nodeType="withEffect">
                                      <p:stCondLst>
                                        <p:cond delay="750"/>
                                      </p:stCondLst>
                                      <p:childTnLst>
                                        <p:animScale>
                                          <p:cBhvr>
                                            <p:cTn id="94" dur="350" fill="hold"/>
                                            <p:tgtEl>
                                              <p:spTgt spid="117"/>
                                            </p:tgtEl>
                                          </p:cBhvr>
                                          <p:by x="150000" y="150000"/>
                                        </p:animScale>
                                      </p:childTnLst>
                                    </p:cTn>
                                  </p:par>
                                  <p:par>
                                    <p:cTn id="95" presetID="2" presetClass="entr" presetSubtype="4" accel="28000" fill="hold" grpId="0" nodeType="withEffect" p14:presetBounceEnd="64000">
                                      <p:stCondLst>
                                        <p:cond delay="750"/>
                                      </p:stCondLst>
                                      <p:childTnLst>
                                        <p:set>
                                          <p:cBhvr>
                                            <p:cTn id="96" dur="1" fill="hold">
                                              <p:stCondLst>
                                                <p:cond delay="0"/>
                                              </p:stCondLst>
                                            </p:cTn>
                                            <p:tgtEl>
                                              <p:spTgt spid="118"/>
                                            </p:tgtEl>
                                            <p:attrNameLst>
                                              <p:attrName>style.visibility</p:attrName>
                                            </p:attrNameLst>
                                          </p:cBhvr>
                                          <p:to>
                                            <p:strVal val="visible"/>
                                          </p:to>
                                        </p:set>
                                        <p:anim calcmode="lin" valueType="num" p14:bounceEnd="64000">
                                          <p:cBhvr additive="base">
                                            <p:cTn id="97" dur="1000" fill="hold"/>
                                            <p:tgtEl>
                                              <p:spTgt spid="118"/>
                                            </p:tgtEl>
                                            <p:attrNameLst>
                                              <p:attrName>ppt_x</p:attrName>
                                            </p:attrNameLst>
                                          </p:cBhvr>
                                          <p:tavLst>
                                            <p:tav tm="0">
                                              <p:val>
                                                <p:strVal val="#ppt_x"/>
                                              </p:val>
                                            </p:tav>
                                            <p:tav tm="100000">
                                              <p:val>
                                                <p:strVal val="#ppt_x"/>
                                              </p:val>
                                            </p:tav>
                                          </p:tavLst>
                                        </p:anim>
                                        <p:anim calcmode="lin" valueType="num" p14:bounceEnd="64000">
                                          <p:cBhvr additive="base">
                                            <p:cTn id="98" dur="1000" fill="hold"/>
                                            <p:tgtEl>
                                              <p:spTgt spid="118"/>
                                            </p:tgtEl>
                                            <p:attrNameLst>
                                              <p:attrName>ppt_y</p:attrName>
                                            </p:attrNameLst>
                                          </p:cBhvr>
                                          <p:tavLst>
                                            <p:tav tm="0">
                                              <p:val>
                                                <p:strVal val="1+#ppt_h/2"/>
                                              </p:val>
                                            </p:tav>
                                            <p:tav tm="100000">
                                              <p:val>
                                                <p:strVal val="#ppt_y"/>
                                              </p:val>
                                            </p:tav>
                                          </p:tavLst>
                                        </p:anim>
                                      </p:childTnLst>
                                    </p:cTn>
                                  </p:par>
                                  <p:par>
                                    <p:cTn id="99" presetID="6" presetClass="emph" presetSubtype="0" accel="76000" decel="24000" autoRev="1" fill="hold" grpId="1" nodeType="withEffect">
                                      <p:stCondLst>
                                        <p:cond delay="750"/>
                                      </p:stCondLst>
                                      <p:childTnLst>
                                        <p:animScale>
                                          <p:cBhvr>
                                            <p:cTn id="100" dur="350" fill="hold"/>
                                            <p:tgtEl>
                                              <p:spTgt spid="118"/>
                                            </p:tgtEl>
                                          </p:cBhvr>
                                          <p:by x="150000" y="150000"/>
                                        </p:animScale>
                                      </p:childTnLst>
                                    </p:cTn>
                                  </p:par>
                                  <p:par>
                                    <p:cTn id="101" presetID="2" presetClass="entr" presetSubtype="4" accel="28000" fill="hold" grpId="0" nodeType="withEffect" p14:presetBounceEnd="64000">
                                      <p:stCondLst>
                                        <p:cond delay="850"/>
                                      </p:stCondLst>
                                      <p:childTnLst>
                                        <p:set>
                                          <p:cBhvr>
                                            <p:cTn id="102" dur="1" fill="hold">
                                              <p:stCondLst>
                                                <p:cond delay="0"/>
                                              </p:stCondLst>
                                            </p:cTn>
                                            <p:tgtEl>
                                              <p:spTgt spid="116"/>
                                            </p:tgtEl>
                                            <p:attrNameLst>
                                              <p:attrName>style.visibility</p:attrName>
                                            </p:attrNameLst>
                                          </p:cBhvr>
                                          <p:to>
                                            <p:strVal val="visible"/>
                                          </p:to>
                                        </p:set>
                                        <p:anim calcmode="lin" valueType="num" p14:bounceEnd="64000">
                                          <p:cBhvr additive="base">
                                            <p:cTn id="103" dur="1000" fill="hold"/>
                                            <p:tgtEl>
                                              <p:spTgt spid="116"/>
                                            </p:tgtEl>
                                            <p:attrNameLst>
                                              <p:attrName>ppt_x</p:attrName>
                                            </p:attrNameLst>
                                          </p:cBhvr>
                                          <p:tavLst>
                                            <p:tav tm="0">
                                              <p:val>
                                                <p:strVal val="#ppt_x"/>
                                              </p:val>
                                            </p:tav>
                                            <p:tav tm="100000">
                                              <p:val>
                                                <p:strVal val="#ppt_x"/>
                                              </p:val>
                                            </p:tav>
                                          </p:tavLst>
                                        </p:anim>
                                        <p:anim calcmode="lin" valueType="num" p14:bounceEnd="64000">
                                          <p:cBhvr additive="base">
                                            <p:cTn id="104" dur="1000" fill="hold"/>
                                            <p:tgtEl>
                                              <p:spTgt spid="116"/>
                                            </p:tgtEl>
                                            <p:attrNameLst>
                                              <p:attrName>ppt_y</p:attrName>
                                            </p:attrNameLst>
                                          </p:cBhvr>
                                          <p:tavLst>
                                            <p:tav tm="0">
                                              <p:val>
                                                <p:strVal val="1+#ppt_h/2"/>
                                              </p:val>
                                            </p:tav>
                                            <p:tav tm="100000">
                                              <p:val>
                                                <p:strVal val="#ppt_y"/>
                                              </p:val>
                                            </p:tav>
                                          </p:tavLst>
                                        </p:anim>
                                      </p:childTnLst>
                                    </p:cTn>
                                  </p:par>
                                  <p:par>
                                    <p:cTn id="105" presetID="6" presetClass="emph" presetSubtype="0" accel="76000" decel="24000" autoRev="1" fill="hold" grpId="1" nodeType="withEffect">
                                      <p:stCondLst>
                                        <p:cond delay="850"/>
                                      </p:stCondLst>
                                      <p:childTnLst>
                                        <p:animScale>
                                          <p:cBhvr>
                                            <p:cTn id="106" dur="350" fill="hold"/>
                                            <p:tgtEl>
                                              <p:spTgt spid="116"/>
                                            </p:tgtEl>
                                          </p:cBhvr>
                                          <p:by x="150000" y="150000"/>
                                        </p:animScale>
                                      </p:childTnLst>
                                    </p:cTn>
                                  </p:par>
                                  <p:par>
                                    <p:cTn id="107" presetID="2" presetClass="entr" presetSubtype="4" accel="28000" fill="hold" grpId="0" nodeType="withEffect" p14:presetBounceEnd="64000">
                                      <p:stCondLst>
                                        <p:cond delay="850"/>
                                      </p:stCondLst>
                                      <p:childTnLst>
                                        <p:set>
                                          <p:cBhvr>
                                            <p:cTn id="108" dur="1" fill="hold">
                                              <p:stCondLst>
                                                <p:cond delay="0"/>
                                              </p:stCondLst>
                                            </p:cTn>
                                            <p:tgtEl>
                                              <p:spTgt spid="106"/>
                                            </p:tgtEl>
                                            <p:attrNameLst>
                                              <p:attrName>style.visibility</p:attrName>
                                            </p:attrNameLst>
                                          </p:cBhvr>
                                          <p:to>
                                            <p:strVal val="visible"/>
                                          </p:to>
                                        </p:set>
                                        <p:anim calcmode="lin" valueType="num" p14:bounceEnd="64000">
                                          <p:cBhvr additive="base">
                                            <p:cTn id="109" dur="1000" fill="hold"/>
                                            <p:tgtEl>
                                              <p:spTgt spid="106"/>
                                            </p:tgtEl>
                                            <p:attrNameLst>
                                              <p:attrName>ppt_x</p:attrName>
                                            </p:attrNameLst>
                                          </p:cBhvr>
                                          <p:tavLst>
                                            <p:tav tm="0">
                                              <p:val>
                                                <p:strVal val="#ppt_x"/>
                                              </p:val>
                                            </p:tav>
                                            <p:tav tm="100000">
                                              <p:val>
                                                <p:strVal val="#ppt_x"/>
                                              </p:val>
                                            </p:tav>
                                          </p:tavLst>
                                        </p:anim>
                                        <p:anim calcmode="lin" valueType="num" p14:bounceEnd="64000">
                                          <p:cBhvr additive="base">
                                            <p:cTn id="110" dur="1000" fill="hold"/>
                                            <p:tgtEl>
                                              <p:spTgt spid="106"/>
                                            </p:tgtEl>
                                            <p:attrNameLst>
                                              <p:attrName>ppt_y</p:attrName>
                                            </p:attrNameLst>
                                          </p:cBhvr>
                                          <p:tavLst>
                                            <p:tav tm="0">
                                              <p:val>
                                                <p:strVal val="1+#ppt_h/2"/>
                                              </p:val>
                                            </p:tav>
                                            <p:tav tm="100000">
                                              <p:val>
                                                <p:strVal val="#ppt_y"/>
                                              </p:val>
                                            </p:tav>
                                          </p:tavLst>
                                        </p:anim>
                                      </p:childTnLst>
                                    </p:cTn>
                                  </p:par>
                                  <p:par>
                                    <p:cTn id="111" presetID="6" presetClass="emph" presetSubtype="0" accel="76000" decel="24000" autoRev="1" fill="hold" grpId="1" nodeType="withEffect">
                                      <p:stCondLst>
                                        <p:cond delay="850"/>
                                      </p:stCondLst>
                                      <p:childTnLst>
                                        <p:animScale>
                                          <p:cBhvr>
                                            <p:cTn id="112" dur="350" fill="hold"/>
                                            <p:tgtEl>
                                              <p:spTgt spid="106"/>
                                            </p:tgtEl>
                                          </p:cBhvr>
                                          <p:by x="150000" y="150000"/>
                                        </p:animScale>
                                      </p:childTnLst>
                                    </p:cTn>
                                  </p:par>
                                  <p:par>
                                    <p:cTn id="113" presetID="2" presetClass="entr" presetSubtype="4" accel="28000" fill="hold" grpId="0" nodeType="withEffect" p14:presetBounceEnd="64000">
                                      <p:stCondLst>
                                        <p:cond delay="850"/>
                                      </p:stCondLst>
                                      <p:childTnLst>
                                        <p:set>
                                          <p:cBhvr>
                                            <p:cTn id="114" dur="1" fill="hold">
                                              <p:stCondLst>
                                                <p:cond delay="0"/>
                                              </p:stCondLst>
                                            </p:cTn>
                                            <p:tgtEl>
                                              <p:spTgt spid="107"/>
                                            </p:tgtEl>
                                            <p:attrNameLst>
                                              <p:attrName>style.visibility</p:attrName>
                                            </p:attrNameLst>
                                          </p:cBhvr>
                                          <p:to>
                                            <p:strVal val="visible"/>
                                          </p:to>
                                        </p:set>
                                        <p:anim calcmode="lin" valueType="num" p14:bounceEnd="64000">
                                          <p:cBhvr additive="base">
                                            <p:cTn id="115" dur="1000" fill="hold"/>
                                            <p:tgtEl>
                                              <p:spTgt spid="107"/>
                                            </p:tgtEl>
                                            <p:attrNameLst>
                                              <p:attrName>ppt_x</p:attrName>
                                            </p:attrNameLst>
                                          </p:cBhvr>
                                          <p:tavLst>
                                            <p:tav tm="0">
                                              <p:val>
                                                <p:strVal val="#ppt_x"/>
                                              </p:val>
                                            </p:tav>
                                            <p:tav tm="100000">
                                              <p:val>
                                                <p:strVal val="#ppt_x"/>
                                              </p:val>
                                            </p:tav>
                                          </p:tavLst>
                                        </p:anim>
                                        <p:anim calcmode="lin" valueType="num" p14:bounceEnd="64000">
                                          <p:cBhvr additive="base">
                                            <p:cTn id="116" dur="1000" fill="hold"/>
                                            <p:tgtEl>
                                              <p:spTgt spid="107"/>
                                            </p:tgtEl>
                                            <p:attrNameLst>
                                              <p:attrName>ppt_y</p:attrName>
                                            </p:attrNameLst>
                                          </p:cBhvr>
                                          <p:tavLst>
                                            <p:tav tm="0">
                                              <p:val>
                                                <p:strVal val="1+#ppt_h/2"/>
                                              </p:val>
                                            </p:tav>
                                            <p:tav tm="100000">
                                              <p:val>
                                                <p:strVal val="#ppt_y"/>
                                              </p:val>
                                            </p:tav>
                                          </p:tavLst>
                                        </p:anim>
                                      </p:childTnLst>
                                    </p:cTn>
                                  </p:par>
                                  <p:par>
                                    <p:cTn id="117" presetID="6" presetClass="emph" presetSubtype="0" accel="76000" decel="24000" autoRev="1" fill="hold" grpId="1" nodeType="withEffect">
                                      <p:stCondLst>
                                        <p:cond delay="850"/>
                                      </p:stCondLst>
                                      <p:childTnLst>
                                        <p:animScale>
                                          <p:cBhvr>
                                            <p:cTn id="118" dur="350" fill="hold"/>
                                            <p:tgtEl>
                                              <p:spTgt spid="107"/>
                                            </p:tgtEl>
                                          </p:cBhvr>
                                          <p:by x="150000" y="150000"/>
                                        </p:animScale>
                                      </p:childTnLst>
                                    </p:cTn>
                                  </p:par>
                                  <p:par>
                                    <p:cTn id="119" presetID="10" presetClass="entr" presetSubtype="0" fill="hold" grpId="0" nodeType="withEffect">
                                      <p:stCondLst>
                                        <p:cond delay="250"/>
                                      </p:stCondLst>
                                      <p:childTnLst>
                                        <p:set>
                                          <p:cBhvr>
                                            <p:cTn id="120" dur="1" fill="hold">
                                              <p:stCondLst>
                                                <p:cond delay="0"/>
                                              </p:stCondLst>
                                            </p:cTn>
                                            <p:tgtEl>
                                              <p:spTgt spid="119"/>
                                            </p:tgtEl>
                                            <p:attrNameLst>
                                              <p:attrName>style.visibility</p:attrName>
                                            </p:attrNameLst>
                                          </p:cBhvr>
                                          <p:to>
                                            <p:strVal val="visible"/>
                                          </p:to>
                                        </p:set>
                                        <p:animEffect transition="in" filter="fade">
                                          <p:cBhvr>
                                            <p:cTn id="121" dur="1000"/>
                                            <p:tgtEl>
                                              <p:spTgt spid="119"/>
                                            </p:tgtEl>
                                          </p:cBhvr>
                                        </p:animEffect>
                                      </p:childTnLst>
                                    </p:cTn>
                                  </p:par>
                                  <p:par>
                                    <p:cTn id="122" presetID="10" presetClass="entr" presetSubtype="0" fill="hold" nodeType="withEffect">
                                      <p:stCondLst>
                                        <p:cond delay="0"/>
                                      </p:stCondLst>
                                      <p:childTnLst>
                                        <p:set>
                                          <p:cBhvr>
                                            <p:cTn id="123" dur="1" fill="hold">
                                              <p:stCondLst>
                                                <p:cond delay="0"/>
                                              </p:stCondLst>
                                            </p:cTn>
                                            <p:tgtEl>
                                              <p:spTgt spid="88"/>
                                            </p:tgtEl>
                                            <p:attrNameLst>
                                              <p:attrName>style.visibility</p:attrName>
                                            </p:attrNameLst>
                                          </p:cBhvr>
                                          <p:to>
                                            <p:strVal val="visible"/>
                                          </p:to>
                                        </p:set>
                                        <p:animEffect transition="in" filter="fade">
                                          <p:cBhvr>
                                            <p:cTn id="124" dur="250"/>
                                            <p:tgtEl>
                                              <p:spTgt spid="88"/>
                                            </p:tgtEl>
                                          </p:cBhvr>
                                        </p:animEffect>
                                      </p:childTnLst>
                                    </p:cTn>
                                  </p:par>
                                  <p:par>
                                    <p:cTn id="125" presetID="8" presetClass="emph" presetSubtype="0" decel="100000" fill="hold" nodeType="withEffect">
                                      <p:stCondLst>
                                        <p:cond delay="0"/>
                                      </p:stCondLst>
                                      <p:childTnLst>
                                        <p:animRot by="21600000">
                                          <p:cBhvr>
                                            <p:cTn id="126" dur="2250" fill="hold"/>
                                            <p:tgtEl>
                                              <p:spTgt spid="88"/>
                                            </p:tgtEl>
                                            <p:attrNameLst>
                                              <p:attrName>r</p:attrName>
                                            </p:attrNameLst>
                                          </p:cBhvr>
                                        </p:animRot>
                                      </p:childTnLst>
                                    </p:cTn>
                                  </p:par>
                                  <p:par>
                                    <p:cTn id="127" presetID="10" presetClass="entr" presetSubtype="0" fill="hold" nodeType="withEffect">
                                      <p:stCondLst>
                                        <p:cond delay="250"/>
                                      </p:stCondLst>
                                      <p:childTnLst>
                                        <p:set>
                                          <p:cBhvr>
                                            <p:cTn id="128" dur="1" fill="hold">
                                              <p:stCondLst>
                                                <p:cond delay="0"/>
                                              </p:stCondLst>
                                            </p:cTn>
                                            <p:tgtEl>
                                              <p:spTgt spid="91"/>
                                            </p:tgtEl>
                                            <p:attrNameLst>
                                              <p:attrName>style.visibility</p:attrName>
                                            </p:attrNameLst>
                                          </p:cBhvr>
                                          <p:to>
                                            <p:strVal val="visible"/>
                                          </p:to>
                                        </p:set>
                                        <p:animEffect transition="in" filter="fade">
                                          <p:cBhvr>
                                            <p:cTn id="129" dur="250"/>
                                            <p:tgtEl>
                                              <p:spTgt spid="91"/>
                                            </p:tgtEl>
                                          </p:cBhvr>
                                        </p:animEffect>
                                      </p:childTnLst>
                                    </p:cTn>
                                  </p:par>
                                  <p:par>
                                    <p:cTn id="130" presetID="8" presetClass="emph" presetSubtype="0" decel="100000" fill="hold" nodeType="withEffect">
                                      <p:stCondLst>
                                        <p:cond delay="250"/>
                                      </p:stCondLst>
                                      <p:childTnLst>
                                        <p:animRot by="-21600000">
                                          <p:cBhvr>
                                            <p:cTn id="131" dur="2500" fill="hold"/>
                                            <p:tgtEl>
                                              <p:spTgt spid="91"/>
                                            </p:tgtEl>
                                            <p:attrNameLst>
                                              <p:attrName>r</p:attrName>
                                            </p:attrNameLst>
                                          </p:cBhvr>
                                        </p:animRot>
                                      </p:childTnLst>
                                    </p:cTn>
                                  </p:par>
                                  <p:par>
                                    <p:cTn id="132" presetID="10" presetClass="entr" presetSubtype="0" fill="hold" nodeType="withEffect">
                                      <p:stCondLst>
                                        <p:cond delay="500"/>
                                      </p:stCondLst>
                                      <p:childTnLst>
                                        <p:set>
                                          <p:cBhvr>
                                            <p:cTn id="133" dur="1" fill="hold">
                                              <p:stCondLst>
                                                <p:cond delay="0"/>
                                              </p:stCondLst>
                                            </p:cTn>
                                            <p:tgtEl>
                                              <p:spTgt spid="94"/>
                                            </p:tgtEl>
                                            <p:attrNameLst>
                                              <p:attrName>style.visibility</p:attrName>
                                            </p:attrNameLst>
                                          </p:cBhvr>
                                          <p:to>
                                            <p:strVal val="visible"/>
                                          </p:to>
                                        </p:set>
                                        <p:animEffect transition="in" filter="fade">
                                          <p:cBhvr>
                                            <p:cTn id="134" dur="250"/>
                                            <p:tgtEl>
                                              <p:spTgt spid="94"/>
                                            </p:tgtEl>
                                          </p:cBhvr>
                                        </p:animEffect>
                                      </p:childTnLst>
                                    </p:cTn>
                                  </p:par>
                                  <p:par>
                                    <p:cTn id="135" presetID="8" presetClass="emph" presetSubtype="0" decel="100000" fill="hold" nodeType="withEffect">
                                      <p:stCondLst>
                                        <p:cond delay="500"/>
                                      </p:stCondLst>
                                      <p:childTnLst>
                                        <p:animRot by="21600000">
                                          <p:cBhvr>
                                            <p:cTn id="136" dur="3250" fill="hold"/>
                                            <p:tgtEl>
                                              <p:spTgt spid="94"/>
                                            </p:tgtEl>
                                            <p:attrNameLst>
                                              <p:attrName>r</p:attrName>
                                            </p:attrNameLst>
                                          </p:cBhvr>
                                        </p:animRot>
                                      </p:childTnLst>
                                    </p:cTn>
                                  </p:par>
                                  <p:par>
                                    <p:cTn id="137" presetID="10" presetClass="entr" presetSubtype="0" fill="hold" nodeType="withEffect">
                                      <p:stCondLst>
                                        <p:cond delay="750"/>
                                      </p:stCondLst>
                                      <p:childTnLst>
                                        <p:set>
                                          <p:cBhvr>
                                            <p:cTn id="138" dur="1" fill="hold">
                                              <p:stCondLst>
                                                <p:cond delay="0"/>
                                              </p:stCondLst>
                                            </p:cTn>
                                            <p:tgtEl>
                                              <p:spTgt spid="97"/>
                                            </p:tgtEl>
                                            <p:attrNameLst>
                                              <p:attrName>style.visibility</p:attrName>
                                            </p:attrNameLst>
                                          </p:cBhvr>
                                          <p:to>
                                            <p:strVal val="visible"/>
                                          </p:to>
                                        </p:set>
                                        <p:animEffect transition="in" filter="fade">
                                          <p:cBhvr>
                                            <p:cTn id="139" dur="250"/>
                                            <p:tgtEl>
                                              <p:spTgt spid="97"/>
                                            </p:tgtEl>
                                          </p:cBhvr>
                                        </p:animEffect>
                                      </p:childTnLst>
                                    </p:cTn>
                                  </p:par>
                                  <p:par>
                                    <p:cTn id="140" presetID="8" presetClass="emph" presetSubtype="0" decel="100000" fill="hold" nodeType="withEffect">
                                      <p:stCondLst>
                                        <p:cond delay="750"/>
                                      </p:stCondLst>
                                      <p:childTnLst>
                                        <p:animRot by="-21600000">
                                          <p:cBhvr>
                                            <p:cTn id="141" dur="4500" fill="hold"/>
                                            <p:tgtEl>
                                              <p:spTgt spid="97"/>
                                            </p:tgtEl>
                                            <p:attrNameLst>
                                              <p:attrName>r</p:attrName>
                                            </p:attrNameLst>
                                          </p:cBhvr>
                                        </p:animRot>
                                      </p:childTnLst>
                                    </p:cTn>
                                  </p:par>
                                  <p:par>
                                    <p:cTn id="142" presetID="10" presetClass="entr" presetSubtype="0" fill="hold" nodeType="withEffect">
                                      <p:stCondLst>
                                        <p:cond delay="100"/>
                                      </p:stCondLst>
                                      <p:childTnLst>
                                        <p:set>
                                          <p:cBhvr>
                                            <p:cTn id="143" dur="1" fill="hold">
                                              <p:stCondLst>
                                                <p:cond delay="0"/>
                                              </p:stCondLst>
                                            </p:cTn>
                                            <p:tgtEl>
                                              <p:spTgt spid="68"/>
                                            </p:tgtEl>
                                            <p:attrNameLst>
                                              <p:attrName>style.visibility</p:attrName>
                                            </p:attrNameLst>
                                          </p:cBhvr>
                                          <p:to>
                                            <p:strVal val="visible"/>
                                          </p:to>
                                        </p:set>
                                        <p:animEffect transition="in" filter="fade">
                                          <p:cBhvr>
                                            <p:cTn id="144" dur="250"/>
                                            <p:tgtEl>
                                              <p:spTgt spid="68"/>
                                            </p:tgtEl>
                                          </p:cBhvr>
                                        </p:animEffect>
                                      </p:childTnLst>
                                    </p:cTn>
                                  </p:par>
                                  <p:par>
                                    <p:cTn id="145" presetID="8" presetClass="emph" presetSubtype="0" decel="100000" fill="hold" nodeType="withEffect">
                                      <p:stCondLst>
                                        <p:cond delay="100"/>
                                      </p:stCondLst>
                                      <p:childTnLst>
                                        <p:animRot by="21600000">
                                          <p:cBhvr>
                                            <p:cTn id="146" dur="2250" fill="hold"/>
                                            <p:tgtEl>
                                              <p:spTgt spid="68"/>
                                            </p:tgtEl>
                                            <p:attrNameLst>
                                              <p:attrName>r</p:attrName>
                                            </p:attrNameLst>
                                          </p:cBhvr>
                                        </p:animRot>
                                      </p:childTnLst>
                                    </p:cTn>
                                  </p:par>
                                  <p:par>
                                    <p:cTn id="147" presetID="10" presetClass="entr" presetSubtype="0" fill="hold" nodeType="withEffect">
                                      <p:stCondLst>
                                        <p:cond delay="350"/>
                                      </p:stCondLst>
                                      <p:childTnLst>
                                        <p:set>
                                          <p:cBhvr>
                                            <p:cTn id="148" dur="1" fill="hold">
                                              <p:stCondLst>
                                                <p:cond delay="0"/>
                                              </p:stCondLst>
                                            </p:cTn>
                                            <p:tgtEl>
                                              <p:spTgt spid="74"/>
                                            </p:tgtEl>
                                            <p:attrNameLst>
                                              <p:attrName>style.visibility</p:attrName>
                                            </p:attrNameLst>
                                          </p:cBhvr>
                                          <p:to>
                                            <p:strVal val="visible"/>
                                          </p:to>
                                        </p:set>
                                        <p:animEffect transition="in" filter="fade">
                                          <p:cBhvr>
                                            <p:cTn id="149" dur="250"/>
                                            <p:tgtEl>
                                              <p:spTgt spid="74"/>
                                            </p:tgtEl>
                                          </p:cBhvr>
                                        </p:animEffect>
                                      </p:childTnLst>
                                    </p:cTn>
                                  </p:par>
                                  <p:par>
                                    <p:cTn id="150" presetID="8" presetClass="emph" presetSubtype="0" decel="100000" fill="hold" nodeType="withEffect">
                                      <p:stCondLst>
                                        <p:cond delay="350"/>
                                      </p:stCondLst>
                                      <p:childTnLst>
                                        <p:animRot by="-21600000">
                                          <p:cBhvr>
                                            <p:cTn id="151" dur="2500" fill="hold"/>
                                            <p:tgtEl>
                                              <p:spTgt spid="74"/>
                                            </p:tgtEl>
                                            <p:attrNameLst>
                                              <p:attrName>r</p:attrName>
                                            </p:attrNameLst>
                                          </p:cBhvr>
                                        </p:animRot>
                                      </p:childTnLst>
                                    </p:cTn>
                                  </p:par>
                                  <p:par>
                                    <p:cTn id="152" presetID="10" presetClass="entr" presetSubtype="0" fill="hold" nodeType="withEffect">
                                      <p:stCondLst>
                                        <p:cond delay="60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250"/>
                                            <p:tgtEl>
                                              <p:spTgt spid="80"/>
                                            </p:tgtEl>
                                          </p:cBhvr>
                                        </p:animEffect>
                                      </p:childTnLst>
                                    </p:cTn>
                                  </p:par>
                                  <p:par>
                                    <p:cTn id="155" presetID="8" presetClass="emph" presetSubtype="0" decel="100000" fill="hold" nodeType="withEffect">
                                      <p:stCondLst>
                                        <p:cond delay="600"/>
                                      </p:stCondLst>
                                      <p:childTnLst>
                                        <p:animRot by="21600000">
                                          <p:cBhvr>
                                            <p:cTn id="156" dur="3250" fill="hold"/>
                                            <p:tgtEl>
                                              <p:spTgt spid="80"/>
                                            </p:tgtEl>
                                            <p:attrNameLst>
                                              <p:attrName>r</p:attrName>
                                            </p:attrNameLst>
                                          </p:cBhvr>
                                        </p:animRot>
                                      </p:childTnLst>
                                    </p:cTn>
                                  </p:par>
                                  <p:par>
                                    <p:cTn id="157" presetID="10" presetClass="entr" presetSubtype="0" fill="hold" nodeType="withEffect">
                                      <p:stCondLst>
                                        <p:cond delay="850"/>
                                      </p:stCondLst>
                                      <p:childTnLst>
                                        <p:set>
                                          <p:cBhvr>
                                            <p:cTn id="158" dur="1" fill="hold">
                                              <p:stCondLst>
                                                <p:cond delay="0"/>
                                              </p:stCondLst>
                                            </p:cTn>
                                            <p:tgtEl>
                                              <p:spTgt spid="85"/>
                                            </p:tgtEl>
                                            <p:attrNameLst>
                                              <p:attrName>style.visibility</p:attrName>
                                            </p:attrNameLst>
                                          </p:cBhvr>
                                          <p:to>
                                            <p:strVal val="visible"/>
                                          </p:to>
                                        </p:set>
                                        <p:animEffect transition="in" filter="fade">
                                          <p:cBhvr>
                                            <p:cTn id="159" dur="250"/>
                                            <p:tgtEl>
                                              <p:spTgt spid="85"/>
                                            </p:tgtEl>
                                          </p:cBhvr>
                                        </p:animEffect>
                                      </p:childTnLst>
                                    </p:cTn>
                                  </p:par>
                                  <p:par>
                                    <p:cTn id="160" presetID="8" presetClass="emph" presetSubtype="0" decel="100000" fill="hold" nodeType="withEffect">
                                      <p:stCondLst>
                                        <p:cond delay="850"/>
                                      </p:stCondLst>
                                      <p:childTnLst>
                                        <p:animRot by="-21600000">
                                          <p:cBhvr>
                                            <p:cTn id="161" dur="4500" fill="hold"/>
                                            <p:tgtEl>
                                              <p:spTgt spid="85"/>
                                            </p:tgtEl>
                                            <p:attrNameLst>
                                              <p:attrName>r</p:attrName>
                                            </p:attrNameLst>
                                          </p:cBhvr>
                                        </p:animRot>
                                      </p:childTnLst>
                                    </p:cTn>
                                  </p:par>
                                  <p:par>
                                    <p:cTn id="162" presetID="10" presetClass="entr" presetSubtype="0" fill="hold" nodeType="withEffect">
                                      <p:stCondLst>
                                        <p:cond delay="20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250"/>
                                            <p:tgtEl>
                                              <p:spTgt spid="44"/>
                                            </p:tgtEl>
                                          </p:cBhvr>
                                        </p:animEffect>
                                      </p:childTnLst>
                                    </p:cTn>
                                  </p:par>
                                  <p:par>
                                    <p:cTn id="165" presetID="8" presetClass="emph" presetSubtype="0" decel="100000" fill="hold" nodeType="withEffect">
                                      <p:stCondLst>
                                        <p:cond delay="200"/>
                                      </p:stCondLst>
                                      <p:childTnLst>
                                        <p:animRot by="21600000">
                                          <p:cBhvr>
                                            <p:cTn id="166" dur="2250" fill="hold"/>
                                            <p:tgtEl>
                                              <p:spTgt spid="44"/>
                                            </p:tgtEl>
                                            <p:attrNameLst>
                                              <p:attrName>r</p:attrName>
                                            </p:attrNameLst>
                                          </p:cBhvr>
                                        </p:animRot>
                                      </p:childTnLst>
                                    </p:cTn>
                                  </p:par>
                                  <p:par>
                                    <p:cTn id="167" presetID="10" presetClass="entr" presetSubtype="0" fill="hold" nodeType="withEffect">
                                      <p:stCondLst>
                                        <p:cond delay="450"/>
                                      </p:stCondLst>
                                      <p:childTnLst>
                                        <p:set>
                                          <p:cBhvr>
                                            <p:cTn id="168" dur="1" fill="hold">
                                              <p:stCondLst>
                                                <p:cond delay="0"/>
                                              </p:stCondLst>
                                            </p:cTn>
                                            <p:tgtEl>
                                              <p:spTgt spid="50"/>
                                            </p:tgtEl>
                                            <p:attrNameLst>
                                              <p:attrName>style.visibility</p:attrName>
                                            </p:attrNameLst>
                                          </p:cBhvr>
                                          <p:to>
                                            <p:strVal val="visible"/>
                                          </p:to>
                                        </p:set>
                                        <p:animEffect transition="in" filter="fade">
                                          <p:cBhvr>
                                            <p:cTn id="169" dur="250"/>
                                            <p:tgtEl>
                                              <p:spTgt spid="50"/>
                                            </p:tgtEl>
                                          </p:cBhvr>
                                        </p:animEffect>
                                      </p:childTnLst>
                                    </p:cTn>
                                  </p:par>
                                  <p:par>
                                    <p:cTn id="170" presetID="8" presetClass="emph" presetSubtype="0" decel="100000" fill="hold" nodeType="withEffect">
                                      <p:stCondLst>
                                        <p:cond delay="450"/>
                                      </p:stCondLst>
                                      <p:childTnLst>
                                        <p:animRot by="-21600000">
                                          <p:cBhvr>
                                            <p:cTn id="171" dur="2500" fill="hold"/>
                                            <p:tgtEl>
                                              <p:spTgt spid="50"/>
                                            </p:tgtEl>
                                            <p:attrNameLst>
                                              <p:attrName>r</p:attrName>
                                            </p:attrNameLst>
                                          </p:cBhvr>
                                        </p:animRot>
                                      </p:childTnLst>
                                    </p:cTn>
                                  </p:par>
                                  <p:par>
                                    <p:cTn id="172" presetID="10" presetClass="entr" presetSubtype="0" fill="hold" nodeType="withEffect">
                                      <p:stCondLst>
                                        <p:cond delay="700"/>
                                      </p:stCondLst>
                                      <p:childTnLst>
                                        <p:set>
                                          <p:cBhvr>
                                            <p:cTn id="173" dur="1" fill="hold">
                                              <p:stCondLst>
                                                <p:cond delay="0"/>
                                              </p:stCondLst>
                                            </p:cTn>
                                            <p:tgtEl>
                                              <p:spTgt spid="56"/>
                                            </p:tgtEl>
                                            <p:attrNameLst>
                                              <p:attrName>style.visibility</p:attrName>
                                            </p:attrNameLst>
                                          </p:cBhvr>
                                          <p:to>
                                            <p:strVal val="visible"/>
                                          </p:to>
                                        </p:set>
                                        <p:animEffect transition="in" filter="fade">
                                          <p:cBhvr>
                                            <p:cTn id="174" dur="250"/>
                                            <p:tgtEl>
                                              <p:spTgt spid="56"/>
                                            </p:tgtEl>
                                          </p:cBhvr>
                                        </p:animEffect>
                                      </p:childTnLst>
                                    </p:cTn>
                                  </p:par>
                                  <p:par>
                                    <p:cTn id="175" presetID="8" presetClass="emph" presetSubtype="0" decel="100000" fill="hold" nodeType="withEffect">
                                      <p:stCondLst>
                                        <p:cond delay="700"/>
                                      </p:stCondLst>
                                      <p:childTnLst>
                                        <p:animRot by="21600000">
                                          <p:cBhvr>
                                            <p:cTn id="176" dur="3250" fill="hold"/>
                                            <p:tgtEl>
                                              <p:spTgt spid="56"/>
                                            </p:tgtEl>
                                            <p:attrNameLst>
                                              <p:attrName>r</p:attrName>
                                            </p:attrNameLst>
                                          </p:cBhvr>
                                        </p:animRot>
                                      </p:childTnLst>
                                    </p:cTn>
                                  </p:par>
                                  <p:par>
                                    <p:cTn id="177" presetID="10" presetClass="entr" presetSubtype="0" fill="hold" nodeType="withEffect">
                                      <p:stCondLst>
                                        <p:cond delay="950"/>
                                      </p:stCondLst>
                                      <p:childTnLst>
                                        <p:set>
                                          <p:cBhvr>
                                            <p:cTn id="178" dur="1" fill="hold">
                                              <p:stCondLst>
                                                <p:cond delay="0"/>
                                              </p:stCondLst>
                                            </p:cTn>
                                            <p:tgtEl>
                                              <p:spTgt spid="62"/>
                                            </p:tgtEl>
                                            <p:attrNameLst>
                                              <p:attrName>style.visibility</p:attrName>
                                            </p:attrNameLst>
                                          </p:cBhvr>
                                          <p:to>
                                            <p:strVal val="visible"/>
                                          </p:to>
                                        </p:set>
                                        <p:animEffect transition="in" filter="fade">
                                          <p:cBhvr>
                                            <p:cTn id="179" dur="250"/>
                                            <p:tgtEl>
                                              <p:spTgt spid="62"/>
                                            </p:tgtEl>
                                          </p:cBhvr>
                                        </p:animEffect>
                                      </p:childTnLst>
                                    </p:cTn>
                                  </p:par>
                                  <p:par>
                                    <p:cTn id="180" presetID="8" presetClass="emph" presetSubtype="0" decel="100000" fill="hold" nodeType="withEffect">
                                      <p:stCondLst>
                                        <p:cond delay="950"/>
                                      </p:stCondLst>
                                      <p:childTnLst>
                                        <p:animRot by="-21600000">
                                          <p:cBhvr>
                                            <p:cTn id="181" dur="4500" fill="hold"/>
                                            <p:tgtEl>
                                              <p:spTgt spid="62"/>
                                            </p:tgtEl>
                                            <p:attrNameLst>
                                              <p:attrName>r</p:attrName>
                                            </p:attrNameLst>
                                          </p:cBhvr>
                                        </p:animRot>
                                      </p:childTnLst>
                                    </p:cTn>
                                  </p:par>
                                  <p:par>
                                    <p:cTn id="182" presetID="42" presetClass="path" presetSubtype="0" accel="2000" decel="98000" fill="hold" grpId="0" nodeType="withEffect">
                                      <p:stCondLst>
                                        <p:cond delay="250"/>
                                      </p:stCondLst>
                                      <p:childTnLst>
                                        <p:animMotion origin="layout" path="M 0 2.59259E-6 L 0 -0.16482 " pathEditMode="relative" rAng="0" ptsTypes="AA">
                                          <p:cBhvr>
                                            <p:cTn id="183" dur="2500" fill="hold"/>
                                            <p:tgtEl>
                                              <p:spTgt spid="120"/>
                                            </p:tgtEl>
                                            <p:attrNameLst>
                                              <p:attrName>ppt_x</p:attrName>
                                              <p:attrName>ppt_y</p:attrName>
                                            </p:attrNameLst>
                                          </p:cBhvr>
                                          <p:rCtr x="0" y="-8241"/>
                                        </p:animMotion>
                                      </p:childTnLst>
                                    </p:cTn>
                                  </p:par>
                                  <p:par>
                                    <p:cTn id="184" presetID="42" presetClass="path" presetSubtype="0" accel="2000" decel="98000" fill="hold" grpId="0" nodeType="withEffect">
                                      <p:stCondLst>
                                        <p:cond delay="250"/>
                                      </p:stCondLst>
                                      <p:childTnLst>
                                        <p:animMotion origin="layout" path="M 0 -2.59259E-6 L 0 0.16482 " pathEditMode="relative" rAng="0" ptsTypes="AA">
                                          <p:cBhvr>
                                            <p:cTn id="185" dur="2500" fill="hold"/>
                                            <p:tgtEl>
                                              <p:spTgt spid="121"/>
                                            </p:tgtEl>
                                            <p:attrNameLst>
                                              <p:attrName>ppt_x</p:attrName>
                                              <p:attrName>ppt_y</p:attrName>
                                            </p:attrNameLst>
                                          </p:cBhvr>
                                          <p:rCtr x="0" y="8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20" grpId="0" animBg="1"/>
          <p:bldP spid="1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8000"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1000" fill="hold"/>
                                            <p:tgtEl>
                                              <p:spTgt spid="101"/>
                                            </p:tgtEl>
                                            <p:attrNameLst>
                                              <p:attrName>ppt_x</p:attrName>
                                            </p:attrNameLst>
                                          </p:cBhvr>
                                          <p:tavLst>
                                            <p:tav tm="0">
                                              <p:val>
                                                <p:strVal val="#ppt_x"/>
                                              </p:val>
                                            </p:tav>
                                            <p:tav tm="100000">
                                              <p:val>
                                                <p:strVal val="#ppt_x"/>
                                              </p:val>
                                            </p:tav>
                                          </p:tavLst>
                                        </p:anim>
                                        <p:anim calcmode="lin" valueType="num">
                                          <p:cBhvr additive="base">
                                            <p:cTn id="8" dur="1000" fill="hold"/>
                                            <p:tgtEl>
                                              <p:spTgt spid="101"/>
                                            </p:tgtEl>
                                            <p:attrNameLst>
                                              <p:attrName>ppt_y</p:attrName>
                                            </p:attrNameLst>
                                          </p:cBhvr>
                                          <p:tavLst>
                                            <p:tav tm="0">
                                              <p:val>
                                                <p:strVal val="1+#ppt_h/2"/>
                                              </p:val>
                                            </p:tav>
                                            <p:tav tm="100000">
                                              <p:val>
                                                <p:strVal val="#ppt_y"/>
                                              </p:val>
                                            </p:tav>
                                          </p:tavLst>
                                        </p:anim>
                                      </p:childTnLst>
                                    </p:cTn>
                                  </p:par>
                                  <p:par>
                                    <p:cTn id="9" presetID="6" presetClass="emph" presetSubtype="0" accel="76000" decel="24000" autoRev="1" fill="hold" grpId="1" nodeType="withEffect">
                                      <p:stCondLst>
                                        <p:cond delay="0"/>
                                      </p:stCondLst>
                                      <p:childTnLst>
                                        <p:animScale>
                                          <p:cBhvr>
                                            <p:cTn id="10" dur="350" fill="hold"/>
                                            <p:tgtEl>
                                              <p:spTgt spid="101"/>
                                            </p:tgtEl>
                                          </p:cBhvr>
                                          <p:by x="150000" y="150000"/>
                                        </p:animScale>
                                      </p:childTnLst>
                                    </p:cTn>
                                  </p:par>
                                  <p:par>
                                    <p:cTn id="11" presetID="2" presetClass="entr" presetSubtype="4" accel="28000"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1000" fill="hold"/>
                                            <p:tgtEl>
                                              <p:spTgt spid="109"/>
                                            </p:tgtEl>
                                            <p:attrNameLst>
                                              <p:attrName>ppt_x</p:attrName>
                                            </p:attrNameLst>
                                          </p:cBhvr>
                                          <p:tavLst>
                                            <p:tav tm="0">
                                              <p:val>
                                                <p:strVal val="#ppt_x"/>
                                              </p:val>
                                            </p:tav>
                                            <p:tav tm="100000">
                                              <p:val>
                                                <p:strVal val="#ppt_x"/>
                                              </p:val>
                                            </p:tav>
                                          </p:tavLst>
                                        </p:anim>
                                        <p:anim calcmode="lin" valueType="num">
                                          <p:cBhvr additive="base">
                                            <p:cTn id="14" dur="1000" fill="hold"/>
                                            <p:tgtEl>
                                              <p:spTgt spid="109"/>
                                            </p:tgtEl>
                                            <p:attrNameLst>
                                              <p:attrName>ppt_y</p:attrName>
                                            </p:attrNameLst>
                                          </p:cBhvr>
                                          <p:tavLst>
                                            <p:tav tm="0">
                                              <p:val>
                                                <p:strVal val="1+#ppt_h/2"/>
                                              </p:val>
                                            </p:tav>
                                            <p:tav tm="100000">
                                              <p:val>
                                                <p:strVal val="#ppt_y"/>
                                              </p:val>
                                            </p:tav>
                                          </p:tavLst>
                                        </p:anim>
                                      </p:childTnLst>
                                    </p:cTn>
                                  </p:par>
                                  <p:par>
                                    <p:cTn id="15" presetID="6" presetClass="emph" presetSubtype="0" accel="76000" decel="24000" autoRev="1" fill="hold" grpId="1" nodeType="withEffect">
                                      <p:stCondLst>
                                        <p:cond delay="0"/>
                                      </p:stCondLst>
                                      <p:childTnLst>
                                        <p:animScale>
                                          <p:cBhvr>
                                            <p:cTn id="16" dur="350" fill="hold"/>
                                            <p:tgtEl>
                                              <p:spTgt spid="109"/>
                                            </p:tgtEl>
                                          </p:cBhvr>
                                          <p:by x="150000" y="150000"/>
                                        </p:animScale>
                                      </p:childTnLst>
                                    </p:cTn>
                                  </p:par>
                                  <p:par>
                                    <p:cTn id="17" presetID="2" presetClass="entr" presetSubtype="4" accel="2800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 calcmode="lin" valueType="num">
                                          <p:cBhvr additive="base">
                                            <p:cTn id="19" dur="1000" fill="hold"/>
                                            <p:tgtEl>
                                              <p:spTgt spid="100"/>
                                            </p:tgtEl>
                                            <p:attrNameLst>
                                              <p:attrName>ppt_x</p:attrName>
                                            </p:attrNameLst>
                                          </p:cBhvr>
                                          <p:tavLst>
                                            <p:tav tm="0">
                                              <p:val>
                                                <p:strVal val="#ppt_x"/>
                                              </p:val>
                                            </p:tav>
                                            <p:tav tm="100000">
                                              <p:val>
                                                <p:strVal val="#ppt_x"/>
                                              </p:val>
                                            </p:tav>
                                          </p:tavLst>
                                        </p:anim>
                                        <p:anim calcmode="lin" valueType="num">
                                          <p:cBhvr additive="base">
                                            <p:cTn id="20" dur="1000" fill="hold"/>
                                            <p:tgtEl>
                                              <p:spTgt spid="100"/>
                                            </p:tgtEl>
                                            <p:attrNameLst>
                                              <p:attrName>ppt_y</p:attrName>
                                            </p:attrNameLst>
                                          </p:cBhvr>
                                          <p:tavLst>
                                            <p:tav tm="0">
                                              <p:val>
                                                <p:strVal val="1+#ppt_h/2"/>
                                              </p:val>
                                            </p:tav>
                                            <p:tav tm="100000">
                                              <p:val>
                                                <p:strVal val="#ppt_y"/>
                                              </p:val>
                                            </p:tav>
                                          </p:tavLst>
                                        </p:anim>
                                      </p:childTnLst>
                                    </p:cTn>
                                  </p:par>
                                  <p:par>
                                    <p:cTn id="21" presetID="6" presetClass="emph" presetSubtype="0" accel="76000" decel="24000" autoRev="1" fill="hold" grpId="1" nodeType="withEffect">
                                      <p:stCondLst>
                                        <p:cond delay="0"/>
                                      </p:stCondLst>
                                      <p:childTnLst>
                                        <p:animScale>
                                          <p:cBhvr>
                                            <p:cTn id="22" dur="350" fill="hold"/>
                                            <p:tgtEl>
                                              <p:spTgt spid="100"/>
                                            </p:tgtEl>
                                          </p:cBhvr>
                                          <p:by x="150000" y="150000"/>
                                        </p:animScale>
                                      </p:childTnLst>
                                    </p:cTn>
                                  </p:par>
                                  <p:par>
                                    <p:cTn id="23" presetID="2" presetClass="entr" presetSubtype="4" accel="28000" fill="hold" grpId="0" nodeType="withEffect">
                                      <p:stCondLst>
                                        <p:cond delay="100"/>
                                      </p:stCondLst>
                                      <p:childTnLst>
                                        <p:set>
                                          <p:cBhvr>
                                            <p:cTn id="24" dur="1" fill="hold">
                                              <p:stCondLst>
                                                <p:cond delay="0"/>
                                              </p:stCondLst>
                                            </p:cTn>
                                            <p:tgtEl>
                                              <p:spTgt spid="110"/>
                                            </p:tgtEl>
                                            <p:attrNameLst>
                                              <p:attrName>style.visibility</p:attrName>
                                            </p:attrNameLst>
                                          </p:cBhvr>
                                          <p:to>
                                            <p:strVal val="visible"/>
                                          </p:to>
                                        </p:set>
                                        <p:anim calcmode="lin" valueType="num">
                                          <p:cBhvr additive="base">
                                            <p:cTn id="25" dur="1000" fill="hold"/>
                                            <p:tgtEl>
                                              <p:spTgt spid="110"/>
                                            </p:tgtEl>
                                            <p:attrNameLst>
                                              <p:attrName>ppt_x</p:attrName>
                                            </p:attrNameLst>
                                          </p:cBhvr>
                                          <p:tavLst>
                                            <p:tav tm="0">
                                              <p:val>
                                                <p:strVal val="#ppt_x"/>
                                              </p:val>
                                            </p:tav>
                                            <p:tav tm="100000">
                                              <p:val>
                                                <p:strVal val="#ppt_x"/>
                                              </p:val>
                                            </p:tav>
                                          </p:tavLst>
                                        </p:anim>
                                        <p:anim calcmode="lin" valueType="num">
                                          <p:cBhvr additive="base">
                                            <p:cTn id="26" dur="1000" fill="hold"/>
                                            <p:tgtEl>
                                              <p:spTgt spid="110"/>
                                            </p:tgtEl>
                                            <p:attrNameLst>
                                              <p:attrName>ppt_y</p:attrName>
                                            </p:attrNameLst>
                                          </p:cBhvr>
                                          <p:tavLst>
                                            <p:tav tm="0">
                                              <p:val>
                                                <p:strVal val="1+#ppt_h/2"/>
                                              </p:val>
                                            </p:tav>
                                            <p:tav tm="100000">
                                              <p:val>
                                                <p:strVal val="#ppt_y"/>
                                              </p:val>
                                            </p:tav>
                                          </p:tavLst>
                                        </p:anim>
                                      </p:childTnLst>
                                    </p:cTn>
                                  </p:par>
                                  <p:par>
                                    <p:cTn id="27" presetID="6" presetClass="emph" presetSubtype="0" accel="76000" decel="24000" autoRev="1" fill="hold" grpId="1" nodeType="withEffect">
                                      <p:stCondLst>
                                        <p:cond delay="100"/>
                                      </p:stCondLst>
                                      <p:childTnLst>
                                        <p:animScale>
                                          <p:cBhvr>
                                            <p:cTn id="28" dur="350" fill="hold"/>
                                            <p:tgtEl>
                                              <p:spTgt spid="110"/>
                                            </p:tgtEl>
                                          </p:cBhvr>
                                          <p:by x="150000" y="150000"/>
                                        </p:animScale>
                                      </p:childTnLst>
                                    </p:cTn>
                                  </p:par>
                                  <p:par>
                                    <p:cTn id="29" presetID="2" presetClass="entr" presetSubtype="4" accel="28000" fill="hold" grpId="0" nodeType="withEffect">
                                      <p:stCondLst>
                                        <p:cond delay="100"/>
                                      </p:stCondLst>
                                      <p:childTnLst>
                                        <p:set>
                                          <p:cBhvr>
                                            <p:cTn id="30" dur="1" fill="hold">
                                              <p:stCondLst>
                                                <p:cond delay="0"/>
                                              </p:stCondLst>
                                            </p:cTn>
                                            <p:tgtEl>
                                              <p:spTgt spid="108"/>
                                            </p:tgtEl>
                                            <p:attrNameLst>
                                              <p:attrName>style.visibility</p:attrName>
                                            </p:attrNameLst>
                                          </p:cBhvr>
                                          <p:to>
                                            <p:strVal val="visible"/>
                                          </p:to>
                                        </p:set>
                                        <p:anim calcmode="lin" valueType="num">
                                          <p:cBhvr additive="base">
                                            <p:cTn id="31" dur="1000" fill="hold"/>
                                            <p:tgtEl>
                                              <p:spTgt spid="108"/>
                                            </p:tgtEl>
                                            <p:attrNameLst>
                                              <p:attrName>ppt_x</p:attrName>
                                            </p:attrNameLst>
                                          </p:cBhvr>
                                          <p:tavLst>
                                            <p:tav tm="0">
                                              <p:val>
                                                <p:strVal val="#ppt_x"/>
                                              </p:val>
                                            </p:tav>
                                            <p:tav tm="100000">
                                              <p:val>
                                                <p:strVal val="#ppt_x"/>
                                              </p:val>
                                            </p:tav>
                                          </p:tavLst>
                                        </p:anim>
                                        <p:anim calcmode="lin" valueType="num">
                                          <p:cBhvr additive="base">
                                            <p:cTn id="32" dur="1000" fill="hold"/>
                                            <p:tgtEl>
                                              <p:spTgt spid="108"/>
                                            </p:tgtEl>
                                            <p:attrNameLst>
                                              <p:attrName>ppt_y</p:attrName>
                                            </p:attrNameLst>
                                          </p:cBhvr>
                                          <p:tavLst>
                                            <p:tav tm="0">
                                              <p:val>
                                                <p:strVal val="1+#ppt_h/2"/>
                                              </p:val>
                                            </p:tav>
                                            <p:tav tm="100000">
                                              <p:val>
                                                <p:strVal val="#ppt_y"/>
                                              </p:val>
                                            </p:tav>
                                          </p:tavLst>
                                        </p:anim>
                                      </p:childTnLst>
                                    </p:cTn>
                                  </p:par>
                                  <p:par>
                                    <p:cTn id="33" presetID="6" presetClass="emph" presetSubtype="0" accel="76000" decel="24000" autoRev="1" fill="hold" grpId="1" nodeType="withEffect">
                                      <p:stCondLst>
                                        <p:cond delay="100"/>
                                      </p:stCondLst>
                                      <p:childTnLst>
                                        <p:animScale>
                                          <p:cBhvr>
                                            <p:cTn id="34" dur="350" fill="hold"/>
                                            <p:tgtEl>
                                              <p:spTgt spid="108"/>
                                            </p:tgtEl>
                                          </p:cBhvr>
                                          <p:by x="150000" y="150000"/>
                                        </p:animScale>
                                      </p:childTnLst>
                                    </p:cTn>
                                  </p:par>
                                  <p:par>
                                    <p:cTn id="35" presetID="2" presetClass="entr" presetSubtype="4" accel="28000" fill="hold" grpId="0" nodeType="withEffect">
                                      <p:stCondLst>
                                        <p:cond delay="250"/>
                                      </p:stCondLst>
                                      <p:childTnLst>
                                        <p:set>
                                          <p:cBhvr>
                                            <p:cTn id="36" dur="1" fill="hold">
                                              <p:stCondLst>
                                                <p:cond delay="0"/>
                                              </p:stCondLst>
                                            </p:cTn>
                                            <p:tgtEl>
                                              <p:spTgt spid="112"/>
                                            </p:tgtEl>
                                            <p:attrNameLst>
                                              <p:attrName>style.visibility</p:attrName>
                                            </p:attrNameLst>
                                          </p:cBhvr>
                                          <p:to>
                                            <p:strVal val="visible"/>
                                          </p:to>
                                        </p:set>
                                        <p:anim calcmode="lin" valueType="num">
                                          <p:cBhvr additive="base">
                                            <p:cTn id="37" dur="1000" fill="hold"/>
                                            <p:tgtEl>
                                              <p:spTgt spid="112"/>
                                            </p:tgtEl>
                                            <p:attrNameLst>
                                              <p:attrName>ppt_x</p:attrName>
                                            </p:attrNameLst>
                                          </p:cBhvr>
                                          <p:tavLst>
                                            <p:tav tm="0">
                                              <p:val>
                                                <p:strVal val="#ppt_x"/>
                                              </p:val>
                                            </p:tav>
                                            <p:tav tm="100000">
                                              <p:val>
                                                <p:strVal val="#ppt_x"/>
                                              </p:val>
                                            </p:tav>
                                          </p:tavLst>
                                        </p:anim>
                                        <p:anim calcmode="lin" valueType="num">
                                          <p:cBhvr additive="base">
                                            <p:cTn id="38" dur="1000" fill="hold"/>
                                            <p:tgtEl>
                                              <p:spTgt spid="112"/>
                                            </p:tgtEl>
                                            <p:attrNameLst>
                                              <p:attrName>ppt_y</p:attrName>
                                            </p:attrNameLst>
                                          </p:cBhvr>
                                          <p:tavLst>
                                            <p:tav tm="0">
                                              <p:val>
                                                <p:strVal val="1+#ppt_h/2"/>
                                              </p:val>
                                            </p:tav>
                                            <p:tav tm="100000">
                                              <p:val>
                                                <p:strVal val="#ppt_y"/>
                                              </p:val>
                                            </p:tav>
                                          </p:tavLst>
                                        </p:anim>
                                      </p:childTnLst>
                                    </p:cTn>
                                  </p:par>
                                  <p:par>
                                    <p:cTn id="39" presetID="6" presetClass="emph" presetSubtype="0" accel="76000" decel="24000" autoRev="1" fill="hold" grpId="1" nodeType="withEffect">
                                      <p:stCondLst>
                                        <p:cond delay="250"/>
                                      </p:stCondLst>
                                      <p:childTnLst>
                                        <p:animScale>
                                          <p:cBhvr>
                                            <p:cTn id="40" dur="350" fill="hold"/>
                                            <p:tgtEl>
                                              <p:spTgt spid="112"/>
                                            </p:tgtEl>
                                          </p:cBhvr>
                                          <p:by x="150000" y="150000"/>
                                        </p:animScale>
                                      </p:childTnLst>
                                    </p:cTn>
                                  </p:par>
                                  <p:par>
                                    <p:cTn id="41" presetID="2" presetClass="entr" presetSubtype="4" accel="28000" fill="hold" grpId="0" nodeType="withEffect">
                                      <p:stCondLst>
                                        <p:cond delay="250"/>
                                      </p:stCondLst>
                                      <p:childTnLst>
                                        <p:set>
                                          <p:cBhvr>
                                            <p:cTn id="42" dur="1" fill="hold">
                                              <p:stCondLst>
                                                <p:cond delay="0"/>
                                              </p:stCondLst>
                                            </p:cTn>
                                            <p:tgtEl>
                                              <p:spTgt spid="103"/>
                                            </p:tgtEl>
                                            <p:attrNameLst>
                                              <p:attrName>style.visibility</p:attrName>
                                            </p:attrNameLst>
                                          </p:cBhvr>
                                          <p:to>
                                            <p:strVal val="visible"/>
                                          </p:to>
                                        </p:set>
                                        <p:anim calcmode="lin" valueType="num">
                                          <p:cBhvr additive="base">
                                            <p:cTn id="43" dur="1000" fill="hold"/>
                                            <p:tgtEl>
                                              <p:spTgt spid="103"/>
                                            </p:tgtEl>
                                            <p:attrNameLst>
                                              <p:attrName>ppt_x</p:attrName>
                                            </p:attrNameLst>
                                          </p:cBhvr>
                                          <p:tavLst>
                                            <p:tav tm="0">
                                              <p:val>
                                                <p:strVal val="#ppt_x"/>
                                              </p:val>
                                            </p:tav>
                                            <p:tav tm="100000">
                                              <p:val>
                                                <p:strVal val="#ppt_x"/>
                                              </p:val>
                                            </p:tav>
                                          </p:tavLst>
                                        </p:anim>
                                        <p:anim calcmode="lin" valueType="num">
                                          <p:cBhvr additive="base">
                                            <p:cTn id="44" dur="1000" fill="hold"/>
                                            <p:tgtEl>
                                              <p:spTgt spid="103"/>
                                            </p:tgtEl>
                                            <p:attrNameLst>
                                              <p:attrName>ppt_y</p:attrName>
                                            </p:attrNameLst>
                                          </p:cBhvr>
                                          <p:tavLst>
                                            <p:tav tm="0">
                                              <p:val>
                                                <p:strVal val="1+#ppt_h/2"/>
                                              </p:val>
                                            </p:tav>
                                            <p:tav tm="100000">
                                              <p:val>
                                                <p:strVal val="#ppt_y"/>
                                              </p:val>
                                            </p:tav>
                                          </p:tavLst>
                                        </p:anim>
                                      </p:childTnLst>
                                    </p:cTn>
                                  </p:par>
                                  <p:par>
                                    <p:cTn id="45" presetID="6" presetClass="emph" presetSubtype="0" accel="76000" decel="24000" autoRev="1" fill="hold" grpId="1" nodeType="withEffect">
                                      <p:stCondLst>
                                        <p:cond delay="250"/>
                                      </p:stCondLst>
                                      <p:childTnLst>
                                        <p:animScale>
                                          <p:cBhvr>
                                            <p:cTn id="46" dur="350" fill="hold"/>
                                            <p:tgtEl>
                                              <p:spTgt spid="103"/>
                                            </p:tgtEl>
                                          </p:cBhvr>
                                          <p:by x="150000" y="150000"/>
                                        </p:animScale>
                                      </p:childTnLst>
                                    </p:cTn>
                                  </p:par>
                                  <p:par>
                                    <p:cTn id="47" presetID="2" presetClass="entr" presetSubtype="4" accel="28000" fill="hold" grpId="0" nodeType="withEffect">
                                      <p:stCondLst>
                                        <p:cond delay="350"/>
                                      </p:stCondLst>
                                      <p:childTnLst>
                                        <p:set>
                                          <p:cBhvr>
                                            <p:cTn id="48" dur="1" fill="hold">
                                              <p:stCondLst>
                                                <p:cond delay="0"/>
                                              </p:stCondLst>
                                            </p:cTn>
                                            <p:tgtEl>
                                              <p:spTgt spid="102"/>
                                            </p:tgtEl>
                                            <p:attrNameLst>
                                              <p:attrName>style.visibility</p:attrName>
                                            </p:attrNameLst>
                                          </p:cBhvr>
                                          <p:to>
                                            <p:strVal val="visible"/>
                                          </p:to>
                                        </p:set>
                                        <p:anim calcmode="lin" valueType="num">
                                          <p:cBhvr additive="base">
                                            <p:cTn id="49" dur="1000" fill="hold"/>
                                            <p:tgtEl>
                                              <p:spTgt spid="102"/>
                                            </p:tgtEl>
                                            <p:attrNameLst>
                                              <p:attrName>ppt_x</p:attrName>
                                            </p:attrNameLst>
                                          </p:cBhvr>
                                          <p:tavLst>
                                            <p:tav tm="0">
                                              <p:val>
                                                <p:strVal val="#ppt_x"/>
                                              </p:val>
                                            </p:tav>
                                            <p:tav tm="100000">
                                              <p:val>
                                                <p:strVal val="#ppt_x"/>
                                              </p:val>
                                            </p:tav>
                                          </p:tavLst>
                                        </p:anim>
                                        <p:anim calcmode="lin" valueType="num">
                                          <p:cBhvr additive="base">
                                            <p:cTn id="50" dur="1000" fill="hold"/>
                                            <p:tgtEl>
                                              <p:spTgt spid="102"/>
                                            </p:tgtEl>
                                            <p:attrNameLst>
                                              <p:attrName>ppt_y</p:attrName>
                                            </p:attrNameLst>
                                          </p:cBhvr>
                                          <p:tavLst>
                                            <p:tav tm="0">
                                              <p:val>
                                                <p:strVal val="1+#ppt_h/2"/>
                                              </p:val>
                                            </p:tav>
                                            <p:tav tm="100000">
                                              <p:val>
                                                <p:strVal val="#ppt_y"/>
                                              </p:val>
                                            </p:tav>
                                          </p:tavLst>
                                        </p:anim>
                                      </p:childTnLst>
                                    </p:cTn>
                                  </p:par>
                                  <p:par>
                                    <p:cTn id="51" presetID="6" presetClass="emph" presetSubtype="0" accel="76000" decel="24000" autoRev="1" fill="hold" grpId="1" nodeType="withEffect">
                                      <p:stCondLst>
                                        <p:cond delay="350"/>
                                      </p:stCondLst>
                                      <p:childTnLst>
                                        <p:animScale>
                                          <p:cBhvr>
                                            <p:cTn id="52" dur="350" fill="hold"/>
                                            <p:tgtEl>
                                              <p:spTgt spid="102"/>
                                            </p:tgtEl>
                                          </p:cBhvr>
                                          <p:by x="150000" y="150000"/>
                                        </p:animScale>
                                      </p:childTnLst>
                                    </p:cTn>
                                  </p:par>
                                  <p:par>
                                    <p:cTn id="53" presetID="2" presetClass="entr" presetSubtype="4" accel="28000" fill="hold" grpId="0" nodeType="withEffect">
                                      <p:stCondLst>
                                        <p:cond delay="350"/>
                                      </p:stCondLst>
                                      <p:childTnLst>
                                        <p:set>
                                          <p:cBhvr>
                                            <p:cTn id="54" dur="1" fill="hold">
                                              <p:stCondLst>
                                                <p:cond delay="0"/>
                                              </p:stCondLst>
                                            </p:cTn>
                                            <p:tgtEl>
                                              <p:spTgt spid="111"/>
                                            </p:tgtEl>
                                            <p:attrNameLst>
                                              <p:attrName>style.visibility</p:attrName>
                                            </p:attrNameLst>
                                          </p:cBhvr>
                                          <p:to>
                                            <p:strVal val="visible"/>
                                          </p:to>
                                        </p:set>
                                        <p:anim calcmode="lin" valueType="num">
                                          <p:cBhvr additive="base">
                                            <p:cTn id="55" dur="1000" fill="hold"/>
                                            <p:tgtEl>
                                              <p:spTgt spid="111"/>
                                            </p:tgtEl>
                                            <p:attrNameLst>
                                              <p:attrName>ppt_x</p:attrName>
                                            </p:attrNameLst>
                                          </p:cBhvr>
                                          <p:tavLst>
                                            <p:tav tm="0">
                                              <p:val>
                                                <p:strVal val="#ppt_x"/>
                                              </p:val>
                                            </p:tav>
                                            <p:tav tm="100000">
                                              <p:val>
                                                <p:strVal val="#ppt_x"/>
                                              </p:val>
                                            </p:tav>
                                          </p:tavLst>
                                        </p:anim>
                                        <p:anim calcmode="lin" valueType="num">
                                          <p:cBhvr additive="base">
                                            <p:cTn id="56" dur="1000" fill="hold"/>
                                            <p:tgtEl>
                                              <p:spTgt spid="111"/>
                                            </p:tgtEl>
                                            <p:attrNameLst>
                                              <p:attrName>ppt_y</p:attrName>
                                            </p:attrNameLst>
                                          </p:cBhvr>
                                          <p:tavLst>
                                            <p:tav tm="0">
                                              <p:val>
                                                <p:strVal val="1+#ppt_h/2"/>
                                              </p:val>
                                            </p:tav>
                                            <p:tav tm="100000">
                                              <p:val>
                                                <p:strVal val="#ppt_y"/>
                                              </p:val>
                                            </p:tav>
                                          </p:tavLst>
                                        </p:anim>
                                      </p:childTnLst>
                                    </p:cTn>
                                  </p:par>
                                  <p:par>
                                    <p:cTn id="57" presetID="6" presetClass="emph" presetSubtype="0" accel="76000" decel="24000" autoRev="1" fill="hold" grpId="1" nodeType="withEffect">
                                      <p:stCondLst>
                                        <p:cond delay="350"/>
                                      </p:stCondLst>
                                      <p:childTnLst>
                                        <p:animScale>
                                          <p:cBhvr>
                                            <p:cTn id="58" dur="350" fill="hold"/>
                                            <p:tgtEl>
                                              <p:spTgt spid="111"/>
                                            </p:tgtEl>
                                          </p:cBhvr>
                                          <p:by x="150000" y="150000"/>
                                        </p:animScale>
                                      </p:childTnLst>
                                    </p:cTn>
                                  </p:par>
                                  <p:par>
                                    <p:cTn id="59" presetID="2" presetClass="entr" presetSubtype="4" accel="28000" fill="hold" grpId="0" nodeType="withEffect">
                                      <p:stCondLst>
                                        <p:cond delay="500"/>
                                      </p:stCondLst>
                                      <p:childTnLst>
                                        <p:set>
                                          <p:cBhvr>
                                            <p:cTn id="60" dur="1" fill="hold">
                                              <p:stCondLst>
                                                <p:cond delay="0"/>
                                              </p:stCondLst>
                                            </p:cTn>
                                            <p:tgtEl>
                                              <p:spTgt spid="114"/>
                                            </p:tgtEl>
                                            <p:attrNameLst>
                                              <p:attrName>style.visibility</p:attrName>
                                            </p:attrNameLst>
                                          </p:cBhvr>
                                          <p:to>
                                            <p:strVal val="visible"/>
                                          </p:to>
                                        </p:set>
                                        <p:anim calcmode="lin" valueType="num">
                                          <p:cBhvr additive="base">
                                            <p:cTn id="61" dur="1000" fill="hold"/>
                                            <p:tgtEl>
                                              <p:spTgt spid="114"/>
                                            </p:tgtEl>
                                            <p:attrNameLst>
                                              <p:attrName>ppt_x</p:attrName>
                                            </p:attrNameLst>
                                          </p:cBhvr>
                                          <p:tavLst>
                                            <p:tav tm="0">
                                              <p:val>
                                                <p:strVal val="#ppt_x"/>
                                              </p:val>
                                            </p:tav>
                                            <p:tav tm="100000">
                                              <p:val>
                                                <p:strVal val="#ppt_x"/>
                                              </p:val>
                                            </p:tav>
                                          </p:tavLst>
                                        </p:anim>
                                        <p:anim calcmode="lin" valueType="num">
                                          <p:cBhvr additive="base">
                                            <p:cTn id="62" dur="1000" fill="hold"/>
                                            <p:tgtEl>
                                              <p:spTgt spid="114"/>
                                            </p:tgtEl>
                                            <p:attrNameLst>
                                              <p:attrName>ppt_y</p:attrName>
                                            </p:attrNameLst>
                                          </p:cBhvr>
                                          <p:tavLst>
                                            <p:tav tm="0">
                                              <p:val>
                                                <p:strVal val="1+#ppt_h/2"/>
                                              </p:val>
                                            </p:tav>
                                            <p:tav tm="100000">
                                              <p:val>
                                                <p:strVal val="#ppt_y"/>
                                              </p:val>
                                            </p:tav>
                                          </p:tavLst>
                                        </p:anim>
                                      </p:childTnLst>
                                    </p:cTn>
                                  </p:par>
                                  <p:par>
                                    <p:cTn id="63" presetID="6" presetClass="emph" presetSubtype="0" accel="76000" decel="24000" autoRev="1" fill="hold" grpId="1" nodeType="withEffect">
                                      <p:stCondLst>
                                        <p:cond delay="500"/>
                                      </p:stCondLst>
                                      <p:childTnLst>
                                        <p:animScale>
                                          <p:cBhvr>
                                            <p:cTn id="64" dur="350" fill="hold"/>
                                            <p:tgtEl>
                                              <p:spTgt spid="114"/>
                                            </p:tgtEl>
                                          </p:cBhvr>
                                          <p:by x="150000" y="150000"/>
                                        </p:animScale>
                                      </p:childTnLst>
                                    </p:cTn>
                                  </p:par>
                                  <p:par>
                                    <p:cTn id="65" presetID="2" presetClass="entr" presetSubtype="4" accel="28000" fill="hold" grpId="0" nodeType="withEffect">
                                      <p:stCondLst>
                                        <p:cond delay="500"/>
                                      </p:stCondLst>
                                      <p:childTnLst>
                                        <p:set>
                                          <p:cBhvr>
                                            <p:cTn id="66" dur="1" fill="hold">
                                              <p:stCondLst>
                                                <p:cond delay="0"/>
                                              </p:stCondLst>
                                            </p:cTn>
                                            <p:tgtEl>
                                              <p:spTgt spid="105"/>
                                            </p:tgtEl>
                                            <p:attrNameLst>
                                              <p:attrName>style.visibility</p:attrName>
                                            </p:attrNameLst>
                                          </p:cBhvr>
                                          <p:to>
                                            <p:strVal val="visible"/>
                                          </p:to>
                                        </p:set>
                                        <p:anim calcmode="lin" valueType="num">
                                          <p:cBhvr additive="base">
                                            <p:cTn id="67" dur="1000" fill="hold"/>
                                            <p:tgtEl>
                                              <p:spTgt spid="105"/>
                                            </p:tgtEl>
                                            <p:attrNameLst>
                                              <p:attrName>ppt_x</p:attrName>
                                            </p:attrNameLst>
                                          </p:cBhvr>
                                          <p:tavLst>
                                            <p:tav tm="0">
                                              <p:val>
                                                <p:strVal val="#ppt_x"/>
                                              </p:val>
                                            </p:tav>
                                            <p:tav tm="100000">
                                              <p:val>
                                                <p:strVal val="#ppt_x"/>
                                              </p:val>
                                            </p:tav>
                                          </p:tavLst>
                                        </p:anim>
                                        <p:anim calcmode="lin" valueType="num">
                                          <p:cBhvr additive="base">
                                            <p:cTn id="68" dur="1000" fill="hold"/>
                                            <p:tgtEl>
                                              <p:spTgt spid="105"/>
                                            </p:tgtEl>
                                            <p:attrNameLst>
                                              <p:attrName>ppt_y</p:attrName>
                                            </p:attrNameLst>
                                          </p:cBhvr>
                                          <p:tavLst>
                                            <p:tav tm="0">
                                              <p:val>
                                                <p:strVal val="1+#ppt_h/2"/>
                                              </p:val>
                                            </p:tav>
                                            <p:tav tm="100000">
                                              <p:val>
                                                <p:strVal val="#ppt_y"/>
                                              </p:val>
                                            </p:tav>
                                          </p:tavLst>
                                        </p:anim>
                                      </p:childTnLst>
                                    </p:cTn>
                                  </p:par>
                                  <p:par>
                                    <p:cTn id="69" presetID="6" presetClass="emph" presetSubtype="0" accel="76000" decel="24000" autoRev="1" fill="hold" grpId="1" nodeType="withEffect">
                                      <p:stCondLst>
                                        <p:cond delay="500"/>
                                      </p:stCondLst>
                                      <p:childTnLst>
                                        <p:animScale>
                                          <p:cBhvr>
                                            <p:cTn id="70" dur="350" fill="hold"/>
                                            <p:tgtEl>
                                              <p:spTgt spid="105"/>
                                            </p:tgtEl>
                                          </p:cBhvr>
                                          <p:by x="150000" y="150000"/>
                                        </p:animScale>
                                      </p:childTnLst>
                                    </p:cTn>
                                  </p:par>
                                  <p:par>
                                    <p:cTn id="71" presetID="2" presetClass="entr" presetSubtype="4" accel="28000" fill="hold" grpId="0" nodeType="withEffect">
                                      <p:stCondLst>
                                        <p:cond delay="600"/>
                                      </p:stCondLst>
                                      <p:childTnLst>
                                        <p:set>
                                          <p:cBhvr>
                                            <p:cTn id="72" dur="1" fill="hold">
                                              <p:stCondLst>
                                                <p:cond delay="0"/>
                                              </p:stCondLst>
                                            </p:cTn>
                                            <p:tgtEl>
                                              <p:spTgt spid="113"/>
                                            </p:tgtEl>
                                            <p:attrNameLst>
                                              <p:attrName>style.visibility</p:attrName>
                                            </p:attrNameLst>
                                          </p:cBhvr>
                                          <p:to>
                                            <p:strVal val="visible"/>
                                          </p:to>
                                        </p:set>
                                        <p:anim calcmode="lin" valueType="num">
                                          <p:cBhvr additive="base">
                                            <p:cTn id="73" dur="1000" fill="hold"/>
                                            <p:tgtEl>
                                              <p:spTgt spid="113"/>
                                            </p:tgtEl>
                                            <p:attrNameLst>
                                              <p:attrName>ppt_x</p:attrName>
                                            </p:attrNameLst>
                                          </p:cBhvr>
                                          <p:tavLst>
                                            <p:tav tm="0">
                                              <p:val>
                                                <p:strVal val="#ppt_x"/>
                                              </p:val>
                                            </p:tav>
                                            <p:tav tm="100000">
                                              <p:val>
                                                <p:strVal val="#ppt_x"/>
                                              </p:val>
                                            </p:tav>
                                          </p:tavLst>
                                        </p:anim>
                                        <p:anim calcmode="lin" valueType="num">
                                          <p:cBhvr additive="base">
                                            <p:cTn id="74" dur="1000" fill="hold"/>
                                            <p:tgtEl>
                                              <p:spTgt spid="113"/>
                                            </p:tgtEl>
                                            <p:attrNameLst>
                                              <p:attrName>ppt_y</p:attrName>
                                            </p:attrNameLst>
                                          </p:cBhvr>
                                          <p:tavLst>
                                            <p:tav tm="0">
                                              <p:val>
                                                <p:strVal val="1+#ppt_h/2"/>
                                              </p:val>
                                            </p:tav>
                                            <p:tav tm="100000">
                                              <p:val>
                                                <p:strVal val="#ppt_y"/>
                                              </p:val>
                                            </p:tav>
                                          </p:tavLst>
                                        </p:anim>
                                      </p:childTnLst>
                                    </p:cTn>
                                  </p:par>
                                  <p:par>
                                    <p:cTn id="75" presetID="6" presetClass="emph" presetSubtype="0" accel="76000" decel="24000" autoRev="1" fill="hold" grpId="1" nodeType="withEffect">
                                      <p:stCondLst>
                                        <p:cond delay="600"/>
                                      </p:stCondLst>
                                      <p:childTnLst>
                                        <p:animScale>
                                          <p:cBhvr>
                                            <p:cTn id="76" dur="350" fill="hold"/>
                                            <p:tgtEl>
                                              <p:spTgt spid="113"/>
                                            </p:tgtEl>
                                          </p:cBhvr>
                                          <p:by x="150000" y="150000"/>
                                        </p:animScale>
                                      </p:childTnLst>
                                    </p:cTn>
                                  </p:par>
                                  <p:par>
                                    <p:cTn id="77" presetID="2" presetClass="entr" presetSubtype="4" accel="28000" fill="hold" grpId="0" nodeType="withEffect">
                                      <p:stCondLst>
                                        <p:cond delay="600"/>
                                      </p:stCondLst>
                                      <p:childTnLst>
                                        <p:set>
                                          <p:cBhvr>
                                            <p:cTn id="78" dur="1" fill="hold">
                                              <p:stCondLst>
                                                <p:cond delay="0"/>
                                              </p:stCondLst>
                                            </p:cTn>
                                            <p:tgtEl>
                                              <p:spTgt spid="104"/>
                                            </p:tgtEl>
                                            <p:attrNameLst>
                                              <p:attrName>style.visibility</p:attrName>
                                            </p:attrNameLst>
                                          </p:cBhvr>
                                          <p:to>
                                            <p:strVal val="visible"/>
                                          </p:to>
                                        </p:set>
                                        <p:anim calcmode="lin" valueType="num">
                                          <p:cBhvr additive="base">
                                            <p:cTn id="79" dur="1000" fill="hold"/>
                                            <p:tgtEl>
                                              <p:spTgt spid="104"/>
                                            </p:tgtEl>
                                            <p:attrNameLst>
                                              <p:attrName>ppt_x</p:attrName>
                                            </p:attrNameLst>
                                          </p:cBhvr>
                                          <p:tavLst>
                                            <p:tav tm="0">
                                              <p:val>
                                                <p:strVal val="#ppt_x"/>
                                              </p:val>
                                            </p:tav>
                                            <p:tav tm="100000">
                                              <p:val>
                                                <p:strVal val="#ppt_x"/>
                                              </p:val>
                                            </p:tav>
                                          </p:tavLst>
                                        </p:anim>
                                        <p:anim calcmode="lin" valueType="num">
                                          <p:cBhvr additive="base">
                                            <p:cTn id="80" dur="1000" fill="hold"/>
                                            <p:tgtEl>
                                              <p:spTgt spid="104"/>
                                            </p:tgtEl>
                                            <p:attrNameLst>
                                              <p:attrName>ppt_y</p:attrName>
                                            </p:attrNameLst>
                                          </p:cBhvr>
                                          <p:tavLst>
                                            <p:tav tm="0">
                                              <p:val>
                                                <p:strVal val="1+#ppt_h/2"/>
                                              </p:val>
                                            </p:tav>
                                            <p:tav tm="100000">
                                              <p:val>
                                                <p:strVal val="#ppt_y"/>
                                              </p:val>
                                            </p:tav>
                                          </p:tavLst>
                                        </p:anim>
                                      </p:childTnLst>
                                    </p:cTn>
                                  </p:par>
                                  <p:par>
                                    <p:cTn id="81" presetID="6" presetClass="emph" presetSubtype="0" accel="76000" decel="24000" autoRev="1" fill="hold" grpId="1" nodeType="withEffect">
                                      <p:stCondLst>
                                        <p:cond delay="600"/>
                                      </p:stCondLst>
                                      <p:childTnLst>
                                        <p:animScale>
                                          <p:cBhvr>
                                            <p:cTn id="82" dur="350" fill="hold"/>
                                            <p:tgtEl>
                                              <p:spTgt spid="104"/>
                                            </p:tgtEl>
                                          </p:cBhvr>
                                          <p:by x="150000" y="150000"/>
                                        </p:animScale>
                                      </p:childTnLst>
                                    </p:cTn>
                                  </p:par>
                                  <p:par>
                                    <p:cTn id="83" presetID="2" presetClass="entr" presetSubtype="4" accel="28000" fill="hold" grpId="0" nodeType="withEffect">
                                      <p:stCondLst>
                                        <p:cond delay="600"/>
                                      </p:stCondLst>
                                      <p:childTnLst>
                                        <p:set>
                                          <p:cBhvr>
                                            <p:cTn id="84" dur="1" fill="hold">
                                              <p:stCondLst>
                                                <p:cond delay="0"/>
                                              </p:stCondLst>
                                            </p:cTn>
                                            <p:tgtEl>
                                              <p:spTgt spid="115"/>
                                            </p:tgtEl>
                                            <p:attrNameLst>
                                              <p:attrName>style.visibility</p:attrName>
                                            </p:attrNameLst>
                                          </p:cBhvr>
                                          <p:to>
                                            <p:strVal val="visible"/>
                                          </p:to>
                                        </p:set>
                                        <p:anim calcmode="lin" valueType="num">
                                          <p:cBhvr additive="base">
                                            <p:cTn id="85" dur="1000" fill="hold"/>
                                            <p:tgtEl>
                                              <p:spTgt spid="115"/>
                                            </p:tgtEl>
                                            <p:attrNameLst>
                                              <p:attrName>ppt_x</p:attrName>
                                            </p:attrNameLst>
                                          </p:cBhvr>
                                          <p:tavLst>
                                            <p:tav tm="0">
                                              <p:val>
                                                <p:strVal val="#ppt_x"/>
                                              </p:val>
                                            </p:tav>
                                            <p:tav tm="100000">
                                              <p:val>
                                                <p:strVal val="#ppt_x"/>
                                              </p:val>
                                            </p:tav>
                                          </p:tavLst>
                                        </p:anim>
                                        <p:anim calcmode="lin" valueType="num">
                                          <p:cBhvr additive="base">
                                            <p:cTn id="86" dur="1000" fill="hold"/>
                                            <p:tgtEl>
                                              <p:spTgt spid="115"/>
                                            </p:tgtEl>
                                            <p:attrNameLst>
                                              <p:attrName>ppt_y</p:attrName>
                                            </p:attrNameLst>
                                          </p:cBhvr>
                                          <p:tavLst>
                                            <p:tav tm="0">
                                              <p:val>
                                                <p:strVal val="1+#ppt_h/2"/>
                                              </p:val>
                                            </p:tav>
                                            <p:tav tm="100000">
                                              <p:val>
                                                <p:strVal val="#ppt_y"/>
                                              </p:val>
                                            </p:tav>
                                          </p:tavLst>
                                        </p:anim>
                                      </p:childTnLst>
                                    </p:cTn>
                                  </p:par>
                                  <p:par>
                                    <p:cTn id="87" presetID="6" presetClass="emph" presetSubtype="0" accel="76000" decel="24000" autoRev="1" fill="hold" grpId="1" nodeType="withEffect">
                                      <p:stCondLst>
                                        <p:cond delay="600"/>
                                      </p:stCondLst>
                                      <p:childTnLst>
                                        <p:animScale>
                                          <p:cBhvr>
                                            <p:cTn id="88" dur="350" fill="hold"/>
                                            <p:tgtEl>
                                              <p:spTgt spid="115"/>
                                            </p:tgtEl>
                                          </p:cBhvr>
                                          <p:by x="150000" y="150000"/>
                                        </p:animScale>
                                      </p:childTnLst>
                                    </p:cTn>
                                  </p:par>
                                  <p:par>
                                    <p:cTn id="89" presetID="2" presetClass="entr" presetSubtype="4" accel="28000" fill="hold" grpId="0" nodeType="withEffect">
                                      <p:stCondLst>
                                        <p:cond delay="750"/>
                                      </p:stCondLst>
                                      <p:childTnLst>
                                        <p:set>
                                          <p:cBhvr>
                                            <p:cTn id="90" dur="1" fill="hold">
                                              <p:stCondLst>
                                                <p:cond delay="0"/>
                                              </p:stCondLst>
                                            </p:cTn>
                                            <p:tgtEl>
                                              <p:spTgt spid="117"/>
                                            </p:tgtEl>
                                            <p:attrNameLst>
                                              <p:attrName>style.visibility</p:attrName>
                                            </p:attrNameLst>
                                          </p:cBhvr>
                                          <p:to>
                                            <p:strVal val="visible"/>
                                          </p:to>
                                        </p:set>
                                        <p:anim calcmode="lin" valueType="num">
                                          <p:cBhvr additive="base">
                                            <p:cTn id="91" dur="1000" fill="hold"/>
                                            <p:tgtEl>
                                              <p:spTgt spid="117"/>
                                            </p:tgtEl>
                                            <p:attrNameLst>
                                              <p:attrName>ppt_x</p:attrName>
                                            </p:attrNameLst>
                                          </p:cBhvr>
                                          <p:tavLst>
                                            <p:tav tm="0">
                                              <p:val>
                                                <p:strVal val="#ppt_x"/>
                                              </p:val>
                                            </p:tav>
                                            <p:tav tm="100000">
                                              <p:val>
                                                <p:strVal val="#ppt_x"/>
                                              </p:val>
                                            </p:tav>
                                          </p:tavLst>
                                        </p:anim>
                                        <p:anim calcmode="lin" valueType="num">
                                          <p:cBhvr additive="base">
                                            <p:cTn id="92" dur="1000" fill="hold"/>
                                            <p:tgtEl>
                                              <p:spTgt spid="117"/>
                                            </p:tgtEl>
                                            <p:attrNameLst>
                                              <p:attrName>ppt_y</p:attrName>
                                            </p:attrNameLst>
                                          </p:cBhvr>
                                          <p:tavLst>
                                            <p:tav tm="0">
                                              <p:val>
                                                <p:strVal val="1+#ppt_h/2"/>
                                              </p:val>
                                            </p:tav>
                                            <p:tav tm="100000">
                                              <p:val>
                                                <p:strVal val="#ppt_y"/>
                                              </p:val>
                                            </p:tav>
                                          </p:tavLst>
                                        </p:anim>
                                      </p:childTnLst>
                                    </p:cTn>
                                  </p:par>
                                  <p:par>
                                    <p:cTn id="93" presetID="6" presetClass="emph" presetSubtype="0" accel="76000" decel="24000" autoRev="1" fill="hold" grpId="1" nodeType="withEffect">
                                      <p:stCondLst>
                                        <p:cond delay="750"/>
                                      </p:stCondLst>
                                      <p:childTnLst>
                                        <p:animScale>
                                          <p:cBhvr>
                                            <p:cTn id="94" dur="350" fill="hold"/>
                                            <p:tgtEl>
                                              <p:spTgt spid="117"/>
                                            </p:tgtEl>
                                          </p:cBhvr>
                                          <p:by x="150000" y="150000"/>
                                        </p:animScale>
                                      </p:childTnLst>
                                    </p:cTn>
                                  </p:par>
                                  <p:par>
                                    <p:cTn id="95" presetID="2" presetClass="entr" presetSubtype="4" accel="28000" fill="hold" grpId="0" nodeType="withEffect">
                                      <p:stCondLst>
                                        <p:cond delay="750"/>
                                      </p:stCondLst>
                                      <p:childTnLst>
                                        <p:set>
                                          <p:cBhvr>
                                            <p:cTn id="96" dur="1" fill="hold">
                                              <p:stCondLst>
                                                <p:cond delay="0"/>
                                              </p:stCondLst>
                                            </p:cTn>
                                            <p:tgtEl>
                                              <p:spTgt spid="118"/>
                                            </p:tgtEl>
                                            <p:attrNameLst>
                                              <p:attrName>style.visibility</p:attrName>
                                            </p:attrNameLst>
                                          </p:cBhvr>
                                          <p:to>
                                            <p:strVal val="visible"/>
                                          </p:to>
                                        </p:set>
                                        <p:anim calcmode="lin" valueType="num">
                                          <p:cBhvr additive="base">
                                            <p:cTn id="97" dur="1000" fill="hold"/>
                                            <p:tgtEl>
                                              <p:spTgt spid="118"/>
                                            </p:tgtEl>
                                            <p:attrNameLst>
                                              <p:attrName>ppt_x</p:attrName>
                                            </p:attrNameLst>
                                          </p:cBhvr>
                                          <p:tavLst>
                                            <p:tav tm="0">
                                              <p:val>
                                                <p:strVal val="#ppt_x"/>
                                              </p:val>
                                            </p:tav>
                                            <p:tav tm="100000">
                                              <p:val>
                                                <p:strVal val="#ppt_x"/>
                                              </p:val>
                                            </p:tav>
                                          </p:tavLst>
                                        </p:anim>
                                        <p:anim calcmode="lin" valueType="num">
                                          <p:cBhvr additive="base">
                                            <p:cTn id="98" dur="1000" fill="hold"/>
                                            <p:tgtEl>
                                              <p:spTgt spid="118"/>
                                            </p:tgtEl>
                                            <p:attrNameLst>
                                              <p:attrName>ppt_y</p:attrName>
                                            </p:attrNameLst>
                                          </p:cBhvr>
                                          <p:tavLst>
                                            <p:tav tm="0">
                                              <p:val>
                                                <p:strVal val="1+#ppt_h/2"/>
                                              </p:val>
                                            </p:tav>
                                            <p:tav tm="100000">
                                              <p:val>
                                                <p:strVal val="#ppt_y"/>
                                              </p:val>
                                            </p:tav>
                                          </p:tavLst>
                                        </p:anim>
                                      </p:childTnLst>
                                    </p:cTn>
                                  </p:par>
                                  <p:par>
                                    <p:cTn id="99" presetID="6" presetClass="emph" presetSubtype="0" accel="76000" decel="24000" autoRev="1" fill="hold" grpId="1" nodeType="withEffect">
                                      <p:stCondLst>
                                        <p:cond delay="750"/>
                                      </p:stCondLst>
                                      <p:childTnLst>
                                        <p:animScale>
                                          <p:cBhvr>
                                            <p:cTn id="100" dur="350" fill="hold"/>
                                            <p:tgtEl>
                                              <p:spTgt spid="118"/>
                                            </p:tgtEl>
                                          </p:cBhvr>
                                          <p:by x="150000" y="150000"/>
                                        </p:animScale>
                                      </p:childTnLst>
                                    </p:cTn>
                                  </p:par>
                                  <p:par>
                                    <p:cTn id="101" presetID="2" presetClass="entr" presetSubtype="4" accel="28000" fill="hold" grpId="0" nodeType="withEffect">
                                      <p:stCondLst>
                                        <p:cond delay="850"/>
                                      </p:stCondLst>
                                      <p:childTnLst>
                                        <p:set>
                                          <p:cBhvr>
                                            <p:cTn id="102" dur="1" fill="hold">
                                              <p:stCondLst>
                                                <p:cond delay="0"/>
                                              </p:stCondLst>
                                            </p:cTn>
                                            <p:tgtEl>
                                              <p:spTgt spid="116"/>
                                            </p:tgtEl>
                                            <p:attrNameLst>
                                              <p:attrName>style.visibility</p:attrName>
                                            </p:attrNameLst>
                                          </p:cBhvr>
                                          <p:to>
                                            <p:strVal val="visible"/>
                                          </p:to>
                                        </p:set>
                                        <p:anim calcmode="lin" valueType="num">
                                          <p:cBhvr additive="base">
                                            <p:cTn id="103" dur="1000" fill="hold"/>
                                            <p:tgtEl>
                                              <p:spTgt spid="116"/>
                                            </p:tgtEl>
                                            <p:attrNameLst>
                                              <p:attrName>ppt_x</p:attrName>
                                            </p:attrNameLst>
                                          </p:cBhvr>
                                          <p:tavLst>
                                            <p:tav tm="0">
                                              <p:val>
                                                <p:strVal val="#ppt_x"/>
                                              </p:val>
                                            </p:tav>
                                            <p:tav tm="100000">
                                              <p:val>
                                                <p:strVal val="#ppt_x"/>
                                              </p:val>
                                            </p:tav>
                                          </p:tavLst>
                                        </p:anim>
                                        <p:anim calcmode="lin" valueType="num">
                                          <p:cBhvr additive="base">
                                            <p:cTn id="104" dur="1000" fill="hold"/>
                                            <p:tgtEl>
                                              <p:spTgt spid="116"/>
                                            </p:tgtEl>
                                            <p:attrNameLst>
                                              <p:attrName>ppt_y</p:attrName>
                                            </p:attrNameLst>
                                          </p:cBhvr>
                                          <p:tavLst>
                                            <p:tav tm="0">
                                              <p:val>
                                                <p:strVal val="1+#ppt_h/2"/>
                                              </p:val>
                                            </p:tav>
                                            <p:tav tm="100000">
                                              <p:val>
                                                <p:strVal val="#ppt_y"/>
                                              </p:val>
                                            </p:tav>
                                          </p:tavLst>
                                        </p:anim>
                                      </p:childTnLst>
                                    </p:cTn>
                                  </p:par>
                                  <p:par>
                                    <p:cTn id="105" presetID="6" presetClass="emph" presetSubtype="0" accel="76000" decel="24000" autoRev="1" fill="hold" grpId="1" nodeType="withEffect">
                                      <p:stCondLst>
                                        <p:cond delay="850"/>
                                      </p:stCondLst>
                                      <p:childTnLst>
                                        <p:animScale>
                                          <p:cBhvr>
                                            <p:cTn id="106" dur="350" fill="hold"/>
                                            <p:tgtEl>
                                              <p:spTgt spid="116"/>
                                            </p:tgtEl>
                                          </p:cBhvr>
                                          <p:by x="150000" y="150000"/>
                                        </p:animScale>
                                      </p:childTnLst>
                                    </p:cTn>
                                  </p:par>
                                  <p:par>
                                    <p:cTn id="107" presetID="2" presetClass="entr" presetSubtype="4" accel="28000" fill="hold" grpId="0" nodeType="withEffect">
                                      <p:stCondLst>
                                        <p:cond delay="850"/>
                                      </p:stCondLst>
                                      <p:childTnLst>
                                        <p:set>
                                          <p:cBhvr>
                                            <p:cTn id="108" dur="1" fill="hold">
                                              <p:stCondLst>
                                                <p:cond delay="0"/>
                                              </p:stCondLst>
                                            </p:cTn>
                                            <p:tgtEl>
                                              <p:spTgt spid="106"/>
                                            </p:tgtEl>
                                            <p:attrNameLst>
                                              <p:attrName>style.visibility</p:attrName>
                                            </p:attrNameLst>
                                          </p:cBhvr>
                                          <p:to>
                                            <p:strVal val="visible"/>
                                          </p:to>
                                        </p:set>
                                        <p:anim calcmode="lin" valueType="num">
                                          <p:cBhvr additive="base">
                                            <p:cTn id="109" dur="1000" fill="hold"/>
                                            <p:tgtEl>
                                              <p:spTgt spid="106"/>
                                            </p:tgtEl>
                                            <p:attrNameLst>
                                              <p:attrName>ppt_x</p:attrName>
                                            </p:attrNameLst>
                                          </p:cBhvr>
                                          <p:tavLst>
                                            <p:tav tm="0">
                                              <p:val>
                                                <p:strVal val="#ppt_x"/>
                                              </p:val>
                                            </p:tav>
                                            <p:tav tm="100000">
                                              <p:val>
                                                <p:strVal val="#ppt_x"/>
                                              </p:val>
                                            </p:tav>
                                          </p:tavLst>
                                        </p:anim>
                                        <p:anim calcmode="lin" valueType="num">
                                          <p:cBhvr additive="base">
                                            <p:cTn id="110" dur="1000" fill="hold"/>
                                            <p:tgtEl>
                                              <p:spTgt spid="106"/>
                                            </p:tgtEl>
                                            <p:attrNameLst>
                                              <p:attrName>ppt_y</p:attrName>
                                            </p:attrNameLst>
                                          </p:cBhvr>
                                          <p:tavLst>
                                            <p:tav tm="0">
                                              <p:val>
                                                <p:strVal val="1+#ppt_h/2"/>
                                              </p:val>
                                            </p:tav>
                                            <p:tav tm="100000">
                                              <p:val>
                                                <p:strVal val="#ppt_y"/>
                                              </p:val>
                                            </p:tav>
                                          </p:tavLst>
                                        </p:anim>
                                      </p:childTnLst>
                                    </p:cTn>
                                  </p:par>
                                  <p:par>
                                    <p:cTn id="111" presetID="6" presetClass="emph" presetSubtype="0" accel="76000" decel="24000" autoRev="1" fill="hold" grpId="1" nodeType="withEffect">
                                      <p:stCondLst>
                                        <p:cond delay="850"/>
                                      </p:stCondLst>
                                      <p:childTnLst>
                                        <p:animScale>
                                          <p:cBhvr>
                                            <p:cTn id="112" dur="350" fill="hold"/>
                                            <p:tgtEl>
                                              <p:spTgt spid="106"/>
                                            </p:tgtEl>
                                          </p:cBhvr>
                                          <p:by x="150000" y="150000"/>
                                        </p:animScale>
                                      </p:childTnLst>
                                    </p:cTn>
                                  </p:par>
                                  <p:par>
                                    <p:cTn id="113" presetID="2" presetClass="entr" presetSubtype="4" accel="28000" fill="hold" grpId="0" nodeType="withEffect">
                                      <p:stCondLst>
                                        <p:cond delay="850"/>
                                      </p:stCondLst>
                                      <p:childTnLst>
                                        <p:set>
                                          <p:cBhvr>
                                            <p:cTn id="114" dur="1" fill="hold">
                                              <p:stCondLst>
                                                <p:cond delay="0"/>
                                              </p:stCondLst>
                                            </p:cTn>
                                            <p:tgtEl>
                                              <p:spTgt spid="107"/>
                                            </p:tgtEl>
                                            <p:attrNameLst>
                                              <p:attrName>style.visibility</p:attrName>
                                            </p:attrNameLst>
                                          </p:cBhvr>
                                          <p:to>
                                            <p:strVal val="visible"/>
                                          </p:to>
                                        </p:set>
                                        <p:anim calcmode="lin" valueType="num">
                                          <p:cBhvr additive="base">
                                            <p:cTn id="115" dur="1000" fill="hold"/>
                                            <p:tgtEl>
                                              <p:spTgt spid="107"/>
                                            </p:tgtEl>
                                            <p:attrNameLst>
                                              <p:attrName>ppt_x</p:attrName>
                                            </p:attrNameLst>
                                          </p:cBhvr>
                                          <p:tavLst>
                                            <p:tav tm="0">
                                              <p:val>
                                                <p:strVal val="#ppt_x"/>
                                              </p:val>
                                            </p:tav>
                                            <p:tav tm="100000">
                                              <p:val>
                                                <p:strVal val="#ppt_x"/>
                                              </p:val>
                                            </p:tav>
                                          </p:tavLst>
                                        </p:anim>
                                        <p:anim calcmode="lin" valueType="num">
                                          <p:cBhvr additive="base">
                                            <p:cTn id="116" dur="1000" fill="hold"/>
                                            <p:tgtEl>
                                              <p:spTgt spid="107"/>
                                            </p:tgtEl>
                                            <p:attrNameLst>
                                              <p:attrName>ppt_y</p:attrName>
                                            </p:attrNameLst>
                                          </p:cBhvr>
                                          <p:tavLst>
                                            <p:tav tm="0">
                                              <p:val>
                                                <p:strVal val="1+#ppt_h/2"/>
                                              </p:val>
                                            </p:tav>
                                            <p:tav tm="100000">
                                              <p:val>
                                                <p:strVal val="#ppt_y"/>
                                              </p:val>
                                            </p:tav>
                                          </p:tavLst>
                                        </p:anim>
                                      </p:childTnLst>
                                    </p:cTn>
                                  </p:par>
                                  <p:par>
                                    <p:cTn id="117" presetID="6" presetClass="emph" presetSubtype="0" accel="76000" decel="24000" autoRev="1" fill="hold" grpId="1" nodeType="withEffect">
                                      <p:stCondLst>
                                        <p:cond delay="850"/>
                                      </p:stCondLst>
                                      <p:childTnLst>
                                        <p:animScale>
                                          <p:cBhvr>
                                            <p:cTn id="118" dur="350" fill="hold"/>
                                            <p:tgtEl>
                                              <p:spTgt spid="107"/>
                                            </p:tgtEl>
                                          </p:cBhvr>
                                          <p:by x="150000" y="150000"/>
                                        </p:animScale>
                                      </p:childTnLst>
                                    </p:cTn>
                                  </p:par>
                                  <p:par>
                                    <p:cTn id="119" presetID="10" presetClass="entr" presetSubtype="0" fill="hold" grpId="0" nodeType="withEffect">
                                      <p:stCondLst>
                                        <p:cond delay="250"/>
                                      </p:stCondLst>
                                      <p:childTnLst>
                                        <p:set>
                                          <p:cBhvr>
                                            <p:cTn id="120" dur="1" fill="hold">
                                              <p:stCondLst>
                                                <p:cond delay="0"/>
                                              </p:stCondLst>
                                            </p:cTn>
                                            <p:tgtEl>
                                              <p:spTgt spid="119"/>
                                            </p:tgtEl>
                                            <p:attrNameLst>
                                              <p:attrName>style.visibility</p:attrName>
                                            </p:attrNameLst>
                                          </p:cBhvr>
                                          <p:to>
                                            <p:strVal val="visible"/>
                                          </p:to>
                                        </p:set>
                                        <p:animEffect transition="in" filter="fade">
                                          <p:cBhvr>
                                            <p:cTn id="121" dur="1000"/>
                                            <p:tgtEl>
                                              <p:spTgt spid="119"/>
                                            </p:tgtEl>
                                          </p:cBhvr>
                                        </p:animEffect>
                                      </p:childTnLst>
                                    </p:cTn>
                                  </p:par>
                                  <p:par>
                                    <p:cTn id="122" presetID="10" presetClass="entr" presetSubtype="0" fill="hold" nodeType="withEffect">
                                      <p:stCondLst>
                                        <p:cond delay="0"/>
                                      </p:stCondLst>
                                      <p:childTnLst>
                                        <p:set>
                                          <p:cBhvr>
                                            <p:cTn id="123" dur="1" fill="hold">
                                              <p:stCondLst>
                                                <p:cond delay="0"/>
                                              </p:stCondLst>
                                            </p:cTn>
                                            <p:tgtEl>
                                              <p:spTgt spid="88"/>
                                            </p:tgtEl>
                                            <p:attrNameLst>
                                              <p:attrName>style.visibility</p:attrName>
                                            </p:attrNameLst>
                                          </p:cBhvr>
                                          <p:to>
                                            <p:strVal val="visible"/>
                                          </p:to>
                                        </p:set>
                                        <p:animEffect transition="in" filter="fade">
                                          <p:cBhvr>
                                            <p:cTn id="124" dur="250"/>
                                            <p:tgtEl>
                                              <p:spTgt spid="88"/>
                                            </p:tgtEl>
                                          </p:cBhvr>
                                        </p:animEffect>
                                      </p:childTnLst>
                                    </p:cTn>
                                  </p:par>
                                  <p:par>
                                    <p:cTn id="125" presetID="8" presetClass="emph" presetSubtype="0" decel="100000" fill="hold" nodeType="withEffect">
                                      <p:stCondLst>
                                        <p:cond delay="0"/>
                                      </p:stCondLst>
                                      <p:childTnLst>
                                        <p:animRot by="21600000">
                                          <p:cBhvr>
                                            <p:cTn id="126" dur="2250" fill="hold"/>
                                            <p:tgtEl>
                                              <p:spTgt spid="88"/>
                                            </p:tgtEl>
                                            <p:attrNameLst>
                                              <p:attrName>r</p:attrName>
                                            </p:attrNameLst>
                                          </p:cBhvr>
                                        </p:animRot>
                                      </p:childTnLst>
                                    </p:cTn>
                                  </p:par>
                                  <p:par>
                                    <p:cTn id="127" presetID="10" presetClass="entr" presetSubtype="0" fill="hold" nodeType="withEffect">
                                      <p:stCondLst>
                                        <p:cond delay="250"/>
                                      </p:stCondLst>
                                      <p:childTnLst>
                                        <p:set>
                                          <p:cBhvr>
                                            <p:cTn id="128" dur="1" fill="hold">
                                              <p:stCondLst>
                                                <p:cond delay="0"/>
                                              </p:stCondLst>
                                            </p:cTn>
                                            <p:tgtEl>
                                              <p:spTgt spid="91"/>
                                            </p:tgtEl>
                                            <p:attrNameLst>
                                              <p:attrName>style.visibility</p:attrName>
                                            </p:attrNameLst>
                                          </p:cBhvr>
                                          <p:to>
                                            <p:strVal val="visible"/>
                                          </p:to>
                                        </p:set>
                                        <p:animEffect transition="in" filter="fade">
                                          <p:cBhvr>
                                            <p:cTn id="129" dur="250"/>
                                            <p:tgtEl>
                                              <p:spTgt spid="91"/>
                                            </p:tgtEl>
                                          </p:cBhvr>
                                        </p:animEffect>
                                      </p:childTnLst>
                                    </p:cTn>
                                  </p:par>
                                  <p:par>
                                    <p:cTn id="130" presetID="8" presetClass="emph" presetSubtype="0" decel="100000" fill="hold" nodeType="withEffect">
                                      <p:stCondLst>
                                        <p:cond delay="250"/>
                                      </p:stCondLst>
                                      <p:childTnLst>
                                        <p:animRot by="-21600000">
                                          <p:cBhvr>
                                            <p:cTn id="131" dur="2500" fill="hold"/>
                                            <p:tgtEl>
                                              <p:spTgt spid="91"/>
                                            </p:tgtEl>
                                            <p:attrNameLst>
                                              <p:attrName>r</p:attrName>
                                            </p:attrNameLst>
                                          </p:cBhvr>
                                        </p:animRot>
                                      </p:childTnLst>
                                    </p:cTn>
                                  </p:par>
                                  <p:par>
                                    <p:cTn id="132" presetID="10" presetClass="entr" presetSubtype="0" fill="hold" nodeType="withEffect">
                                      <p:stCondLst>
                                        <p:cond delay="500"/>
                                      </p:stCondLst>
                                      <p:childTnLst>
                                        <p:set>
                                          <p:cBhvr>
                                            <p:cTn id="133" dur="1" fill="hold">
                                              <p:stCondLst>
                                                <p:cond delay="0"/>
                                              </p:stCondLst>
                                            </p:cTn>
                                            <p:tgtEl>
                                              <p:spTgt spid="94"/>
                                            </p:tgtEl>
                                            <p:attrNameLst>
                                              <p:attrName>style.visibility</p:attrName>
                                            </p:attrNameLst>
                                          </p:cBhvr>
                                          <p:to>
                                            <p:strVal val="visible"/>
                                          </p:to>
                                        </p:set>
                                        <p:animEffect transition="in" filter="fade">
                                          <p:cBhvr>
                                            <p:cTn id="134" dur="250"/>
                                            <p:tgtEl>
                                              <p:spTgt spid="94"/>
                                            </p:tgtEl>
                                          </p:cBhvr>
                                        </p:animEffect>
                                      </p:childTnLst>
                                    </p:cTn>
                                  </p:par>
                                  <p:par>
                                    <p:cTn id="135" presetID="8" presetClass="emph" presetSubtype="0" decel="100000" fill="hold" nodeType="withEffect">
                                      <p:stCondLst>
                                        <p:cond delay="500"/>
                                      </p:stCondLst>
                                      <p:childTnLst>
                                        <p:animRot by="21600000">
                                          <p:cBhvr>
                                            <p:cTn id="136" dur="3250" fill="hold"/>
                                            <p:tgtEl>
                                              <p:spTgt spid="94"/>
                                            </p:tgtEl>
                                            <p:attrNameLst>
                                              <p:attrName>r</p:attrName>
                                            </p:attrNameLst>
                                          </p:cBhvr>
                                        </p:animRot>
                                      </p:childTnLst>
                                    </p:cTn>
                                  </p:par>
                                  <p:par>
                                    <p:cTn id="137" presetID="10" presetClass="entr" presetSubtype="0" fill="hold" nodeType="withEffect">
                                      <p:stCondLst>
                                        <p:cond delay="750"/>
                                      </p:stCondLst>
                                      <p:childTnLst>
                                        <p:set>
                                          <p:cBhvr>
                                            <p:cTn id="138" dur="1" fill="hold">
                                              <p:stCondLst>
                                                <p:cond delay="0"/>
                                              </p:stCondLst>
                                            </p:cTn>
                                            <p:tgtEl>
                                              <p:spTgt spid="97"/>
                                            </p:tgtEl>
                                            <p:attrNameLst>
                                              <p:attrName>style.visibility</p:attrName>
                                            </p:attrNameLst>
                                          </p:cBhvr>
                                          <p:to>
                                            <p:strVal val="visible"/>
                                          </p:to>
                                        </p:set>
                                        <p:animEffect transition="in" filter="fade">
                                          <p:cBhvr>
                                            <p:cTn id="139" dur="250"/>
                                            <p:tgtEl>
                                              <p:spTgt spid="97"/>
                                            </p:tgtEl>
                                          </p:cBhvr>
                                        </p:animEffect>
                                      </p:childTnLst>
                                    </p:cTn>
                                  </p:par>
                                  <p:par>
                                    <p:cTn id="140" presetID="8" presetClass="emph" presetSubtype="0" decel="100000" fill="hold" nodeType="withEffect">
                                      <p:stCondLst>
                                        <p:cond delay="750"/>
                                      </p:stCondLst>
                                      <p:childTnLst>
                                        <p:animRot by="-21600000">
                                          <p:cBhvr>
                                            <p:cTn id="141" dur="4500" fill="hold"/>
                                            <p:tgtEl>
                                              <p:spTgt spid="97"/>
                                            </p:tgtEl>
                                            <p:attrNameLst>
                                              <p:attrName>r</p:attrName>
                                            </p:attrNameLst>
                                          </p:cBhvr>
                                        </p:animRot>
                                      </p:childTnLst>
                                    </p:cTn>
                                  </p:par>
                                  <p:par>
                                    <p:cTn id="142" presetID="10" presetClass="entr" presetSubtype="0" fill="hold" nodeType="withEffect">
                                      <p:stCondLst>
                                        <p:cond delay="100"/>
                                      </p:stCondLst>
                                      <p:childTnLst>
                                        <p:set>
                                          <p:cBhvr>
                                            <p:cTn id="143" dur="1" fill="hold">
                                              <p:stCondLst>
                                                <p:cond delay="0"/>
                                              </p:stCondLst>
                                            </p:cTn>
                                            <p:tgtEl>
                                              <p:spTgt spid="68"/>
                                            </p:tgtEl>
                                            <p:attrNameLst>
                                              <p:attrName>style.visibility</p:attrName>
                                            </p:attrNameLst>
                                          </p:cBhvr>
                                          <p:to>
                                            <p:strVal val="visible"/>
                                          </p:to>
                                        </p:set>
                                        <p:animEffect transition="in" filter="fade">
                                          <p:cBhvr>
                                            <p:cTn id="144" dur="250"/>
                                            <p:tgtEl>
                                              <p:spTgt spid="68"/>
                                            </p:tgtEl>
                                          </p:cBhvr>
                                        </p:animEffect>
                                      </p:childTnLst>
                                    </p:cTn>
                                  </p:par>
                                  <p:par>
                                    <p:cTn id="145" presetID="8" presetClass="emph" presetSubtype="0" decel="100000" fill="hold" nodeType="withEffect">
                                      <p:stCondLst>
                                        <p:cond delay="100"/>
                                      </p:stCondLst>
                                      <p:childTnLst>
                                        <p:animRot by="21600000">
                                          <p:cBhvr>
                                            <p:cTn id="146" dur="2250" fill="hold"/>
                                            <p:tgtEl>
                                              <p:spTgt spid="68"/>
                                            </p:tgtEl>
                                            <p:attrNameLst>
                                              <p:attrName>r</p:attrName>
                                            </p:attrNameLst>
                                          </p:cBhvr>
                                        </p:animRot>
                                      </p:childTnLst>
                                    </p:cTn>
                                  </p:par>
                                  <p:par>
                                    <p:cTn id="147" presetID="10" presetClass="entr" presetSubtype="0" fill="hold" nodeType="withEffect">
                                      <p:stCondLst>
                                        <p:cond delay="350"/>
                                      </p:stCondLst>
                                      <p:childTnLst>
                                        <p:set>
                                          <p:cBhvr>
                                            <p:cTn id="148" dur="1" fill="hold">
                                              <p:stCondLst>
                                                <p:cond delay="0"/>
                                              </p:stCondLst>
                                            </p:cTn>
                                            <p:tgtEl>
                                              <p:spTgt spid="74"/>
                                            </p:tgtEl>
                                            <p:attrNameLst>
                                              <p:attrName>style.visibility</p:attrName>
                                            </p:attrNameLst>
                                          </p:cBhvr>
                                          <p:to>
                                            <p:strVal val="visible"/>
                                          </p:to>
                                        </p:set>
                                        <p:animEffect transition="in" filter="fade">
                                          <p:cBhvr>
                                            <p:cTn id="149" dur="250"/>
                                            <p:tgtEl>
                                              <p:spTgt spid="74"/>
                                            </p:tgtEl>
                                          </p:cBhvr>
                                        </p:animEffect>
                                      </p:childTnLst>
                                    </p:cTn>
                                  </p:par>
                                  <p:par>
                                    <p:cTn id="150" presetID="8" presetClass="emph" presetSubtype="0" decel="100000" fill="hold" nodeType="withEffect">
                                      <p:stCondLst>
                                        <p:cond delay="350"/>
                                      </p:stCondLst>
                                      <p:childTnLst>
                                        <p:animRot by="-21600000">
                                          <p:cBhvr>
                                            <p:cTn id="151" dur="2500" fill="hold"/>
                                            <p:tgtEl>
                                              <p:spTgt spid="74"/>
                                            </p:tgtEl>
                                            <p:attrNameLst>
                                              <p:attrName>r</p:attrName>
                                            </p:attrNameLst>
                                          </p:cBhvr>
                                        </p:animRot>
                                      </p:childTnLst>
                                    </p:cTn>
                                  </p:par>
                                  <p:par>
                                    <p:cTn id="152" presetID="10" presetClass="entr" presetSubtype="0" fill="hold" nodeType="withEffect">
                                      <p:stCondLst>
                                        <p:cond delay="60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250"/>
                                            <p:tgtEl>
                                              <p:spTgt spid="80"/>
                                            </p:tgtEl>
                                          </p:cBhvr>
                                        </p:animEffect>
                                      </p:childTnLst>
                                    </p:cTn>
                                  </p:par>
                                  <p:par>
                                    <p:cTn id="155" presetID="8" presetClass="emph" presetSubtype="0" decel="100000" fill="hold" nodeType="withEffect">
                                      <p:stCondLst>
                                        <p:cond delay="600"/>
                                      </p:stCondLst>
                                      <p:childTnLst>
                                        <p:animRot by="21600000">
                                          <p:cBhvr>
                                            <p:cTn id="156" dur="3250" fill="hold"/>
                                            <p:tgtEl>
                                              <p:spTgt spid="80"/>
                                            </p:tgtEl>
                                            <p:attrNameLst>
                                              <p:attrName>r</p:attrName>
                                            </p:attrNameLst>
                                          </p:cBhvr>
                                        </p:animRot>
                                      </p:childTnLst>
                                    </p:cTn>
                                  </p:par>
                                  <p:par>
                                    <p:cTn id="157" presetID="10" presetClass="entr" presetSubtype="0" fill="hold" nodeType="withEffect">
                                      <p:stCondLst>
                                        <p:cond delay="850"/>
                                      </p:stCondLst>
                                      <p:childTnLst>
                                        <p:set>
                                          <p:cBhvr>
                                            <p:cTn id="158" dur="1" fill="hold">
                                              <p:stCondLst>
                                                <p:cond delay="0"/>
                                              </p:stCondLst>
                                            </p:cTn>
                                            <p:tgtEl>
                                              <p:spTgt spid="85"/>
                                            </p:tgtEl>
                                            <p:attrNameLst>
                                              <p:attrName>style.visibility</p:attrName>
                                            </p:attrNameLst>
                                          </p:cBhvr>
                                          <p:to>
                                            <p:strVal val="visible"/>
                                          </p:to>
                                        </p:set>
                                        <p:animEffect transition="in" filter="fade">
                                          <p:cBhvr>
                                            <p:cTn id="159" dur="250"/>
                                            <p:tgtEl>
                                              <p:spTgt spid="85"/>
                                            </p:tgtEl>
                                          </p:cBhvr>
                                        </p:animEffect>
                                      </p:childTnLst>
                                    </p:cTn>
                                  </p:par>
                                  <p:par>
                                    <p:cTn id="160" presetID="8" presetClass="emph" presetSubtype="0" decel="100000" fill="hold" nodeType="withEffect">
                                      <p:stCondLst>
                                        <p:cond delay="850"/>
                                      </p:stCondLst>
                                      <p:childTnLst>
                                        <p:animRot by="-21600000">
                                          <p:cBhvr>
                                            <p:cTn id="161" dur="4500" fill="hold"/>
                                            <p:tgtEl>
                                              <p:spTgt spid="85"/>
                                            </p:tgtEl>
                                            <p:attrNameLst>
                                              <p:attrName>r</p:attrName>
                                            </p:attrNameLst>
                                          </p:cBhvr>
                                        </p:animRot>
                                      </p:childTnLst>
                                    </p:cTn>
                                  </p:par>
                                  <p:par>
                                    <p:cTn id="162" presetID="10" presetClass="entr" presetSubtype="0" fill="hold" nodeType="withEffect">
                                      <p:stCondLst>
                                        <p:cond delay="20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250"/>
                                            <p:tgtEl>
                                              <p:spTgt spid="44"/>
                                            </p:tgtEl>
                                          </p:cBhvr>
                                        </p:animEffect>
                                      </p:childTnLst>
                                    </p:cTn>
                                  </p:par>
                                  <p:par>
                                    <p:cTn id="165" presetID="8" presetClass="emph" presetSubtype="0" decel="100000" fill="hold" nodeType="withEffect">
                                      <p:stCondLst>
                                        <p:cond delay="200"/>
                                      </p:stCondLst>
                                      <p:childTnLst>
                                        <p:animRot by="21600000">
                                          <p:cBhvr>
                                            <p:cTn id="166" dur="2250" fill="hold"/>
                                            <p:tgtEl>
                                              <p:spTgt spid="44"/>
                                            </p:tgtEl>
                                            <p:attrNameLst>
                                              <p:attrName>r</p:attrName>
                                            </p:attrNameLst>
                                          </p:cBhvr>
                                        </p:animRot>
                                      </p:childTnLst>
                                    </p:cTn>
                                  </p:par>
                                  <p:par>
                                    <p:cTn id="167" presetID="10" presetClass="entr" presetSubtype="0" fill="hold" nodeType="withEffect">
                                      <p:stCondLst>
                                        <p:cond delay="450"/>
                                      </p:stCondLst>
                                      <p:childTnLst>
                                        <p:set>
                                          <p:cBhvr>
                                            <p:cTn id="168" dur="1" fill="hold">
                                              <p:stCondLst>
                                                <p:cond delay="0"/>
                                              </p:stCondLst>
                                            </p:cTn>
                                            <p:tgtEl>
                                              <p:spTgt spid="50"/>
                                            </p:tgtEl>
                                            <p:attrNameLst>
                                              <p:attrName>style.visibility</p:attrName>
                                            </p:attrNameLst>
                                          </p:cBhvr>
                                          <p:to>
                                            <p:strVal val="visible"/>
                                          </p:to>
                                        </p:set>
                                        <p:animEffect transition="in" filter="fade">
                                          <p:cBhvr>
                                            <p:cTn id="169" dur="250"/>
                                            <p:tgtEl>
                                              <p:spTgt spid="50"/>
                                            </p:tgtEl>
                                          </p:cBhvr>
                                        </p:animEffect>
                                      </p:childTnLst>
                                    </p:cTn>
                                  </p:par>
                                  <p:par>
                                    <p:cTn id="170" presetID="8" presetClass="emph" presetSubtype="0" decel="100000" fill="hold" nodeType="withEffect">
                                      <p:stCondLst>
                                        <p:cond delay="450"/>
                                      </p:stCondLst>
                                      <p:childTnLst>
                                        <p:animRot by="-21600000">
                                          <p:cBhvr>
                                            <p:cTn id="171" dur="2500" fill="hold"/>
                                            <p:tgtEl>
                                              <p:spTgt spid="50"/>
                                            </p:tgtEl>
                                            <p:attrNameLst>
                                              <p:attrName>r</p:attrName>
                                            </p:attrNameLst>
                                          </p:cBhvr>
                                        </p:animRot>
                                      </p:childTnLst>
                                    </p:cTn>
                                  </p:par>
                                  <p:par>
                                    <p:cTn id="172" presetID="10" presetClass="entr" presetSubtype="0" fill="hold" nodeType="withEffect">
                                      <p:stCondLst>
                                        <p:cond delay="700"/>
                                      </p:stCondLst>
                                      <p:childTnLst>
                                        <p:set>
                                          <p:cBhvr>
                                            <p:cTn id="173" dur="1" fill="hold">
                                              <p:stCondLst>
                                                <p:cond delay="0"/>
                                              </p:stCondLst>
                                            </p:cTn>
                                            <p:tgtEl>
                                              <p:spTgt spid="56"/>
                                            </p:tgtEl>
                                            <p:attrNameLst>
                                              <p:attrName>style.visibility</p:attrName>
                                            </p:attrNameLst>
                                          </p:cBhvr>
                                          <p:to>
                                            <p:strVal val="visible"/>
                                          </p:to>
                                        </p:set>
                                        <p:animEffect transition="in" filter="fade">
                                          <p:cBhvr>
                                            <p:cTn id="174" dur="250"/>
                                            <p:tgtEl>
                                              <p:spTgt spid="56"/>
                                            </p:tgtEl>
                                          </p:cBhvr>
                                        </p:animEffect>
                                      </p:childTnLst>
                                    </p:cTn>
                                  </p:par>
                                  <p:par>
                                    <p:cTn id="175" presetID="8" presetClass="emph" presetSubtype="0" decel="100000" fill="hold" nodeType="withEffect">
                                      <p:stCondLst>
                                        <p:cond delay="700"/>
                                      </p:stCondLst>
                                      <p:childTnLst>
                                        <p:animRot by="21600000">
                                          <p:cBhvr>
                                            <p:cTn id="176" dur="3250" fill="hold"/>
                                            <p:tgtEl>
                                              <p:spTgt spid="56"/>
                                            </p:tgtEl>
                                            <p:attrNameLst>
                                              <p:attrName>r</p:attrName>
                                            </p:attrNameLst>
                                          </p:cBhvr>
                                        </p:animRot>
                                      </p:childTnLst>
                                    </p:cTn>
                                  </p:par>
                                  <p:par>
                                    <p:cTn id="177" presetID="10" presetClass="entr" presetSubtype="0" fill="hold" nodeType="withEffect">
                                      <p:stCondLst>
                                        <p:cond delay="950"/>
                                      </p:stCondLst>
                                      <p:childTnLst>
                                        <p:set>
                                          <p:cBhvr>
                                            <p:cTn id="178" dur="1" fill="hold">
                                              <p:stCondLst>
                                                <p:cond delay="0"/>
                                              </p:stCondLst>
                                            </p:cTn>
                                            <p:tgtEl>
                                              <p:spTgt spid="62"/>
                                            </p:tgtEl>
                                            <p:attrNameLst>
                                              <p:attrName>style.visibility</p:attrName>
                                            </p:attrNameLst>
                                          </p:cBhvr>
                                          <p:to>
                                            <p:strVal val="visible"/>
                                          </p:to>
                                        </p:set>
                                        <p:animEffect transition="in" filter="fade">
                                          <p:cBhvr>
                                            <p:cTn id="179" dur="250"/>
                                            <p:tgtEl>
                                              <p:spTgt spid="62"/>
                                            </p:tgtEl>
                                          </p:cBhvr>
                                        </p:animEffect>
                                      </p:childTnLst>
                                    </p:cTn>
                                  </p:par>
                                  <p:par>
                                    <p:cTn id="180" presetID="8" presetClass="emph" presetSubtype="0" decel="100000" fill="hold" nodeType="withEffect">
                                      <p:stCondLst>
                                        <p:cond delay="950"/>
                                      </p:stCondLst>
                                      <p:childTnLst>
                                        <p:animRot by="-21600000">
                                          <p:cBhvr>
                                            <p:cTn id="181" dur="4500" fill="hold"/>
                                            <p:tgtEl>
                                              <p:spTgt spid="62"/>
                                            </p:tgtEl>
                                            <p:attrNameLst>
                                              <p:attrName>r</p:attrName>
                                            </p:attrNameLst>
                                          </p:cBhvr>
                                        </p:animRot>
                                      </p:childTnLst>
                                    </p:cTn>
                                  </p:par>
                                  <p:par>
                                    <p:cTn id="182" presetID="42" presetClass="path" presetSubtype="0" accel="2000" decel="98000" fill="hold" grpId="0" nodeType="withEffect">
                                      <p:stCondLst>
                                        <p:cond delay="250"/>
                                      </p:stCondLst>
                                      <p:childTnLst>
                                        <p:animMotion origin="layout" path="M 0 2.59259E-6 L 0 -0.16482 " pathEditMode="relative" rAng="0" ptsTypes="AA">
                                          <p:cBhvr>
                                            <p:cTn id="183" dur="2500" fill="hold"/>
                                            <p:tgtEl>
                                              <p:spTgt spid="120"/>
                                            </p:tgtEl>
                                            <p:attrNameLst>
                                              <p:attrName>ppt_x</p:attrName>
                                              <p:attrName>ppt_y</p:attrName>
                                            </p:attrNameLst>
                                          </p:cBhvr>
                                          <p:rCtr x="0" y="-8241"/>
                                        </p:animMotion>
                                      </p:childTnLst>
                                    </p:cTn>
                                  </p:par>
                                  <p:par>
                                    <p:cTn id="184" presetID="42" presetClass="path" presetSubtype="0" accel="2000" decel="98000" fill="hold" grpId="0" nodeType="withEffect">
                                      <p:stCondLst>
                                        <p:cond delay="250"/>
                                      </p:stCondLst>
                                      <p:childTnLst>
                                        <p:animMotion origin="layout" path="M 0 -2.59259E-6 L 0 0.16482 " pathEditMode="relative" rAng="0" ptsTypes="AA">
                                          <p:cBhvr>
                                            <p:cTn id="185" dur="2500" fill="hold"/>
                                            <p:tgtEl>
                                              <p:spTgt spid="121"/>
                                            </p:tgtEl>
                                            <p:attrNameLst>
                                              <p:attrName>ppt_x</p:attrName>
                                              <p:attrName>ppt_y</p:attrName>
                                            </p:attrNameLst>
                                          </p:cBhvr>
                                          <p:rCtr x="0" y="8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20" grpId="0" animBg="1"/>
          <p:bldP spid="121"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5BB8ED-DDE2-424D-BD2C-3069AD6F3746}"/>
              </a:ext>
            </a:extLst>
          </p:cNvPr>
          <p:cNvGrpSpPr/>
          <p:nvPr userDrawn="1"/>
        </p:nvGrpSpPr>
        <p:grpSpPr>
          <a:xfrm>
            <a:off x="-1" y="0"/>
            <a:ext cx="8683383" cy="6858000"/>
            <a:chOff x="-1" y="0"/>
            <a:chExt cx="8683383" cy="6858000"/>
          </a:xfrm>
        </p:grpSpPr>
        <p:sp>
          <p:nvSpPr>
            <p:cNvPr id="3" name="Freeform: Shape 2">
              <a:extLst>
                <a:ext uri="{FF2B5EF4-FFF2-40B4-BE49-F238E27FC236}">
                  <a16:creationId xmlns:a16="http://schemas.microsoft.com/office/drawing/2014/main" id="{8CBFDEBC-0EB0-4038-A35B-CAD18BD15602}"/>
                </a:ext>
              </a:extLst>
            </p:cNvPr>
            <p:cNvSpPr/>
            <p:nvPr/>
          </p:nvSpPr>
          <p:spPr>
            <a:xfrm>
              <a:off x="-1" y="0"/>
              <a:ext cx="8683383" cy="6858000"/>
            </a:xfrm>
            <a:custGeom>
              <a:avLst/>
              <a:gdLst>
                <a:gd name="connsiteX0" fmla="*/ 0 w 8683383"/>
                <a:gd name="connsiteY0" fmla="*/ 0 h 6858000"/>
                <a:gd name="connsiteX1" fmla="*/ 8683383 w 8683383"/>
                <a:gd name="connsiteY1" fmla="*/ 0 h 6858000"/>
                <a:gd name="connsiteX2" fmla="*/ 8679916 w 8683383"/>
                <a:gd name="connsiteY2" fmla="*/ 21502 h 6858000"/>
                <a:gd name="connsiteX3" fmla="*/ 8671861 w 8683383"/>
                <a:gd name="connsiteY3" fmla="*/ 90780 h 6858000"/>
                <a:gd name="connsiteX4" fmla="*/ 8579534 w 8683383"/>
                <a:gd name="connsiteY4" fmla="*/ 1278876 h 6858000"/>
                <a:gd name="connsiteX5" fmla="*/ 7901352 w 8683383"/>
                <a:gd name="connsiteY5" fmla="*/ 2068238 h 6858000"/>
                <a:gd name="connsiteX6" fmla="*/ 6094982 w 8683383"/>
                <a:gd name="connsiteY6" fmla="*/ 1711616 h 6858000"/>
                <a:gd name="connsiteX7" fmla="*/ 5158144 w 8683383"/>
                <a:gd name="connsiteY7" fmla="*/ 1390762 h 6858000"/>
                <a:gd name="connsiteX8" fmla="*/ 4440141 w 8683383"/>
                <a:gd name="connsiteY8" fmla="*/ 2317380 h 6858000"/>
                <a:gd name="connsiteX9" fmla="*/ 5121670 w 8683383"/>
                <a:gd name="connsiteY9" fmla="*/ 3325226 h 6858000"/>
                <a:gd name="connsiteX10" fmla="*/ 5012075 w 8683383"/>
                <a:gd name="connsiteY10" fmla="*/ 4046929 h 6858000"/>
                <a:gd name="connsiteX11" fmla="*/ 3130645 w 8683383"/>
                <a:gd name="connsiteY11" fmla="*/ 4700971 h 6858000"/>
                <a:gd name="connsiteX12" fmla="*/ 2653329 w 8683383"/>
                <a:gd name="connsiteY12" fmla="*/ 5782469 h 6858000"/>
                <a:gd name="connsiteX13" fmla="*/ 1940093 w 8683383"/>
                <a:gd name="connsiteY13" fmla="*/ 6782441 h 6858000"/>
                <a:gd name="connsiteX14" fmla="*/ 1807490 w 8683383"/>
                <a:gd name="connsiteY14" fmla="*/ 6858000 h 6858000"/>
                <a:gd name="connsiteX15" fmla="*/ 0 w 8683383"/>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83383" h="6858000">
                  <a:moveTo>
                    <a:pt x="0" y="0"/>
                  </a:moveTo>
                  <a:lnTo>
                    <a:pt x="8683383" y="0"/>
                  </a:lnTo>
                  <a:lnTo>
                    <a:pt x="8679916" y="21502"/>
                  </a:lnTo>
                  <a:cubicBezTo>
                    <a:pt x="8676530" y="49869"/>
                    <a:pt x="8674240" y="74658"/>
                    <a:pt x="8671861" y="90780"/>
                  </a:cubicBezTo>
                  <a:cubicBezTo>
                    <a:pt x="8613364" y="482818"/>
                    <a:pt x="8652127" y="887895"/>
                    <a:pt x="8579534" y="1278876"/>
                  </a:cubicBezTo>
                  <a:cubicBezTo>
                    <a:pt x="8509408" y="1656289"/>
                    <a:pt x="8269956" y="1948776"/>
                    <a:pt x="7901352" y="2068238"/>
                  </a:cubicBezTo>
                  <a:cubicBezTo>
                    <a:pt x="7292768" y="2265403"/>
                    <a:pt x="6625863" y="1997935"/>
                    <a:pt x="6094982" y="1711616"/>
                  </a:cubicBezTo>
                  <a:cubicBezTo>
                    <a:pt x="5801615" y="1553390"/>
                    <a:pt x="5491331" y="1399219"/>
                    <a:pt x="5158144" y="1390762"/>
                  </a:cubicBezTo>
                  <a:cubicBezTo>
                    <a:pt x="4629904" y="1377371"/>
                    <a:pt x="4211085" y="1793723"/>
                    <a:pt x="4440141" y="2317380"/>
                  </a:cubicBezTo>
                  <a:cubicBezTo>
                    <a:pt x="4606295" y="2697085"/>
                    <a:pt x="4988465" y="2924907"/>
                    <a:pt x="5121670" y="3325226"/>
                  </a:cubicBezTo>
                  <a:cubicBezTo>
                    <a:pt x="5202192" y="3566968"/>
                    <a:pt x="5180168" y="3855404"/>
                    <a:pt x="5012075" y="4046929"/>
                  </a:cubicBezTo>
                  <a:cubicBezTo>
                    <a:pt x="4550617" y="4572524"/>
                    <a:pt x="3637212" y="4240569"/>
                    <a:pt x="3130645" y="4700971"/>
                  </a:cubicBezTo>
                  <a:cubicBezTo>
                    <a:pt x="2819481" y="4983769"/>
                    <a:pt x="2789528" y="5407698"/>
                    <a:pt x="2653329" y="5782469"/>
                  </a:cubicBezTo>
                  <a:cubicBezTo>
                    <a:pt x="2506247" y="6186864"/>
                    <a:pt x="2296438" y="6548359"/>
                    <a:pt x="1940093" y="6782441"/>
                  </a:cubicBezTo>
                  <a:lnTo>
                    <a:pt x="1807490" y="6858000"/>
                  </a:lnTo>
                  <a:lnTo>
                    <a:pt x="0" y="6858000"/>
                  </a:ln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Freeform: Shape 3">
              <a:extLst>
                <a:ext uri="{FF2B5EF4-FFF2-40B4-BE49-F238E27FC236}">
                  <a16:creationId xmlns:a16="http://schemas.microsoft.com/office/drawing/2014/main" id="{F80E0098-9AA3-4A38-965C-54824342E2D3}"/>
                </a:ext>
              </a:extLst>
            </p:cNvPr>
            <p:cNvSpPr/>
            <p:nvPr/>
          </p:nvSpPr>
          <p:spPr>
            <a:xfrm rot="16200000">
              <a:off x="-2525316" y="2525317"/>
              <a:ext cx="6857999" cy="1807365"/>
            </a:xfrm>
            <a:custGeom>
              <a:avLst/>
              <a:gdLst>
                <a:gd name="connsiteX0" fmla="*/ 6857999 w 6857999"/>
                <a:gd name="connsiteY0" fmla="*/ 0 h 1807365"/>
                <a:gd name="connsiteX1" fmla="*/ 6857999 w 6857999"/>
                <a:gd name="connsiteY1" fmla="*/ 797535 h 1807365"/>
                <a:gd name="connsiteX2" fmla="*/ 6761298 w 6857999"/>
                <a:gd name="connsiteY2" fmla="*/ 759532 h 1807365"/>
                <a:gd name="connsiteX3" fmla="*/ 5996200 w 6857999"/>
                <a:gd name="connsiteY3" fmla="*/ 386925 h 1807365"/>
                <a:gd name="connsiteX4" fmla="*/ 3563909 w 6857999"/>
                <a:gd name="connsiteY4" fmla="*/ 1188390 h 1807365"/>
                <a:gd name="connsiteX5" fmla="*/ 1754508 w 6857999"/>
                <a:gd name="connsiteY5" fmla="*/ 1807362 h 1807365"/>
                <a:gd name="connsiteX6" fmla="*/ 629938 w 6857999"/>
                <a:gd name="connsiteY6" fmla="*/ 1483174 h 1807365"/>
                <a:gd name="connsiteX7" fmla="*/ 38606 w 6857999"/>
                <a:gd name="connsiteY7" fmla="*/ 863825 h 1807365"/>
                <a:gd name="connsiteX8" fmla="*/ 0 w 6857999"/>
                <a:gd name="connsiteY8" fmla="*/ 780581 h 1807365"/>
                <a:gd name="connsiteX9" fmla="*/ 0 w 6857999"/>
                <a:gd name="connsiteY9" fmla="*/ 0 h 180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1807365">
                  <a:moveTo>
                    <a:pt x="6857999" y="0"/>
                  </a:moveTo>
                  <a:lnTo>
                    <a:pt x="6857999" y="797535"/>
                  </a:lnTo>
                  <a:lnTo>
                    <a:pt x="6761298" y="759532"/>
                  </a:lnTo>
                  <a:cubicBezTo>
                    <a:pt x="6506538" y="641188"/>
                    <a:pt x="6272661" y="454151"/>
                    <a:pt x="5996200" y="386925"/>
                  </a:cubicBezTo>
                  <a:cubicBezTo>
                    <a:pt x="5079272" y="163903"/>
                    <a:pt x="4303448" y="719606"/>
                    <a:pt x="3563909" y="1188390"/>
                  </a:cubicBezTo>
                  <a:cubicBezTo>
                    <a:pt x="3000707" y="1545481"/>
                    <a:pt x="2381064" y="1808525"/>
                    <a:pt x="1754508" y="1807362"/>
                  </a:cubicBezTo>
                  <a:cubicBezTo>
                    <a:pt x="1378574" y="1806665"/>
                    <a:pt x="1000152" y="1710854"/>
                    <a:pt x="629938" y="1483174"/>
                  </a:cubicBezTo>
                  <a:cubicBezTo>
                    <a:pt x="356360" y="1314878"/>
                    <a:pt x="167640" y="1103973"/>
                    <a:pt x="38606" y="863825"/>
                  </a:cubicBezTo>
                  <a:lnTo>
                    <a:pt x="0" y="780581"/>
                  </a:lnTo>
                  <a:lnTo>
                    <a:pt x="0" y="0"/>
                  </a:lnTo>
                  <a:close/>
                </a:path>
              </a:pathLst>
            </a:custGeom>
            <a:gradFill flip="none" rotWithShape="1">
              <a:gsLst>
                <a:gs pos="0">
                  <a:schemeClr val="accent1">
                    <a:lumMod val="60000"/>
                    <a:lumOff val="40000"/>
                    <a:alpha val="0"/>
                  </a:schemeClr>
                </a:gs>
                <a:gs pos="80000">
                  <a:schemeClr val="accent1">
                    <a:alpha val="3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grpSp>
        <p:nvGrpSpPr>
          <p:cNvPr id="5" name="Group 4">
            <a:extLst>
              <a:ext uri="{FF2B5EF4-FFF2-40B4-BE49-F238E27FC236}">
                <a16:creationId xmlns:a16="http://schemas.microsoft.com/office/drawing/2014/main" id="{B90E7DE8-827B-4263-B922-9D20C006FA83}"/>
              </a:ext>
            </a:extLst>
          </p:cNvPr>
          <p:cNvGrpSpPr/>
          <p:nvPr userDrawn="1"/>
        </p:nvGrpSpPr>
        <p:grpSpPr>
          <a:xfrm>
            <a:off x="5057777" y="0"/>
            <a:ext cx="2076448" cy="390548"/>
            <a:chOff x="5104209" y="-1"/>
            <a:chExt cx="1983583" cy="354807"/>
          </a:xfrm>
          <a:solidFill>
            <a:schemeClr val="bg1"/>
          </a:solidFill>
          <a:effectLst>
            <a:outerShdw blurRad="342900" dist="114300" dir="8100000" sx="98000" sy="98000" algn="tr" rotWithShape="0">
              <a:schemeClr val="tx1">
                <a:alpha val="6000"/>
              </a:schemeClr>
            </a:outerShdw>
          </a:effectLst>
        </p:grpSpPr>
        <p:sp>
          <p:nvSpPr>
            <p:cNvPr id="6" name="Rectangle: Top Corners Rounded 5">
              <a:extLst>
                <a:ext uri="{FF2B5EF4-FFF2-40B4-BE49-F238E27FC236}">
                  <a16:creationId xmlns:a16="http://schemas.microsoft.com/office/drawing/2014/main" id="{4AE56284-CE1F-4FC5-8E9F-E429C901B4CA}"/>
                </a:ext>
              </a:extLst>
            </p:cNvPr>
            <p:cNvSpPr/>
            <p:nvPr/>
          </p:nvSpPr>
          <p:spPr>
            <a:xfrm>
              <a:off x="5353051" y="-1"/>
              <a:ext cx="1485900" cy="354807"/>
            </a:xfrm>
            <a:prstGeom prst="round2SameRect">
              <a:avLst>
                <a:gd name="adj1" fmla="val 0"/>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53964C8-ACD5-48E3-9BAB-80BA34610D43}"/>
                </a:ext>
              </a:extLst>
            </p:cNvPr>
            <p:cNvSpPr/>
            <p:nvPr/>
          </p:nvSpPr>
          <p:spPr>
            <a:xfrm rot="5400000">
              <a:off x="6856809" y="-21431"/>
              <a:ext cx="209554" cy="252413"/>
            </a:xfrm>
            <a:custGeom>
              <a:avLst/>
              <a:gdLst>
                <a:gd name="connsiteX0" fmla="*/ 0 w 211032"/>
                <a:gd name="connsiteY0" fmla="*/ 242890 h 242890"/>
                <a:gd name="connsiteX1" fmla="*/ 0 w 211032"/>
                <a:gd name="connsiteY1" fmla="*/ 0 h 242890"/>
                <a:gd name="connsiteX2" fmla="*/ 614 w 211032"/>
                <a:gd name="connsiteY2" fmla="*/ 0 h 242890"/>
                <a:gd name="connsiteX3" fmla="*/ 5058 w 211032"/>
                <a:gd name="connsiteY3" fmla="*/ 44089 h 242890"/>
                <a:gd name="connsiteX4" fmla="*/ 204907 w 211032"/>
                <a:gd name="connsiteY4" fmla="*/ 239001 h 242890"/>
                <a:gd name="connsiteX5" fmla="*/ 209074 w 211032"/>
                <a:gd name="connsiteY5" fmla="*/ 239369 h 242890"/>
                <a:gd name="connsiteX6" fmla="*/ 211032 w 211032"/>
                <a:gd name="connsiteY6" fmla="*/ 242890 h 24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032" h="242890">
                  <a:moveTo>
                    <a:pt x="0" y="242890"/>
                  </a:moveTo>
                  <a:lnTo>
                    <a:pt x="0" y="0"/>
                  </a:lnTo>
                  <a:lnTo>
                    <a:pt x="614" y="0"/>
                  </a:lnTo>
                  <a:lnTo>
                    <a:pt x="5058" y="44089"/>
                  </a:lnTo>
                  <a:cubicBezTo>
                    <a:pt x="25373" y="143362"/>
                    <a:pt x="104770" y="221115"/>
                    <a:pt x="204907" y="239001"/>
                  </a:cubicBezTo>
                  <a:lnTo>
                    <a:pt x="209074" y="239369"/>
                  </a:lnTo>
                  <a:lnTo>
                    <a:pt x="211032" y="2428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EE89C775-0528-4840-BAA2-39F5CDE5510E}"/>
                </a:ext>
              </a:extLst>
            </p:cNvPr>
            <p:cNvSpPr/>
            <p:nvPr/>
          </p:nvSpPr>
          <p:spPr>
            <a:xfrm rot="16200000" flipH="1">
              <a:off x="5125639" y="-21431"/>
              <a:ext cx="209553" cy="252413"/>
            </a:xfrm>
            <a:custGeom>
              <a:avLst/>
              <a:gdLst>
                <a:gd name="connsiteX0" fmla="*/ 0 w 211032"/>
                <a:gd name="connsiteY0" fmla="*/ 242890 h 242890"/>
                <a:gd name="connsiteX1" fmla="*/ 0 w 211032"/>
                <a:gd name="connsiteY1" fmla="*/ 0 h 242890"/>
                <a:gd name="connsiteX2" fmla="*/ 614 w 211032"/>
                <a:gd name="connsiteY2" fmla="*/ 0 h 242890"/>
                <a:gd name="connsiteX3" fmla="*/ 5058 w 211032"/>
                <a:gd name="connsiteY3" fmla="*/ 44089 h 242890"/>
                <a:gd name="connsiteX4" fmla="*/ 204907 w 211032"/>
                <a:gd name="connsiteY4" fmla="*/ 239001 h 242890"/>
                <a:gd name="connsiteX5" fmla="*/ 209074 w 211032"/>
                <a:gd name="connsiteY5" fmla="*/ 239369 h 242890"/>
                <a:gd name="connsiteX6" fmla="*/ 211032 w 211032"/>
                <a:gd name="connsiteY6" fmla="*/ 242890 h 24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032" h="242890">
                  <a:moveTo>
                    <a:pt x="0" y="242890"/>
                  </a:moveTo>
                  <a:lnTo>
                    <a:pt x="0" y="0"/>
                  </a:lnTo>
                  <a:lnTo>
                    <a:pt x="614" y="0"/>
                  </a:lnTo>
                  <a:lnTo>
                    <a:pt x="5058" y="44089"/>
                  </a:lnTo>
                  <a:cubicBezTo>
                    <a:pt x="25373" y="143362"/>
                    <a:pt x="104770" y="221115"/>
                    <a:pt x="204907" y="239001"/>
                  </a:cubicBezTo>
                  <a:lnTo>
                    <a:pt x="209074" y="239369"/>
                  </a:lnTo>
                  <a:lnTo>
                    <a:pt x="211032" y="2428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TextBox 8">
            <a:extLst>
              <a:ext uri="{FF2B5EF4-FFF2-40B4-BE49-F238E27FC236}">
                <a16:creationId xmlns:a16="http://schemas.microsoft.com/office/drawing/2014/main" id="{D7236F7B-09E0-4687-A519-65DAB1C2ADD2}"/>
              </a:ext>
            </a:extLst>
          </p:cNvPr>
          <p:cNvSpPr txBox="1"/>
          <p:nvPr userDrawn="1"/>
        </p:nvSpPr>
        <p:spPr>
          <a:xfrm flipH="1">
            <a:off x="6250704" y="47109"/>
            <a:ext cx="513608" cy="276999"/>
          </a:xfrm>
          <a:prstGeom prst="rect">
            <a:avLst/>
          </a:prstGeom>
          <a:noFill/>
        </p:spPr>
        <p:txBody>
          <a:bodyPr wrap="square" rtlCol="0">
            <a:spAutoFit/>
          </a:bodyPr>
          <a:lstStyle>
            <a:defPPr>
              <a:defRPr lang="en-US"/>
            </a:defPPr>
            <a:lvl1pPr>
              <a:lnSpc>
                <a:spcPct val="80000"/>
              </a:lnSpc>
              <a:defRPr sz="2800">
                <a:gradFill>
                  <a:gsLst>
                    <a:gs pos="5000">
                      <a:srgbClr val="1D438F"/>
                    </a:gs>
                    <a:gs pos="100000">
                      <a:srgbClr val="73599C"/>
                    </a:gs>
                  </a:gsLst>
                  <a:lin ang="5400000" scaled="0"/>
                </a:gradFill>
                <a:latin typeface="ScoutCond Bold" panose="02000506000000020004" pitchFamily="50" charset="0"/>
                <a:cs typeface="Arial" panose="020B0604020202020204" pitchFamily="34" charset="0"/>
              </a:defRPr>
            </a:lvl1pPr>
          </a:lstStyle>
          <a:p>
            <a:pPr lvl="0" algn="r">
              <a:lnSpc>
                <a:spcPct val="100000"/>
              </a:lnSpc>
            </a:pPr>
            <a:fld id="{260E2A6B-A809-4840-BF14-8648BC0BDF87}" type="slidenum">
              <a:rPr lang="id-ID" sz="1200" smtClean="0">
                <a:solidFill>
                  <a:schemeClr val="tx1">
                    <a:lumMod val="65000"/>
                    <a:lumOff val="35000"/>
                  </a:schemeClr>
                </a:solidFill>
                <a:latin typeface="+mn-lt"/>
              </a:rPr>
              <a:pPr lvl="0" algn="r">
                <a:lnSpc>
                  <a:spcPct val="100000"/>
                </a:lnSpc>
              </a:pPr>
              <a:t>‹#›</a:t>
            </a:fld>
            <a:endParaRPr lang="id-ID" sz="1200" dirty="0">
              <a:solidFill>
                <a:schemeClr val="tx1">
                  <a:lumMod val="65000"/>
                  <a:lumOff val="35000"/>
                </a:schemeClr>
              </a:solidFill>
              <a:latin typeface="+mn-lt"/>
            </a:endParaRPr>
          </a:p>
        </p:txBody>
      </p:sp>
      <p:sp>
        <p:nvSpPr>
          <p:cNvPr id="10" name="TextBox 9">
            <a:extLst>
              <a:ext uri="{FF2B5EF4-FFF2-40B4-BE49-F238E27FC236}">
                <a16:creationId xmlns:a16="http://schemas.microsoft.com/office/drawing/2014/main" id="{0A9612D3-0C9D-4667-B78B-5D63AEDE8E3C}"/>
              </a:ext>
            </a:extLst>
          </p:cNvPr>
          <p:cNvSpPr txBox="1"/>
          <p:nvPr userDrawn="1"/>
        </p:nvSpPr>
        <p:spPr>
          <a:xfrm>
            <a:off x="5427690" y="47109"/>
            <a:ext cx="1041467" cy="276999"/>
          </a:xfrm>
          <a:prstGeom prst="rect">
            <a:avLst/>
          </a:prstGeom>
          <a:noFill/>
        </p:spPr>
        <p:txBody>
          <a:bodyPr wrap="square" rtlCol="0">
            <a:spAutoFit/>
          </a:bodyPr>
          <a:lstStyle/>
          <a:p>
            <a:r>
              <a:rPr lang="en-150" sz="1200" dirty="0">
                <a:solidFill>
                  <a:schemeClr val="tx1">
                    <a:lumMod val="65000"/>
                    <a:lumOff val="35000"/>
                  </a:schemeClr>
                </a:solidFill>
              </a:rPr>
              <a:t>Smartdeck</a:t>
            </a:r>
          </a:p>
        </p:txBody>
      </p:sp>
    </p:spTree>
    <p:extLst>
      <p:ext uri="{BB962C8B-B14F-4D97-AF65-F5344CB8AC3E}">
        <p14:creationId xmlns:p14="http://schemas.microsoft.com/office/powerpoint/2010/main" val="30691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6A702D8-F9C3-489B-97CB-5D152E71902B}"/>
              </a:ext>
            </a:extLst>
          </p:cNvPr>
          <p:cNvSpPr>
            <a:spLocks noGrp="1"/>
          </p:cNvSpPr>
          <p:nvPr>
            <p:ph type="pic" sz="quarter" idx="10" hasCustomPrompt="1"/>
          </p:nvPr>
        </p:nvSpPr>
        <p:spPr>
          <a:xfrm>
            <a:off x="7467601" y="1"/>
            <a:ext cx="4724401" cy="3428999"/>
          </a:xfrm>
          <a:custGeom>
            <a:avLst/>
            <a:gdLst>
              <a:gd name="connsiteX0" fmla="*/ 0 w 4724401"/>
              <a:gd name="connsiteY0" fmla="*/ 0 h 3428999"/>
              <a:gd name="connsiteX1" fmla="*/ 4724401 w 4724401"/>
              <a:gd name="connsiteY1" fmla="*/ 0 h 3428999"/>
              <a:gd name="connsiteX2" fmla="*/ 4724401 w 4724401"/>
              <a:gd name="connsiteY2" fmla="*/ 3428999 h 3428999"/>
              <a:gd name="connsiteX3" fmla="*/ 0 w 4724401"/>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4724401" h="3428999">
                <a:moveTo>
                  <a:pt x="0" y="0"/>
                </a:moveTo>
                <a:lnTo>
                  <a:pt x="4724401" y="0"/>
                </a:lnTo>
                <a:lnTo>
                  <a:pt x="4724401" y="3428999"/>
                </a:lnTo>
                <a:lnTo>
                  <a:pt x="0" y="3428999"/>
                </a:lnTo>
                <a:close/>
              </a:path>
            </a:pathLst>
          </a:cu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
        <p:nvSpPr>
          <p:cNvPr id="9" name="Picture Placeholder 8">
            <a:extLst>
              <a:ext uri="{FF2B5EF4-FFF2-40B4-BE49-F238E27FC236}">
                <a16:creationId xmlns:a16="http://schemas.microsoft.com/office/drawing/2014/main" id="{345F2503-4CB3-4B1A-94A3-A3682611FD68}"/>
              </a:ext>
            </a:extLst>
          </p:cNvPr>
          <p:cNvSpPr>
            <a:spLocks noGrp="1"/>
          </p:cNvSpPr>
          <p:nvPr>
            <p:ph type="pic" sz="quarter" idx="11" hasCustomPrompt="1"/>
          </p:nvPr>
        </p:nvSpPr>
        <p:spPr>
          <a:xfrm>
            <a:off x="7467599" y="3429001"/>
            <a:ext cx="4724401" cy="3428999"/>
          </a:xfrm>
          <a:custGeom>
            <a:avLst/>
            <a:gdLst>
              <a:gd name="connsiteX0" fmla="*/ 0 w 4724401"/>
              <a:gd name="connsiteY0" fmla="*/ 0 h 3428999"/>
              <a:gd name="connsiteX1" fmla="*/ 4724401 w 4724401"/>
              <a:gd name="connsiteY1" fmla="*/ 0 h 3428999"/>
              <a:gd name="connsiteX2" fmla="*/ 4724401 w 4724401"/>
              <a:gd name="connsiteY2" fmla="*/ 3428999 h 3428999"/>
              <a:gd name="connsiteX3" fmla="*/ 0 w 4724401"/>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4724401" h="3428999">
                <a:moveTo>
                  <a:pt x="0" y="0"/>
                </a:moveTo>
                <a:lnTo>
                  <a:pt x="4724401" y="0"/>
                </a:lnTo>
                <a:lnTo>
                  <a:pt x="4724401" y="3428999"/>
                </a:lnTo>
                <a:lnTo>
                  <a:pt x="0" y="3428999"/>
                </a:lnTo>
                <a:close/>
              </a:path>
            </a:pathLst>
          </a:cu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Tree>
    <p:extLst>
      <p:ext uri="{BB962C8B-B14F-4D97-AF65-F5344CB8AC3E}">
        <p14:creationId xmlns:p14="http://schemas.microsoft.com/office/powerpoint/2010/main" val="166174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grpId="1" nodeType="withEffect">
                                  <p:stCondLst>
                                    <p:cond delay="0"/>
                                  </p:stCondLst>
                                  <p:childTnLst>
                                    <p:animScale>
                                      <p:cBhvr>
                                        <p:cTn id="10" dur="250" fill="hold"/>
                                        <p:tgtEl>
                                          <p:spTgt spid="8"/>
                                        </p:tgtEl>
                                      </p:cBhvr>
                                      <p:by x="120000" y="120000"/>
                                    </p:animScale>
                                  </p:childTnLst>
                                </p:cTn>
                              </p:par>
                              <p:par>
                                <p:cTn id="11" presetID="2" presetClass="entr" presetSubtype="4" accel="6000" decel="94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cTn>
                              </p:par>
                              <p:par>
                                <p:cTn id="15" presetID="6" presetClass="emph" presetSubtype="0" accel="5000" decel="95000" autoRev="1" fill="hold" grpId="1" nodeType="withEffect">
                                  <p:stCondLst>
                                    <p:cond delay="0"/>
                                  </p:stCondLst>
                                  <p:childTnLst>
                                    <p:animScale>
                                      <p:cBhvr>
                                        <p:cTn id="16" dur="250" fill="hold"/>
                                        <p:tgtEl>
                                          <p:spTgt spid="9"/>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E198C29-22D2-4AEE-B6E0-A71E2A7B6D8A}"/>
              </a:ext>
            </a:extLst>
          </p:cNvPr>
          <p:cNvSpPr>
            <a:spLocks noGrp="1"/>
          </p:cNvSpPr>
          <p:nvPr>
            <p:ph type="pic" sz="quarter" idx="10" hasCustomPrompt="1"/>
          </p:nvPr>
        </p:nvSpPr>
        <p:spPr>
          <a:xfrm>
            <a:off x="0" y="3797257"/>
            <a:ext cx="4064000" cy="3060743"/>
          </a:xfrm>
          <a:custGeom>
            <a:avLst/>
            <a:gdLst>
              <a:gd name="connsiteX0" fmla="*/ 0 w 4064000"/>
              <a:gd name="connsiteY0" fmla="*/ 0 h 3060743"/>
              <a:gd name="connsiteX1" fmla="*/ 4064000 w 4064000"/>
              <a:gd name="connsiteY1" fmla="*/ 0 h 3060743"/>
              <a:gd name="connsiteX2" fmla="*/ 4064000 w 4064000"/>
              <a:gd name="connsiteY2" fmla="*/ 3060743 h 3060743"/>
              <a:gd name="connsiteX3" fmla="*/ 0 w 4064000"/>
              <a:gd name="connsiteY3" fmla="*/ 3060743 h 3060743"/>
            </a:gdLst>
            <a:ahLst/>
            <a:cxnLst>
              <a:cxn ang="0">
                <a:pos x="connsiteX0" y="connsiteY0"/>
              </a:cxn>
              <a:cxn ang="0">
                <a:pos x="connsiteX1" y="connsiteY1"/>
              </a:cxn>
              <a:cxn ang="0">
                <a:pos x="connsiteX2" y="connsiteY2"/>
              </a:cxn>
              <a:cxn ang="0">
                <a:pos x="connsiteX3" y="connsiteY3"/>
              </a:cxn>
            </a:cxnLst>
            <a:rect l="l" t="t" r="r" b="b"/>
            <a:pathLst>
              <a:path w="4064000" h="3060743">
                <a:moveTo>
                  <a:pt x="0" y="0"/>
                </a:moveTo>
                <a:lnTo>
                  <a:pt x="4064000" y="0"/>
                </a:lnTo>
                <a:lnTo>
                  <a:pt x="4064000" y="3060743"/>
                </a:lnTo>
                <a:lnTo>
                  <a:pt x="0" y="3060743"/>
                </a:lnTo>
                <a:close/>
              </a:path>
            </a:pathLst>
          </a:cu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
        <p:nvSpPr>
          <p:cNvPr id="9" name="Picture Placeholder 8">
            <a:extLst>
              <a:ext uri="{FF2B5EF4-FFF2-40B4-BE49-F238E27FC236}">
                <a16:creationId xmlns:a16="http://schemas.microsoft.com/office/drawing/2014/main" id="{9FA3064A-89D9-4ED3-8ABE-0BDE320AD8CE}"/>
              </a:ext>
            </a:extLst>
          </p:cNvPr>
          <p:cNvSpPr>
            <a:spLocks noGrp="1"/>
          </p:cNvSpPr>
          <p:nvPr>
            <p:ph type="pic" sz="quarter" idx="11" hasCustomPrompt="1"/>
          </p:nvPr>
        </p:nvSpPr>
        <p:spPr>
          <a:xfrm>
            <a:off x="4064000" y="3797257"/>
            <a:ext cx="4064000" cy="3060743"/>
          </a:xfrm>
          <a:custGeom>
            <a:avLst/>
            <a:gdLst>
              <a:gd name="connsiteX0" fmla="*/ 0 w 4064000"/>
              <a:gd name="connsiteY0" fmla="*/ 0 h 3060743"/>
              <a:gd name="connsiteX1" fmla="*/ 4064000 w 4064000"/>
              <a:gd name="connsiteY1" fmla="*/ 0 h 3060743"/>
              <a:gd name="connsiteX2" fmla="*/ 4064000 w 4064000"/>
              <a:gd name="connsiteY2" fmla="*/ 3060743 h 3060743"/>
              <a:gd name="connsiteX3" fmla="*/ 0 w 4064000"/>
              <a:gd name="connsiteY3" fmla="*/ 3060743 h 3060743"/>
            </a:gdLst>
            <a:ahLst/>
            <a:cxnLst>
              <a:cxn ang="0">
                <a:pos x="connsiteX0" y="connsiteY0"/>
              </a:cxn>
              <a:cxn ang="0">
                <a:pos x="connsiteX1" y="connsiteY1"/>
              </a:cxn>
              <a:cxn ang="0">
                <a:pos x="connsiteX2" y="connsiteY2"/>
              </a:cxn>
              <a:cxn ang="0">
                <a:pos x="connsiteX3" y="connsiteY3"/>
              </a:cxn>
            </a:cxnLst>
            <a:rect l="l" t="t" r="r" b="b"/>
            <a:pathLst>
              <a:path w="4064000" h="3060743">
                <a:moveTo>
                  <a:pt x="0" y="0"/>
                </a:moveTo>
                <a:lnTo>
                  <a:pt x="4064000" y="0"/>
                </a:lnTo>
                <a:lnTo>
                  <a:pt x="4064000" y="3060743"/>
                </a:lnTo>
                <a:lnTo>
                  <a:pt x="0" y="3060743"/>
                </a:lnTo>
                <a:close/>
              </a:path>
            </a:pathLst>
          </a:cu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
        <p:nvSpPr>
          <p:cNvPr id="10" name="Picture Placeholder 9">
            <a:extLst>
              <a:ext uri="{FF2B5EF4-FFF2-40B4-BE49-F238E27FC236}">
                <a16:creationId xmlns:a16="http://schemas.microsoft.com/office/drawing/2014/main" id="{69D51A03-690F-4762-8DE5-A1CF6ADCF650}"/>
              </a:ext>
            </a:extLst>
          </p:cNvPr>
          <p:cNvSpPr>
            <a:spLocks noGrp="1"/>
          </p:cNvSpPr>
          <p:nvPr>
            <p:ph type="pic" sz="quarter" idx="12" hasCustomPrompt="1"/>
          </p:nvPr>
        </p:nvSpPr>
        <p:spPr>
          <a:xfrm>
            <a:off x="8128000" y="3797257"/>
            <a:ext cx="4064000" cy="3060743"/>
          </a:xfrm>
          <a:custGeom>
            <a:avLst/>
            <a:gdLst>
              <a:gd name="connsiteX0" fmla="*/ 0 w 4064000"/>
              <a:gd name="connsiteY0" fmla="*/ 0 h 3060743"/>
              <a:gd name="connsiteX1" fmla="*/ 4064000 w 4064000"/>
              <a:gd name="connsiteY1" fmla="*/ 0 h 3060743"/>
              <a:gd name="connsiteX2" fmla="*/ 4064000 w 4064000"/>
              <a:gd name="connsiteY2" fmla="*/ 3060743 h 3060743"/>
              <a:gd name="connsiteX3" fmla="*/ 0 w 4064000"/>
              <a:gd name="connsiteY3" fmla="*/ 3060743 h 3060743"/>
            </a:gdLst>
            <a:ahLst/>
            <a:cxnLst>
              <a:cxn ang="0">
                <a:pos x="connsiteX0" y="connsiteY0"/>
              </a:cxn>
              <a:cxn ang="0">
                <a:pos x="connsiteX1" y="connsiteY1"/>
              </a:cxn>
              <a:cxn ang="0">
                <a:pos x="connsiteX2" y="connsiteY2"/>
              </a:cxn>
              <a:cxn ang="0">
                <a:pos x="connsiteX3" y="connsiteY3"/>
              </a:cxn>
            </a:cxnLst>
            <a:rect l="l" t="t" r="r" b="b"/>
            <a:pathLst>
              <a:path w="4064000" h="3060743">
                <a:moveTo>
                  <a:pt x="0" y="0"/>
                </a:moveTo>
                <a:lnTo>
                  <a:pt x="4064000" y="0"/>
                </a:lnTo>
                <a:lnTo>
                  <a:pt x="4064000" y="3060743"/>
                </a:lnTo>
                <a:lnTo>
                  <a:pt x="0" y="3060743"/>
                </a:lnTo>
                <a:close/>
              </a:path>
            </a:pathLst>
          </a:cu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Tree>
    <p:extLst>
      <p:ext uri="{BB962C8B-B14F-4D97-AF65-F5344CB8AC3E}">
        <p14:creationId xmlns:p14="http://schemas.microsoft.com/office/powerpoint/2010/main" val="120310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grpId="1" nodeType="withEffect">
                                  <p:stCondLst>
                                    <p:cond delay="0"/>
                                  </p:stCondLst>
                                  <p:childTnLst>
                                    <p:animScale>
                                      <p:cBhvr>
                                        <p:cTn id="10" dur="250" fill="hold"/>
                                        <p:tgtEl>
                                          <p:spTgt spid="8"/>
                                        </p:tgtEl>
                                      </p:cBhvr>
                                      <p:by x="120000" y="120000"/>
                                    </p:animScale>
                                  </p:childTnLst>
                                </p:cTn>
                              </p:par>
                              <p:par>
                                <p:cTn id="11" presetID="2" presetClass="entr" presetSubtype="4" accel="6000" decel="94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750" fill="hold"/>
                                        <p:tgtEl>
                                          <p:spTgt spid="9"/>
                                        </p:tgtEl>
                                        <p:attrNameLst>
                                          <p:attrName>ppt_x</p:attrName>
                                        </p:attrNameLst>
                                      </p:cBhvr>
                                      <p:tavLst>
                                        <p:tav tm="0">
                                          <p:val>
                                            <p:strVal val="#ppt_x"/>
                                          </p:val>
                                        </p:tav>
                                        <p:tav tm="100000">
                                          <p:val>
                                            <p:strVal val="#ppt_x"/>
                                          </p:val>
                                        </p:tav>
                                      </p:tavLst>
                                    </p:anim>
                                    <p:anim calcmode="lin" valueType="num">
                                      <p:cBhvr additive="base">
                                        <p:cTn id="14" dur="750" fill="hold"/>
                                        <p:tgtEl>
                                          <p:spTgt spid="9"/>
                                        </p:tgtEl>
                                        <p:attrNameLst>
                                          <p:attrName>ppt_y</p:attrName>
                                        </p:attrNameLst>
                                      </p:cBhvr>
                                      <p:tavLst>
                                        <p:tav tm="0">
                                          <p:val>
                                            <p:strVal val="1+#ppt_h/2"/>
                                          </p:val>
                                        </p:tav>
                                        <p:tav tm="100000">
                                          <p:val>
                                            <p:strVal val="#ppt_y"/>
                                          </p:val>
                                        </p:tav>
                                      </p:tavLst>
                                    </p:anim>
                                  </p:childTnLst>
                                </p:cTn>
                              </p:par>
                              <p:par>
                                <p:cTn id="15" presetID="6" presetClass="emph" presetSubtype="0" accel="5000" decel="95000" autoRev="1" fill="hold" grpId="1" nodeType="withEffect">
                                  <p:stCondLst>
                                    <p:cond delay="0"/>
                                  </p:stCondLst>
                                  <p:childTnLst>
                                    <p:animScale>
                                      <p:cBhvr>
                                        <p:cTn id="16" dur="250" fill="hold"/>
                                        <p:tgtEl>
                                          <p:spTgt spid="9"/>
                                        </p:tgtEl>
                                      </p:cBhvr>
                                      <p:by x="120000" y="120000"/>
                                    </p:animScale>
                                  </p:childTnLst>
                                </p:cTn>
                              </p:par>
                              <p:par>
                                <p:cTn id="17" presetID="2" presetClass="entr" presetSubtype="4" accel="6000" decel="94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ppt_x"/>
                                          </p:val>
                                        </p:tav>
                                        <p:tav tm="100000">
                                          <p:val>
                                            <p:strVal val="#ppt_x"/>
                                          </p:val>
                                        </p:tav>
                                      </p:tavLst>
                                    </p:anim>
                                    <p:anim calcmode="lin" valueType="num">
                                      <p:cBhvr additive="base">
                                        <p:cTn id="20" dur="750" fill="hold"/>
                                        <p:tgtEl>
                                          <p:spTgt spid="10"/>
                                        </p:tgtEl>
                                        <p:attrNameLst>
                                          <p:attrName>ppt_y</p:attrName>
                                        </p:attrNameLst>
                                      </p:cBhvr>
                                      <p:tavLst>
                                        <p:tav tm="0">
                                          <p:val>
                                            <p:strVal val="1+#ppt_h/2"/>
                                          </p:val>
                                        </p:tav>
                                        <p:tav tm="100000">
                                          <p:val>
                                            <p:strVal val="#ppt_y"/>
                                          </p:val>
                                        </p:tav>
                                      </p:tavLst>
                                    </p:anim>
                                  </p:childTnLst>
                                </p:cTn>
                              </p:par>
                              <p:par>
                                <p:cTn id="21" presetID="6" presetClass="emph" presetSubtype="0" accel="5000" decel="95000" autoRev="1" fill="hold" grpId="1" nodeType="withEffect">
                                  <p:stCondLst>
                                    <p:cond delay="0"/>
                                  </p:stCondLst>
                                  <p:childTnLst>
                                    <p:animScale>
                                      <p:cBhvr>
                                        <p:cTn id="22" dur="250" fill="hold"/>
                                        <p:tgtEl>
                                          <p:spTgt spid="10"/>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7BF0E33-387C-4FBB-BE96-9F0AF49B67E3}"/>
              </a:ext>
            </a:extLst>
          </p:cNvPr>
          <p:cNvSpPr>
            <a:spLocks noGrp="1"/>
          </p:cNvSpPr>
          <p:nvPr>
            <p:ph type="pic" sz="quarter" idx="11" hasCustomPrompt="1"/>
          </p:nvPr>
        </p:nvSpPr>
        <p:spPr>
          <a:xfrm>
            <a:off x="6124575" y="1323974"/>
            <a:ext cx="4772026" cy="4772026"/>
          </a:xfrm>
          <a:custGeom>
            <a:avLst/>
            <a:gdLst>
              <a:gd name="connsiteX0" fmla="*/ 0 w 4772026"/>
              <a:gd name="connsiteY0" fmla="*/ 0 h 4772026"/>
              <a:gd name="connsiteX1" fmla="*/ 2386012 w 4772026"/>
              <a:gd name="connsiteY1" fmla="*/ 0 h 4772026"/>
              <a:gd name="connsiteX2" fmla="*/ 4772025 w 4772026"/>
              <a:gd name="connsiteY2" fmla="*/ 2386013 h 4772026"/>
              <a:gd name="connsiteX3" fmla="*/ 4772026 w 4772026"/>
              <a:gd name="connsiteY3" fmla="*/ 2386013 h 4772026"/>
              <a:gd name="connsiteX4" fmla="*/ 2386013 w 4772026"/>
              <a:gd name="connsiteY4" fmla="*/ 4772026 h 4772026"/>
              <a:gd name="connsiteX5" fmla="*/ 0 w 4772026"/>
              <a:gd name="connsiteY5" fmla="*/ 2386013 h 477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2026" h="4772026">
                <a:moveTo>
                  <a:pt x="0" y="0"/>
                </a:moveTo>
                <a:lnTo>
                  <a:pt x="2386012" y="0"/>
                </a:lnTo>
                <a:cubicBezTo>
                  <a:pt x="3703771" y="0"/>
                  <a:pt x="4772025" y="1068254"/>
                  <a:pt x="4772025" y="2386013"/>
                </a:cubicBezTo>
                <a:lnTo>
                  <a:pt x="4772026" y="2386013"/>
                </a:lnTo>
                <a:cubicBezTo>
                  <a:pt x="4772026" y="3703772"/>
                  <a:pt x="3703772" y="4772026"/>
                  <a:pt x="2386013" y="4772026"/>
                </a:cubicBezTo>
                <a:cubicBezTo>
                  <a:pt x="1068254" y="4772026"/>
                  <a:pt x="0" y="3703772"/>
                  <a:pt x="0" y="2386013"/>
                </a:cubicBezTo>
                <a:close/>
              </a:path>
            </a:pathLst>
          </a:cu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Tree>
    <p:extLst>
      <p:ext uri="{BB962C8B-B14F-4D97-AF65-F5344CB8AC3E}">
        <p14:creationId xmlns:p14="http://schemas.microsoft.com/office/powerpoint/2010/main" val="34513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grpId="1" nodeType="withEffect">
                                  <p:stCondLst>
                                    <p:cond delay="0"/>
                                  </p:stCondLst>
                                  <p:childTnLst>
                                    <p:animScale>
                                      <p:cBhvr>
                                        <p:cTn id="10" dur="250" fill="hold"/>
                                        <p:tgtEl>
                                          <p:spTgt spid="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4A39DDF-F938-421C-9436-7F332A1BB7B8}"/>
              </a:ext>
            </a:extLst>
          </p:cNvPr>
          <p:cNvSpPr>
            <a:spLocks noGrp="1"/>
          </p:cNvSpPr>
          <p:nvPr>
            <p:ph type="pic" sz="quarter" idx="14" hasCustomPrompt="1"/>
          </p:nvPr>
        </p:nvSpPr>
        <p:spPr>
          <a:xfrm>
            <a:off x="0" y="2656402"/>
            <a:ext cx="3555248" cy="4201598"/>
          </a:xfrm>
          <a:custGeom>
            <a:avLst/>
            <a:gdLst>
              <a:gd name="connsiteX0" fmla="*/ 0 w 3555248"/>
              <a:gd name="connsiteY0" fmla="*/ 0 h 4201598"/>
              <a:gd name="connsiteX1" fmla="*/ 3555248 w 3555248"/>
              <a:gd name="connsiteY1" fmla="*/ 0 h 4201598"/>
              <a:gd name="connsiteX2" fmla="*/ 3555248 w 3555248"/>
              <a:gd name="connsiteY2" fmla="*/ 4201598 h 4201598"/>
              <a:gd name="connsiteX3" fmla="*/ 0 w 3555248"/>
              <a:gd name="connsiteY3" fmla="*/ 4201598 h 4201598"/>
            </a:gdLst>
            <a:ahLst/>
            <a:cxnLst>
              <a:cxn ang="0">
                <a:pos x="connsiteX0" y="connsiteY0"/>
              </a:cxn>
              <a:cxn ang="0">
                <a:pos x="connsiteX1" y="connsiteY1"/>
              </a:cxn>
              <a:cxn ang="0">
                <a:pos x="connsiteX2" y="connsiteY2"/>
              </a:cxn>
              <a:cxn ang="0">
                <a:pos x="connsiteX3" y="connsiteY3"/>
              </a:cxn>
            </a:cxnLst>
            <a:rect l="l" t="t" r="r" b="b"/>
            <a:pathLst>
              <a:path w="3555248" h="4201598">
                <a:moveTo>
                  <a:pt x="0" y="0"/>
                </a:moveTo>
                <a:lnTo>
                  <a:pt x="3555248" y="0"/>
                </a:lnTo>
                <a:lnTo>
                  <a:pt x="3555248" y="4201598"/>
                </a:lnTo>
                <a:lnTo>
                  <a:pt x="0" y="4201598"/>
                </a:lnTo>
                <a:close/>
              </a:path>
            </a:pathLst>
          </a:cu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
        <p:nvSpPr>
          <p:cNvPr id="7" name="Picture Placeholder 6">
            <a:extLst>
              <a:ext uri="{FF2B5EF4-FFF2-40B4-BE49-F238E27FC236}">
                <a16:creationId xmlns:a16="http://schemas.microsoft.com/office/drawing/2014/main" id="{1A7EC78A-3626-45F7-809E-D58E34132307}"/>
              </a:ext>
            </a:extLst>
          </p:cNvPr>
          <p:cNvSpPr>
            <a:spLocks noGrp="1"/>
          </p:cNvSpPr>
          <p:nvPr>
            <p:ph type="pic" sz="quarter" idx="13" hasCustomPrompt="1"/>
          </p:nvPr>
        </p:nvSpPr>
        <p:spPr>
          <a:xfrm>
            <a:off x="0" y="0"/>
            <a:ext cx="3555248" cy="2656402"/>
          </a:xfrm>
          <a:custGeom>
            <a:avLst/>
            <a:gdLst>
              <a:gd name="connsiteX0" fmla="*/ 0 w 3555248"/>
              <a:gd name="connsiteY0" fmla="*/ 0 h 2656402"/>
              <a:gd name="connsiteX1" fmla="*/ 3555248 w 3555248"/>
              <a:gd name="connsiteY1" fmla="*/ 0 h 2656402"/>
              <a:gd name="connsiteX2" fmla="*/ 3555248 w 3555248"/>
              <a:gd name="connsiteY2" fmla="*/ 2656402 h 2656402"/>
              <a:gd name="connsiteX3" fmla="*/ 0 w 3555248"/>
              <a:gd name="connsiteY3" fmla="*/ 2656402 h 2656402"/>
            </a:gdLst>
            <a:ahLst/>
            <a:cxnLst>
              <a:cxn ang="0">
                <a:pos x="connsiteX0" y="connsiteY0"/>
              </a:cxn>
              <a:cxn ang="0">
                <a:pos x="connsiteX1" y="connsiteY1"/>
              </a:cxn>
              <a:cxn ang="0">
                <a:pos x="connsiteX2" y="connsiteY2"/>
              </a:cxn>
              <a:cxn ang="0">
                <a:pos x="connsiteX3" y="connsiteY3"/>
              </a:cxn>
            </a:cxnLst>
            <a:rect l="l" t="t" r="r" b="b"/>
            <a:pathLst>
              <a:path w="3555248" h="2656402">
                <a:moveTo>
                  <a:pt x="0" y="0"/>
                </a:moveTo>
                <a:lnTo>
                  <a:pt x="3555248" y="0"/>
                </a:lnTo>
                <a:lnTo>
                  <a:pt x="3555248" y="2656402"/>
                </a:lnTo>
                <a:lnTo>
                  <a:pt x="0" y="2656402"/>
                </a:lnTo>
                <a:close/>
              </a:path>
            </a:pathLst>
          </a:cu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Tree>
    <p:extLst>
      <p:ext uri="{BB962C8B-B14F-4D97-AF65-F5344CB8AC3E}">
        <p14:creationId xmlns:p14="http://schemas.microsoft.com/office/powerpoint/2010/main" val="115870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grpId="1" nodeType="withEffect">
                                  <p:stCondLst>
                                    <p:cond delay="0"/>
                                  </p:stCondLst>
                                  <p:childTnLst>
                                    <p:animScale>
                                      <p:cBhvr>
                                        <p:cTn id="10" dur="250" fill="hold"/>
                                        <p:tgtEl>
                                          <p:spTgt spid="7"/>
                                        </p:tgtEl>
                                      </p:cBhvr>
                                      <p:by x="120000" y="120000"/>
                                    </p:animScale>
                                  </p:childTnLst>
                                </p:cTn>
                              </p:par>
                              <p:par>
                                <p:cTn id="11" presetID="2" presetClass="entr" presetSubtype="4" accel="6000" decel="94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cTn>
                              </p:par>
                              <p:par>
                                <p:cTn id="15" presetID="6" presetClass="emph" presetSubtype="0" accel="5000" decel="95000" autoRev="1" fill="hold" grpId="1" nodeType="withEffect">
                                  <p:stCondLst>
                                    <p:cond delay="0"/>
                                  </p:stCondLst>
                                  <p:childTnLst>
                                    <p:animScale>
                                      <p:cBhvr>
                                        <p:cTn id="16" dur="250" fill="hold"/>
                                        <p:tgtEl>
                                          <p:spTgt spid="9"/>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7" grpId="0" animBg="1"/>
      <p:bldP spid="7"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AC672E-FD31-4851-BDDB-5423900D44FD}"/>
              </a:ext>
            </a:extLst>
          </p:cNvPr>
          <p:cNvSpPr>
            <a:spLocks noGrp="1"/>
          </p:cNvSpPr>
          <p:nvPr>
            <p:ph type="pic" sz="quarter" idx="13" hasCustomPrompt="1"/>
          </p:nvPr>
        </p:nvSpPr>
        <p:spPr>
          <a:xfrm>
            <a:off x="0" y="3922274"/>
            <a:ext cx="12192000" cy="2935726"/>
          </a:xfrm>
          <a:prstGeom prst="round2SameRect">
            <a:avLst>
              <a:gd name="adj1" fmla="val 34187"/>
              <a:gd name="adj2" fmla="val 0"/>
            </a:avLst>
          </a:prstGeom>
          <a:solidFill>
            <a:schemeClr val="bg1">
              <a:lumMod val="85000"/>
              <a:alpha val="10000"/>
            </a:schemeClr>
          </a:solidFill>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Tree>
    <p:extLst>
      <p:ext uri="{BB962C8B-B14F-4D97-AF65-F5344CB8AC3E}">
        <p14:creationId xmlns:p14="http://schemas.microsoft.com/office/powerpoint/2010/main" val="50309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grpId="1" nodeType="withEffect">
                                  <p:stCondLst>
                                    <p:cond delay="0"/>
                                  </p:stCondLst>
                                  <p:childTnLst>
                                    <p:animScale>
                                      <p:cBhvr>
                                        <p:cTn id="10" dur="250" fill="hold"/>
                                        <p:tgtEl>
                                          <p:spTgt spid="7"/>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8387A16-53A5-4AF3-9525-DBE4A9AB54F2}"/>
              </a:ext>
            </a:extLst>
          </p:cNvPr>
          <p:cNvSpPr>
            <a:spLocks noGrp="1"/>
          </p:cNvSpPr>
          <p:nvPr>
            <p:ph type="pic" sz="quarter" idx="15" hasCustomPrompt="1"/>
          </p:nvPr>
        </p:nvSpPr>
        <p:spPr>
          <a:xfrm>
            <a:off x="1295400" y="762000"/>
            <a:ext cx="2446404" cy="3142107"/>
          </a:xfrm>
          <a:custGeom>
            <a:avLst/>
            <a:gdLst>
              <a:gd name="connsiteX0" fmla="*/ 1223202 w 2446404"/>
              <a:gd name="connsiteY0" fmla="*/ 0 h 3142107"/>
              <a:gd name="connsiteX1" fmla="*/ 2446404 w 2446404"/>
              <a:gd name="connsiteY1" fmla="*/ 0 h 3142107"/>
              <a:gd name="connsiteX2" fmla="*/ 2446404 w 2446404"/>
              <a:gd name="connsiteY2" fmla="*/ 3142107 h 3142107"/>
              <a:gd name="connsiteX3" fmla="*/ 0 w 2446404"/>
              <a:gd name="connsiteY3" fmla="*/ 3142107 h 3142107"/>
              <a:gd name="connsiteX4" fmla="*/ 0 w 2446404"/>
              <a:gd name="connsiteY4" fmla="*/ 1223202 h 3142107"/>
              <a:gd name="connsiteX5" fmla="*/ 1223202 w 2446404"/>
              <a:gd name="connsiteY5" fmla="*/ 0 h 314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6404" h="3142107">
                <a:moveTo>
                  <a:pt x="1223202" y="0"/>
                </a:moveTo>
                <a:lnTo>
                  <a:pt x="2446404" y="0"/>
                </a:lnTo>
                <a:lnTo>
                  <a:pt x="2446404" y="3142107"/>
                </a:lnTo>
                <a:lnTo>
                  <a:pt x="0" y="3142107"/>
                </a:lnTo>
                <a:lnTo>
                  <a:pt x="0" y="1223202"/>
                </a:lnTo>
                <a:cubicBezTo>
                  <a:pt x="0" y="547646"/>
                  <a:pt x="547646" y="0"/>
                  <a:pt x="1223202" y="0"/>
                </a:cubicBezTo>
                <a:close/>
              </a:path>
            </a:pathLst>
          </a:custGeom>
          <a:solidFill>
            <a:schemeClr val="bg1">
              <a:lumMod val="85000"/>
              <a:alpha val="10000"/>
            </a:schemeClr>
          </a:solidFill>
          <a:ln w="165100">
            <a:solidFill>
              <a:schemeClr val="bg1">
                <a:alpha val="50000"/>
              </a:schemeClr>
            </a:solidFill>
          </a:ln>
          <a:effectLst>
            <a:outerShdw blurRad="939800" dist="850900" dir="13500000" sx="91000" sy="91000" algn="br" rotWithShape="0">
              <a:prstClr val="black">
                <a:alpha val="12000"/>
              </a:prstClr>
            </a:outerShdw>
          </a:effectLst>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
        <p:nvSpPr>
          <p:cNvPr id="12" name="Picture Placeholder 11">
            <a:extLst>
              <a:ext uri="{FF2B5EF4-FFF2-40B4-BE49-F238E27FC236}">
                <a16:creationId xmlns:a16="http://schemas.microsoft.com/office/drawing/2014/main" id="{6420DDB1-E110-42FC-B2C4-C15016F78A2B}"/>
              </a:ext>
            </a:extLst>
          </p:cNvPr>
          <p:cNvSpPr>
            <a:spLocks noGrp="1"/>
          </p:cNvSpPr>
          <p:nvPr>
            <p:ph type="pic" sz="quarter" idx="14" hasCustomPrompt="1"/>
          </p:nvPr>
        </p:nvSpPr>
        <p:spPr>
          <a:xfrm>
            <a:off x="2638869" y="1857946"/>
            <a:ext cx="2446404" cy="3142107"/>
          </a:xfrm>
          <a:custGeom>
            <a:avLst/>
            <a:gdLst>
              <a:gd name="connsiteX0" fmla="*/ 1223202 w 2446404"/>
              <a:gd name="connsiteY0" fmla="*/ 0 h 3142107"/>
              <a:gd name="connsiteX1" fmla="*/ 2446404 w 2446404"/>
              <a:gd name="connsiteY1" fmla="*/ 0 h 3142107"/>
              <a:gd name="connsiteX2" fmla="*/ 2446404 w 2446404"/>
              <a:gd name="connsiteY2" fmla="*/ 3142107 h 3142107"/>
              <a:gd name="connsiteX3" fmla="*/ 0 w 2446404"/>
              <a:gd name="connsiteY3" fmla="*/ 3142107 h 3142107"/>
              <a:gd name="connsiteX4" fmla="*/ 0 w 2446404"/>
              <a:gd name="connsiteY4" fmla="*/ 1223202 h 3142107"/>
              <a:gd name="connsiteX5" fmla="*/ 1223202 w 2446404"/>
              <a:gd name="connsiteY5" fmla="*/ 0 h 314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6404" h="3142107">
                <a:moveTo>
                  <a:pt x="1223202" y="0"/>
                </a:moveTo>
                <a:lnTo>
                  <a:pt x="2446404" y="0"/>
                </a:lnTo>
                <a:lnTo>
                  <a:pt x="2446404" y="3142107"/>
                </a:lnTo>
                <a:lnTo>
                  <a:pt x="0" y="3142107"/>
                </a:lnTo>
                <a:lnTo>
                  <a:pt x="0" y="1223202"/>
                </a:lnTo>
                <a:cubicBezTo>
                  <a:pt x="0" y="547646"/>
                  <a:pt x="547646" y="0"/>
                  <a:pt x="1223202" y="0"/>
                </a:cubicBezTo>
                <a:close/>
              </a:path>
            </a:pathLst>
          </a:custGeom>
          <a:solidFill>
            <a:schemeClr val="bg1">
              <a:lumMod val="85000"/>
              <a:alpha val="10000"/>
            </a:schemeClr>
          </a:solidFill>
          <a:ln w="165100">
            <a:solidFill>
              <a:schemeClr val="bg1">
                <a:alpha val="50000"/>
              </a:schemeClr>
            </a:solidFill>
          </a:ln>
          <a:effectLst>
            <a:outerShdw blurRad="939800" dist="850900" dir="13500000" sx="91000" sy="91000" algn="br" rotWithShape="0">
              <a:prstClr val="black">
                <a:alpha val="12000"/>
              </a:prstClr>
            </a:outerShdw>
          </a:effectLst>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
        <p:nvSpPr>
          <p:cNvPr id="10" name="Picture Placeholder 9">
            <a:extLst>
              <a:ext uri="{FF2B5EF4-FFF2-40B4-BE49-F238E27FC236}">
                <a16:creationId xmlns:a16="http://schemas.microsoft.com/office/drawing/2014/main" id="{763E5C92-C99B-49D0-9B76-FDF492F22466}"/>
              </a:ext>
            </a:extLst>
          </p:cNvPr>
          <p:cNvSpPr>
            <a:spLocks noGrp="1"/>
          </p:cNvSpPr>
          <p:nvPr>
            <p:ph type="pic" sz="quarter" idx="13" hasCustomPrompt="1"/>
          </p:nvPr>
        </p:nvSpPr>
        <p:spPr>
          <a:xfrm>
            <a:off x="3982339" y="2953892"/>
            <a:ext cx="2446404" cy="3142107"/>
          </a:xfrm>
          <a:custGeom>
            <a:avLst/>
            <a:gdLst>
              <a:gd name="connsiteX0" fmla="*/ 1223202 w 2446404"/>
              <a:gd name="connsiteY0" fmla="*/ 0 h 3142107"/>
              <a:gd name="connsiteX1" fmla="*/ 2446404 w 2446404"/>
              <a:gd name="connsiteY1" fmla="*/ 0 h 3142107"/>
              <a:gd name="connsiteX2" fmla="*/ 2446404 w 2446404"/>
              <a:gd name="connsiteY2" fmla="*/ 3142107 h 3142107"/>
              <a:gd name="connsiteX3" fmla="*/ 0 w 2446404"/>
              <a:gd name="connsiteY3" fmla="*/ 3142107 h 3142107"/>
              <a:gd name="connsiteX4" fmla="*/ 0 w 2446404"/>
              <a:gd name="connsiteY4" fmla="*/ 1223202 h 3142107"/>
              <a:gd name="connsiteX5" fmla="*/ 1223202 w 2446404"/>
              <a:gd name="connsiteY5" fmla="*/ 0 h 314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6404" h="3142107">
                <a:moveTo>
                  <a:pt x="1223202" y="0"/>
                </a:moveTo>
                <a:lnTo>
                  <a:pt x="2446404" y="0"/>
                </a:lnTo>
                <a:lnTo>
                  <a:pt x="2446404" y="3142107"/>
                </a:lnTo>
                <a:lnTo>
                  <a:pt x="0" y="3142107"/>
                </a:lnTo>
                <a:lnTo>
                  <a:pt x="0" y="1223202"/>
                </a:lnTo>
                <a:cubicBezTo>
                  <a:pt x="0" y="547646"/>
                  <a:pt x="547646" y="0"/>
                  <a:pt x="1223202" y="0"/>
                </a:cubicBezTo>
                <a:close/>
              </a:path>
            </a:pathLst>
          </a:custGeom>
          <a:solidFill>
            <a:schemeClr val="bg1">
              <a:lumMod val="85000"/>
              <a:alpha val="10000"/>
            </a:schemeClr>
          </a:solidFill>
          <a:ln w="165100">
            <a:solidFill>
              <a:schemeClr val="bg1">
                <a:alpha val="50000"/>
              </a:schemeClr>
            </a:solidFill>
          </a:ln>
          <a:effectLst>
            <a:outerShdw blurRad="939800" dist="850900" dir="13500000" sx="91000" sy="91000" algn="br" rotWithShape="0">
              <a:prstClr val="black">
                <a:alpha val="12000"/>
              </a:prstClr>
            </a:outerShdw>
          </a:effectLst>
        </p:spPr>
        <p:txBody>
          <a:bodyPr wrap="square">
            <a:noAutofit/>
          </a:bodyPr>
          <a:lstStyle>
            <a:lvl1pPr marL="0" indent="0">
              <a:buNone/>
              <a:defRPr sz="1400" i="0">
                <a:solidFill>
                  <a:schemeClr val="bg1">
                    <a:lumMod val="65000"/>
                  </a:schemeClr>
                </a:solidFill>
              </a:defRPr>
            </a:lvl1pPr>
          </a:lstStyle>
          <a:p>
            <a:r>
              <a:rPr lang="en-US" dirty="0"/>
              <a:t>Drag &amp; drop image here</a:t>
            </a:r>
          </a:p>
        </p:txBody>
      </p:sp>
    </p:spTree>
    <p:extLst>
      <p:ext uri="{BB962C8B-B14F-4D97-AF65-F5344CB8AC3E}">
        <p14:creationId xmlns:p14="http://schemas.microsoft.com/office/powerpoint/2010/main" val="139123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grpId="1" nodeType="withEffect">
                                  <p:stCondLst>
                                    <p:cond delay="0"/>
                                  </p:stCondLst>
                                  <p:childTnLst>
                                    <p:animScale>
                                      <p:cBhvr>
                                        <p:cTn id="10" dur="250" fill="hold"/>
                                        <p:tgtEl>
                                          <p:spTgt spid="14"/>
                                        </p:tgtEl>
                                      </p:cBhvr>
                                      <p:by x="120000" y="120000"/>
                                    </p:animScale>
                                  </p:childTnLst>
                                </p:cTn>
                              </p:par>
                              <p:par>
                                <p:cTn id="11" presetID="2" presetClass="entr" presetSubtype="4" accel="6000" decel="9400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cTn>
                              </p:par>
                              <p:par>
                                <p:cTn id="15" presetID="6" presetClass="emph" presetSubtype="0" accel="5000" decel="95000" autoRev="1" fill="hold" grpId="1" nodeType="withEffect">
                                  <p:stCondLst>
                                    <p:cond delay="0"/>
                                  </p:stCondLst>
                                  <p:childTnLst>
                                    <p:animScale>
                                      <p:cBhvr>
                                        <p:cTn id="16" dur="250" fill="hold"/>
                                        <p:tgtEl>
                                          <p:spTgt spid="12"/>
                                        </p:tgtEl>
                                      </p:cBhvr>
                                      <p:by x="120000" y="120000"/>
                                    </p:animScale>
                                  </p:childTnLst>
                                </p:cTn>
                              </p:par>
                              <p:par>
                                <p:cTn id="17" presetID="2" presetClass="entr" presetSubtype="4" accel="6000" decel="94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250" fill="hold"/>
                                        <p:tgtEl>
                                          <p:spTgt spid="10"/>
                                        </p:tgtEl>
                                        <p:attrNameLst>
                                          <p:attrName>ppt_x</p:attrName>
                                        </p:attrNameLst>
                                      </p:cBhvr>
                                      <p:tavLst>
                                        <p:tav tm="0">
                                          <p:val>
                                            <p:strVal val="#ppt_x"/>
                                          </p:val>
                                        </p:tav>
                                        <p:tav tm="100000">
                                          <p:val>
                                            <p:strVal val="#ppt_x"/>
                                          </p:val>
                                        </p:tav>
                                      </p:tavLst>
                                    </p:anim>
                                    <p:anim calcmode="lin" valueType="num">
                                      <p:cBhvr additive="base">
                                        <p:cTn id="20" dur="1250" fill="hold"/>
                                        <p:tgtEl>
                                          <p:spTgt spid="10"/>
                                        </p:tgtEl>
                                        <p:attrNameLst>
                                          <p:attrName>ppt_y</p:attrName>
                                        </p:attrNameLst>
                                      </p:cBhvr>
                                      <p:tavLst>
                                        <p:tav tm="0">
                                          <p:val>
                                            <p:strVal val="1+#ppt_h/2"/>
                                          </p:val>
                                        </p:tav>
                                        <p:tav tm="100000">
                                          <p:val>
                                            <p:strVal val="#ppt_y"/>
                                          </p:val>
                                        </p:tav>
                                      </p:tavLst>
                                    </p:anim>
                                  </p:childTnLst>
                                </p:cTn>
                              </p:par>
                              <p:par>
                                <p:cTn id="21" presetID="6" presetClass="emph" presetSubtype="0" accel="5000" decel="95000" autoRev="1" fill="hold" grpId="1" nodeType="withEffect">
                                  <p:stCondLst>
                                    <p:cond delay="0"/>
                                  </p:stCondLst>
                                  <p:childTnLst>
                                    <p:animScale>
                                      <p:cBhvr>
                                        <p:cTn id="22" dur="250" fill="hold"/>
                                        <p:tgtEl>
                                          <p:spTgt spid="10"/>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2" grpId="0" animBg="1"/>
      <p:bldP spid="12" grpId="1" animBg="1"/>
      <p:bldP spid="10" grpId="0" animBg="1"/>
      <p:bldP spid="10"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D"/>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75D3232-B6BD-42F4-9D42-1A6E56042566}"/>
              </a:ext>
            </a:extLst>
          </p:cNvPr>
          <p:cNvGrpSpPr/>
          <p:nvPr userDrawn="1"/>
        </p:nvGrpSpPr>
        <p:grpSpPr>
          <a:xfrm>
            <a:off x="5057777" y="0"/>
            <a:ext cx="2076448" cy="390548"/>
            <a:chOff x="5104209" y="-1"/>
            <a:chExt cx="1983583" cy="354807"/>
          </a:xfrm>
          <a:solidFill>
            <a:schemeClr val="accent1"/>
          </a:solidFill>
          <a:effectLst>
            <a:outerShdw blurRad="342900" dist="114300" dir="8100000" sx="98000" sy="98000" algn="tr" rotWithShape="0">
              <a:schemeClr val="accent1">
                <a:alpha val="20000"/>
              </a:schemeClr>
            </a:outerShdw>
          </a:effectLst>
        </p:grpSpPr>
        <p:sp>
          <p:nvSpPr>
            <p:cNvPr id="8" name="Rectangle: Top Corners Rounded 7">
              <a:extLst>
                <a:ext uri="{FF2B5EF4-FFF2-40B4-BE49-F238E27FC236}">
                  <a16:creationId xmlns:a16="http://schemas.microsoft.com/office/drawing/2014/main" id="{95EBD212-F873-44D5-AE6A-492D8981EF1D}"/>
                </a:ext>
              </a:extLst>
            </p:cNvPr>
            <p:cNvSpPr/>
            <p:nvPr/>
          </p:nvSpPr>
          <p:spPr>
            <a:xfrm>
              <a:off x="5353051" y="-1"/>
              <a:ext cx="1485900" cy="354807"/>
            </a:xfrm>
            <a:prstGeom prst="round2SameRect">
              <a:avLst>
                <a:gd name="adj1" fmla="val 0"/>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0D1D3ED-F5DA-4A91-936A-9E4CA43FA40F}"/>
                </a:ext>
              </a:extLst>
            </p:cNvPr>
            <p:cNvSpPr/>
            <p:nvPr/>
          </p:nvSpPr>
          <p:spPr>
            <a:xfrm rot="5400000">
              <a:off x="6856809" y="-21431"/>
              <a:ext cx="209554" cy="252413"/>
            </a:xfrm>
            <a:custGeom>
              <a:avLst/>
              <a:gdLst>
                <a:gd name="connsiteX0" fmla="*/ 0 w 211032"/>
                <a:gd name="connsiteY0" fmla="*/ 242890 h 242890"/>
                <a:gd name="connsiteX1" fmla="*/ 0 w 211032"/>
                <a:gd name="connsiteY1" fmla="*/ 0 h 242890"/>
                <a:gd name="connsiteX2" fmla="*/ 614 w 211032"/>
                <a:gd name="connsiteY2" fmla="*/ 0 h 242890"/>
                <a:gd name="connsiteX3" fmla="*/ 5058 w 211032"/>
                <a:gd name="connsiteY3" fmla="*/ 44089 h 242890"/>
                <a:gd name="connsiteX4" fmla="*/ 204907 w 211032"/>
                <a:gd name="connsiteY4" fmla="*/ 239001 h 242890"/>
                <a:gd name="connsiteX5" fmla="*/ 209074 w 211032"/>
                <a:gd name="connsiteY5" fmla="*/ 239369 h 242890"/>
                <a:gd name="connsiteX6" fmla="*/ 211032 w 211032"/>
                <a:gd name="connsiteY6" fmla="*/ 242890 h 24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032" h="242890">
                  <a:moveTo>
                    <a:pt x="0" y="242890"/>
                  </a:moveTo>
                  <a:lnTo>
                    <a:pt x="0" y="0"/>
                  </a:lnTo>
                  <a:lnTo>
                    <a:pt x="614" y="0"/>
                  </a:lnTo>
                  <a:lnTo>
                    <a:pt x="5058" y="44089"/>
                  </a:lnTo>
                  <a:cubicBezTo>
                    <a:pt x="25373" y="143362"/>
                    <a:pt x="104770" y="221115"/>
                    <a:pt x="204907" y="239001"/>
                  </a:cubicBezTo>
                  <a:lnTo>
                    <a:pt x="209074" y="239369"/>
                  </a:lnTo>
                  <a:lnTo>
                    <a:pt x="211032" y="2428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3C3CAAF-7093-4466-B79E-FF701B3C9E24}"/>
                </a:ext>
              </a:extLst>
            </p:cNvPr>
            <p:cNvSpPr/>
            <p:nvPr/>
          </p:nvSpPr>
          <p:spPr>
            <a:xfrm rot="16200000" flipH="1">
              <a:off x="5125639" y="-21431"/>
              <a:ext cx="209553" cy="252413"/>
            </a:xfrm>
            <a:custGeom>
              <a:avLst/>
              <a:gdLst>
                <a:gd name="connsiteX0" fmla="*/ 0 w 211032"/>
                <a:gd name="connsiteY0" fmla="*/ 242890 h 242890"/>
                <a:gd name="connsiteX1" fmla="*/ 0 w 211032"/>
                <a:gd name="connsiteY1" fmla="*/ 0 h 242890"/>
                <a:gd name="connsiteX2" fmla="*/ 614 w 211032"/>
                <a:gd name="connsiteY2" fmla="*/ 0 h 242890"/>
                <a:gd name="connsiteX3" fmla="*/ 5058 w 211032"/>
                <a:gd name="connsiteY3" fmla="*/ 44089 h 242890"/>
                <a:gd name="connsiteX4" fmla="*/ 204907 w 211032"/>
                <a:gd name="connsiteY4" fmla="*/ 239001 h 242890"/>
                <a:gd name="connsiteX5" fmla="*/ 209074 w 211032"/>
                <a:gd name="connsiteY5" fmla="*/ 239369 h 242890"/>
                <a:gd name="connsiteX6" fmla="*/ 211032 w 211032"/>
                <a:gd name="connsiteY6" fmla="*/ 242890 h 24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032" h="242890">
                  <a:moveTo>
                    <a:pt x="0" y="242890"/>
                  </a:moveTo>
                  <a:lnTo>
                    <a:pt x="0" y="0"/>
                  </a:lnTo>
                  <a:lnTo>
                    <a:pt x="614" y="0"/>
                  </a:lnTo>
                  <a:lnTo>
                    <a:pt x="5058" y="44089"/>
                  </a:lnTo>
                  <a:cubicBezTo>
                    <a:pt x="25373" y="143362"/>
                    <a:pt x="104770" y="221115"/>
                    <a:pt x="204907" y="239001"/>
                  </a:cubicBezTo>
                  <a:lnTo>
                    <a:pt x="209074" y="239369"/>
                  </a:lnTo>
                  <a:lnTo>
                    <a:pt x="211032" y="2428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TextBox 10">
            <a:extLst>
              <a:ext uri="{FF2B5EF4-FFF2-40B4-BE49-F238E27FC236}">
                <a16:creationId xmlns:a16="http://schemas.microsoft.com/office/drawing/2014/main" id="{640AF544-E050-479A-B833-F5E72FD2A0EA}"/>
              </a:ext>
            </a:extLst>
          </p:cNvPr>
          <p:cNvSpPr txBox="1"/>
          <p:nvPr userDrawn="1"/>
        </p:nvSpPr>
        <p:spPr>
          <a:xfrm flipH="1">
            <a:off x="6250704" y="47109"/>
            <a:ext cx="513608" cy="276999"/>
          </a:xfrm>
          <a:prstGeom prst="rect">
            <a:avLst/>
          </a:prstGeom>
          <a:noFill/>
        </p:spPr>
        <p:txBody>
          <a:bodyPr wrap="square" rtlCol="0">
            <a:spAutoFit/>
          </a:bodyPr>
          <a:lstStyle>
            <a:defPPr>
              <a:defRPr lang="en-US"/>
            </a:defPPr>
            <a:lvl1pPr>
              <a:lnSpc>
                <a:spcPct val="80000"/>
              </a:lnSpc>
              <a:defRPr sz="2800">
                <a:gradFill>
                  <a:gsLst>
                    <a:gs pos="5000">
                      <a:srgbClr val="1D438F"/>
                    </a:gs>
                    <a:gs pos="100000">
                      <a:srgbClr val="73599C"/>
                    </a:gs>
                  </a:gsLst>
                  <a:lin ang="5400000" scaled="0"/>
                </a:gradFill>
                <a:latin typeface="ScoutCond Bold" panose="02000506000000020004" pitchFamily="50" charset="0"/>
                <a:cs typeface="Arial" panose="020B0604020202020204" pitchFamily="34" charset="0"/>
              </a:defRPr>
            </a:lvl1pPr>
          </a:lstStyle>
          <a:p>
            <a:pPr lvl="0" algn="r">
              <a:lnSpc>
                <a:spcPct val="100000"/>
              </a:lnSpc>
            </a:pPr>
            <a:fld id="{260E2A6B-A809-4840-BF14-8648BC0BDF87}" type="slidenum">
              <a:rPr lang="id-ID" sz="1200" smtClean="0">
                <a:solidFill>
                  <a:schemeClr val="bg1"/>
                </a:solidFill>
                <a:latin typeface="+mn-lt"/>
              </a:rPr>
              <a:pPr lvl="0" algn="r">
                <a:lnSpc>
                  <a:spcPct val="100000"/>
                </a:lnSpc>
              </a:pPr>
              <a:t>‹#›</a:t>
            </a:fld>
            <a:endParaRPr lang="id-ID" sz="1200" dirty="0">
              <a:solidFill>
                <a:schemeClr val="bg1"/>
              </a:solidFill>
              <a:latin typeface="+mn-lt"/>
            </a:endParaRPr>
          </a:p>
        </p:txBody>
      </p:sp>
      <p:sp>
        <p:nvSpPr>
          <p:cNvPr id="12" name="TextBox 11">
            <a:extLst>
              <a:ext uri="{FF2B5EF4-FFF2-40B4-BE49-F238E27FC236}">
                <a16:creationId xmlns:a16="http://schemas.microsoft.com/office/drawing/2014/main" id="{EB91DECD-98FC-4622-8806-121B0A4F491B}"/>
              </a:ext>
            </a:extLst>
          </p:cNvPr>
          <p:cNvSpPr txBox="1"/>
          <p:nvPr userDrawn="1"/>
        </p:nvSpPr>
        <p:spPr>
          <a:xfrm>
            <a:off x="5427690" y="47109"/>
            <a:ext cx="1041467" cy="276999"/>
          </a:xfrm>
          <a:prstGeom prst="rect">
            <a:avLst/>
          </a:prstGeom>
          <a:noFill/>
        </p:spPr>
        <p:txBody>
          <a:bodyPr wrap="square" rtlCol="0">
            <a:spAutoFit/>
          </a:bodyPr>
          <a:lstStyle/>
          <a:p>
            <a:r>
              <a:rPr lang="en-150" sz="1200" dirty="0">
                <a:solidFill>
                  <a:schemeClr val="bg1"/>
                </a:solidFill>
              </a:rPr>
              <a:t>Smartdeck</a:t>
            </a:r>
          </a:p>
        </p:txBody>
      </p:sp>
    </p:spTree>
    <p:extLst>
      <p:ext uri="{BB962C8B-B14F-4D97-AF65-F5344CB8AC3E}">
        <p14:creationId xmlns:p14="http://schemas.microsoft.com/office/powerpoint/2010/main" val="3252589652"/>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81" r:id="rId3"/>
    <p:sldLayoutId id="2147483651" r:id="rId4"/>
    <p:sldLayoutId id="2147483652" r:id="rId5"/>
    <p:sldLayoutId id="2147483663" r:id="rId6"/>
    <p:sldLayoutId id="2147483695" r:id="rId7"/>
    <p:sldLayoutId id="2147483699" r:id="rId8"/>
    <p:sldLayoutId id="2147483710"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microsoft.com/office/2007/relationships/hdphoto" Target="../media/hdphoto14.wdp"/><Relationship Id="rId7"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7.png"/><Relationship Id="rId5" Type="http://schemas.microsoft.com/office/2007/relationships/hdphoto" Target="../media/hdphoto5.wdp"/><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png"/><Relationship Id="rId5" Type="http://schemas.microsoft.com/office/2007/relationships/hdphoto" Target="../media/hdphoto6.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1.xml"/><Relationship Id="rId5" Type="http://schemas.microsoft.com/office/2007/relationships/hdphoto" Target="../media/hdphoto8.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9.wdp"/><Relationship Id="rId7" Type="http://schemas.microsoft.com/office/2007/relationships/hdphoto" Target="../media/hdphoto11.wdp"/><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3.png"/><Relationship Id="rId5" Type="http://schemas.microsoft.com/office/2007/relationships/hdphoto" Target="../media/hdphoto10.wdp"/><Relationship Id="rId4" Type="http://schemas.openxmlformats.org/officeDocument/2006/relationships/image" Target="../media/image12.png"/><Relationship Id="rId9" Type="http://schemas.microsoft.com/office/2007/relationships/hdphoto" Target="../media/hdphoto1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a:extLst>
              <a:ext uri="{FF2B5EF4-FFF2-40B4-BE49-F238E27FC236}">
                <a16:creationId xmlns:a16="http://schemas.microsoft.com/office/drawing/2014/main" id="{DF38464B-6DBD-4DC1-8C1B-35C19EFB730D}"/>
              </a:ext>
            </a:extLst>
          </p:cNvPr>
          <p:cNvSpPr txBox="1"/>
          <p:nvPr/>
        </p:nvSpPr>
        <p:spPr>
          <a:xfrm>
            <a:off x="1828801" y="2401964"/>
            <a:ext cx="8534398" cy="1636730"/>
          </a:xfrm>
          <a:prstGeom prst="rect">
            <a:avLst/>
          </a:prstGeom>
          <a:noFill/>
        </p:spPr>
        <p:txBody>
          <a:bodyPr wrap="square" rtlCol="0">
            <a:spAutoFit/>
          </a:bodyPr>
          <a:lstStyle/>
          <a:p>
            <a:pPr algn="ctr">
              <a:lnSpc>
                <a:spcPct val="110000"/>
              </a:lnSpc>
            </a:pPr>
            <a:r>
              <a:rPr lang="en-US" sz="9600" dirty="0" err="1">
                <a:solidFill>
                  <a:schemeClr val="accent1"/>
                </a:solidFill>
                <a:latin typeface="Arial Rounded MT Bold" panose="020F0704030504030204" pitchFamily="34" charset="0"/>
              </a:rPr>
              <a:t>Spec</a:t>
            </a:r>
            <a:r>
              <a:rPr lang="en-US" sz="9600" dirty="0" err="1">
                <a:solidFill>
                  <a:srgbClr val="2F305B"/>
                </a:solidFill>
                <a:latin typeface="Arial Rounded MT Bold" panose="020F0704030504030204" pitchFamily="34" charset="0"/>
              </a:rPr>
              <a:t>tion</a:t>
            </a:r>
            <a:endParaRPr lang="en-US" sz="9600" dirty="0">
              <a:solidFill>
                <a:srgbClr val="2F305B"/>
              </a:solidFill>
              <a:latin typeface="Arial Rounded MT Bold" panose="020F0704030504030204" pitchFamily="34" charset="0"/>
            </a:endParaRPr>
          </a:p>
        </p:txBody>
      </p:sp>
      <p:sp>
        <p:nvSpPr>
          <p:cNvPr id="88" name="TextBox 87">
            <a:extLst>
              <a:ext uri="{FF2B5EF4-FFF2-40B4-BE49-F238E27FC236}">
                <a16:creationId xmlns:a16="http://schemas.microsoft.com/office/drawing/2014/main" id="{3F41EF21-2ED9-44D8-8873-82B8508F657C}"/>
              </a:ext>
            </a:extLst>
          </p:cNvPr>
          <p:cNvSpPr txBox="1"/>
          <p:nvPr/>
        </p:nvSpPr>
        <p:spPr>
          <a:xfrm>
            <a:off x="2371725" y="3899969"/>
            <a:ext cx="7448550" cy="381899"/>
          </a:xfrm>
          <a:prstGeom prst="rect">
            <a:avLst/>
          </a:prstGeom>
          <a:noFill/>
        </p:spPr>
        <p:txBody>
          <a:bodyPr wrap="square" rtlCol="0">
            <a:spAutoFit/>
          </a:bodyPr>
          <a:lstStyle/>
          <a:p>
            <a:pPr algn="ctr">
              <a:lnSpc>
                <a:spcPct val="110000"/>
              </a:lnSpc>
            </a:pPr>
            <a:r>
              <a:rPr lang="en-US" dirty="0">
                <a:solidFill>
                  <a:srgbClr val="2F305B"/>
                </a:solidFill>
                <a:latin typeface="+mj-lt"/>
              </a:rPr>
              <a:t>[ </a:t>
            </a:r>
            <a:r>
              <a:rPr lang="en-US" i="1" dirty="0">
                <a:solidFill>
                  <a:schemeClr val="accent1"/>
                </a:solidFill>
              </a:rPr>
              <a:t>Perspective Inspection Eye Care </a:t>
            </a:r>
            <a:r>
              <a:rPr lang="en-US" dirty="0"/>
              <a:t>]</a:t>
            </a:r>
            <a:endParaRPr lang="en-US" dirty="0">
              <a:solidFill>
                <a:srgbClr val="2F305B"/>
              </a:solidFill>
              <a:latin typeface="+mj-lt"/>
            </a:endParaRPr>
          </a:p>
        </p:txBody>
      </p:sp>
      <p:sp>
        <p:nvSpPr>
          <p:cNvPr id="4" name="TextBox 3">
            <a:extLst>
              <a:ext uri="{FF2B5EF4-FFF2-40B4-BE49-F238E27FC236}">
                <a16:creationId xmlns:a16="http://schemas.microsoft.com/office/drawing/2014/main" id="{A27F0AEF-B703-49B8-8E63-6674D51482E6}"/>
              </a:ext>
            </a:extLst>
          </p:cNvPr>
          <p:cNvSpPr txBox="1"/>
          <p:nvPr/>
        </p:nvSpPr>
        <p:spPr>
          <a:xfrm>
            <a:off x="2371725" y="4625882"/>
            <a:ext cx="7448550" cy="686470"/>
          </a:xfrm>
          <a:prstGeom prst="rect">
            <a:avLst/>
          </a:prstGeom>
          <a:noFill/>
        </p:spPr>
        <p:txBody>
          <a:bodyPr wrap="square" rtlCol="0">
            <a:spAutoFit/>
          </a:bodyPr>
          <a:lstStyle/>
          <a:p>
            <a:pPr algn="ctr">
              <a:lnSpc>
                <a:spcPct val="110000"/>
              </a:lnSpc>
            </a:pPr>
            <a:r>
              <a:rPr lang="en-US" dirty="0">
                <a:solidFill>
                  <a:srgbClr val="2F305B"/>
                </a:solidFill>
                <a:latin typeface="+mj-lt"/>
              </a:rPr>
              <a:t>“</a:t>
            </a:r>
            <a:r>
              <a:rPr lang="en-US" dirty="0"/>
              <a:t>Clinical Health Care Website with Health Care Analytics and Clinical Booking Appointment”</a:t>
            </a:r>
            <a:endParaRPr lang="en-US" dirty="0">
              <a:solidFill>
                <a:srgbClr val="2F305B"/>
              </a:solidFill>
              <a:latin typeface="+mj-lt"/>
            </a:endParaRPr>
          </a:p>
        </p:txBody>
      </p:sp>
    </p:spTree>
    <p:extLst>
      <p:ext uri="{BB962C8B-B14F-4D97-AF65-F5344CB8AC3E}">
        <p14:creationId xmlns:p14="http://schemas.microsoft.com/office/powerpoint/2010/main" val="239770666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8000" fill="hold" grpId="0" nodeType="withEffect" p14:presetBounceEnd="64000">
                                      <p:stCondLst>
                                        <p:cond delay="750"/>
                                      </p:stCondLst>
                                      <p:iterate type="lt">
                                        <p:tmPct val="3000"/>
                                      </p:iterate>
                                      <p:childTnLst>
                                        <p:set>
                                          <p:cBhvr>
                                            <p:cTn id="6" dur="1" fill="hold">
                                              <p:stCondLst>
                                                <p:cond delay="0"/>
                                              </p:stCondLst>
                                            </p:cTn>
                                            <p:tgtEl>
                                              <p:spTgt spid="86"/>
                                            </p:tgtEl>
                                            <p:attrNameLst>
                                              <p:attrName>style.visibility</p:attrName>
                                            </p:attrNameLst>
                                          </p:cBhvr>
                                          <p:to>
                                            <p:strVal val="visible"/>
                                          </p:to>
                                        </p:set>
                                        <p:anim calcmode="lin" valueType="num" p14:bounceEnd="64000">
                                          <p:cBhvr additive="base">
                                            <p:cTn id="7" dur="1000" fill="hold"/>
                                            <p:tgtEl>
                                              <p:spTgt spid="86"/>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86"/>
                                            </p:tgtEl>
                                            <p:attrNameLst>
                                              <p:attrName>ppt_y</p:attrName>
                                            </p:attrNameLst>
                                          </p:cBhvr>
                                          <p:tavLst>
                                            <p:tav tm="0">
                                              <p:val>
                                                <p:strVal val="1+#ppt_h/2"/>
                                              </p:val>
                                            </p:tav>
                                            <p:tav tm="100000">
                                              <p:val>
                                                <p:strVal val="#ppt_y"/>
                                              </p:val>
                                            </p:tav>
                                          </p:tavLst>
                                        </p:anim>
                                      </p:childTnLst>
                                    </p:cTn>
                                  </p:par>
                                  <p:par>
                                    <p:cTn id="9" presetID="6" presetClass="emph" presetSubtype="0" accel="76000" decel="24000" autoRev="1" fill="hold" grpId="1" nodeType="withEffect">
                                      <p:stCondLst>
                                        <p:cond delay="750"/>
                                      </p:stCondLst>
                                      <p:iterate type="lt">
                                        <p:tmPct val="0"/>
                                      </p:iterate>
                                      <p:childTnLst>
                                        <p:animScale>
                                          <p:cBhvr>
                                            <p:cTn id="10" dur="350" fill="hold"/>
                                            <p:tgtEl>
                                              <p:spTgt spid="86"/>
                                            </p:tgtEl>
                                          </p:cBhvr>
                                          <p:by x="150000" y="150000"/>
                                        </p:animScale>
                                      </p:childTnLst>
                                    </p:cTn>
                                  </p:par>
                                  <p:par>
                                    <p:cTn id="11" presetID="10" presetClass="entr" presetSubtype="0" fill="hold" grpId="0" nodeType="withEffect">
                                      <p:stCondLst>
                                        <p:cond delay="150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750"/>
                                            <p:tgtEl>
                                              <p:spTgt spid="88"/>
                                            </p:tgtEl>
                                          </p:cBhvr>
                                        </p:animEffect>
                                      </p:childTnLst>
                                    </p:cTn>
                                  </p:par>
                                  <p:par>
                                    <p:cTn id="14" presetID="26" presetClass="entr" presetSubtype="0" fill="hold" grpId="0" nodeType="withEffect">
                                      <p:stCondLst>
                                        <p:cond delay="1500"/>
                                      </p:stCondLst>
                                      <p:iterate type="wd">
                                        <p:tmPct val="3000"/>
                                      </p:iterate>
                                      <p:childTnLst>
                                        <p:set>
                                          <p:cBhvr>
                                            <p:cTn id="15" dur="1" fill="hold">
                                              <p:stCondLst>
                                                <p:cond delay="0"/>
                                              </p:stCondLst>
                                            </p:cTn>
                                            <p:tgtEl>
                                              <p:spTgt spid="4"/>
                                            </p:tgtEl>
                                            <p:attrNameLst>
                                              <p:attrName>style.visibility</p:attrName>
                                            </p:attrNameLst>
                                          </p:cBhvr>
                                          <p:to>
                                            <p:strVal val="visible"/>
                                          </p:to>
                                        </p:set>
                                        <p:animEffect transition="in" filter="wipe(down)">
                                          <p:cBhvr>
                                            <p:cTn id="16" dur="232">
                                              <p:stCondLst>
                                                <p:cond delay="0"/>
                                              </p:stCondLst>
                                            </p:cTn>
                                            <p:tgtEl>
                                              <p:spTgt spid="4"/>
                                            </p:tgtEl>
                                          </p:cBhvr>
                                        </p:animEffect>
                                        <p:anim calcmode="lin" valueType="num">
                                          <p:cBhvr>
                                            <p:cTn id="17" dur="72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26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266" tmFilter="0, 0; 0.125,0.2665; 0.25,0.4; 0.375,0.465; 0.5,0.5;  0.625,0.535; 0.75,0.6; 0.875,0.7335; 1,1">
                                              <p:stCondLst>
                                                <p:cond delay="266"/>
                                              </p:stCondLst>
                                            </p:cTn>
                                            <p:tgtEl>
                                              <p:spTgt spid="4"/>
                                            </p:tgtEl>
                                            <p:attrNameLst>
                                              <p:attrName>ppt_y</p:attrName>
                                            </p:attrNameLst>
                                          </p:cBhvr>
                                          <p:tavLst>
                                            <p:tav tm="0" fmla="#ppt_y-sin(pi*$)/9">
                                              <p:val>
                                                <p:fltVal val="0"/>
                                              </p:val>
                                            </p:tav>
                                            <p:tav tm="100000">
                                              <p:val>
                                                <p:fltVal val="1"/>
                                              </p:val>
                                            </p:tav>
                                          </p:tavLst>
                                        </p:anim>
                                        <p:anim calcmode="lin" valueType="num">
                                          <p:cBhvr>
                                            <p:cTn id="20" dur="133" tmFilter="0, 0; 0.125,0.2665; 0.25,0.4; 0.375,0.465; 0.5,0.5;  0.625,0.535; 0.75,0.6; 0.875,0.7335; 1,1">
                                              <p:stCondLst>
                                                <p:cond delay="530"/>
                                              </p:stCondLst>
                                            </p:cTn>
                                            <p:tgtEl>
                                              <p:spTgt spid="4"/>
                                            </p:tgtEl>
                                            <p:attrNameLst>
                                              <p:attrName>ppt_y</p:attrName>
                                            </p:attrNameLst>
                                          </p:cBhvr>
                                          <p:tavLst>
                                            <p:tav tm="0" fmla="#ppt_y-sin(pi*$)/27">
                                              <p:val>
                                                <p:fltVal val="0"/>
                                              </p:val>
                                            </p:tav>
                                            <p:tav tm="100000">
                                              <p:val>
                                                <p:fltVal val="1"/>
                                              </p:val>
                                            </p:tav>
                                          </p:tavLst>
                                        </p:anim>
                                        <p:anim calcmode="lin" valueType="num">
                                          <p:cBhvr>
                                            <p:cTn id="21" dur="66" tmFilter="0, 0; 0.125,0.2665; 0.25,0.4; 0.375,0.465; 0.5,0.5;  0.625,0.535; 0.75,0.6; 0.875,0.7335; 1,1">
                                              <p:stCondLst>
                                                <p:cond delay="662"/>
                                              </p:stCondLst>
                                            </p:cTn>
                                            <p:tgtEl>
                                              <p:spTgt spid="4"/>
                                            </p:tgtEl>
                                            <p:attrNameLst>
                                              <p:attrName>ppt_y</p:attrName>
                                            </p:attrNameLst>
                                          </p:cBhvr>
                                          <p:tavLst>
                                            <p:tav tm="0" fmla="#ppt_y-sin(pi*$)/81">
                                              <p:val>
                                                <p:fltVal val="0"/>
                                              </p:val>
                                            </p:tav>
                                            <p:tav tm="100000">
                                              <p:val>
                                                <p:fltVal val="1"/>
                                              </p:val>
                                            </p:tav>
                                          </p:tavLst>
                                        </p:anim>
                                        <p:animScale>
                                          <p:cBhvr>
                                            <p:cTn id="22" dur="10">
                                              <p:stCondLst>
                                                <p:cond delay="260"/>
                                              </p:stCondLst>
                                            </p:cTn>
                                            <p:tgtEl>
                                              <p:spTgt spid="4"/>
                                            </p:tgtEl>
                                          </p:cBhvr>
                                          <p:to x="100000" y="60000"/>
                                        </p:animScale>
                                        <p:animScale>
                                          <p:cBhvr>
                                            <p:cTn id="23" dur="66" decel="50000">
                                              <p:stCondLst>
                                                <p:cond delay="270"/>
                                              </p:stCondLst>
                                            </p:cTn>
                                            <p:tgtEl>
                                              <p:spTgt spid="4"/>
                                            </p:tgtEl>
                                          </p:cBhvr>
                                          <p:to x="100000" y="100000"/>
                                        </p:animScale>
                                        <p:animScale>
                                          <p:cBhvr>
                                            <p:cTn id="24" dur="10">
                                              <p:stCondLst>
                                                <p:cond delay="525"/>
                                              </p:stCondLst>
                                            </p:cTn>
                                            <p:tgtEl>
                                              <p:spTgt spid="4"/>
                                            </p:tgtEl>
                                          </p:cBhvr>
                                          <p:to x="100000" y="80000"/>
                                        </p:animScale>
                                        <p:animScale>
                                          <p:cBhvr>
                                            <p:cTn id="25" dur="66" decel="50000">
                                              <p:stCondLst>
                                                <p:cond delay="535"/>
                                              </p:stCondLst>
                                            </p:cTn>
                                            <p:tgtEl>
                                              <p:spTgt spid="4"/>
                                            </p:tgtEl>
                                          </p:cBhvr>
                                          <p:to x="100000" y="100000"/>
                                        </p:animScale>
                                        <p:animScale>
                                          <p:cBhvr>
                                            <p:cTn id="26" dur="10">
                                              <p:stCondLst>
                                                <p:cond delay="657"/>
                                              </p:stCondLst>
                                            </p:cTn>
                                            <p:tgtEl>
                                              <p:spTgt spid="4"/>
                                            </p:tgtEl>
                                          </p:cBhvr>
                                          <p:to x="100000" y="90000"/>
                                        </p:animScale>
                                        <p:animScale>
                                          <p:cBhvr>
                                            <p:cTn id="27" dur="66" decel="50000">
                                              <p:stCondLst>
                                                <p:cond delay="667"/>
                                              </p:stCondLst>
                                            </p:cTn>
                                            <p:tgtEl>
                                              <p:spTgt spid="4"/>
                                            </p:tgtEl>
                                          </p:cBhvr>
                                          <p:to x="100000" y="100000"/>
                                        </p:animScale>
                                        <p:animScale>
                                          <p:cBhvr>
                                            <p:cTn id="28" dur="10">
                                              <p:stCondLst>
                                                <p:cond delay="723"/>
                                              </p:stCondLst>
                                            </p:cTn>
                                            <p:tgtEl>
                                              <p:spTgt spid="4"/>
                                            </p:tgtEl>
                                          </p:cBhvr>
                                          <p:to x="100000" y="95000"/>
                                        </p:animScale>
                                        <p:animScale>
                                          <p:cBhvr>
                                            <p:cTn id="29" dur="66" decel="50000">
                                              <p:stCondLst>
                                                <p:cond delay="7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6" grpId="1"/>
          <p:bldP spid="88"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8000" fill="hold" grpId="0" nodeType="withEffect">
                                      <p:stCondLst>
                                        <p:cond delay="750"/>
                                      </p:stCondLst>
                                      <p:iterate type="lt">
                                        <p:tmPct val="3000"/>
                                      </p:iterate>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fill="hold"/>
                                            <p:tgtEl>
                                              <p:spTgt spid="86"/>
                                            </p:tgtEl>
                                            <p:attrNameLst>
                                              <p:attrName>ppt_x</p:attrName>
                                            </p:attrNameLst>
                                          </p:cBhvr>
                                          <p:tavLst>
                                            <p:tav tm="0">
                                              <p:val>
                                                <p:strVal val="#ppt_x"/>
                                              </p:val>
                                            </p:tav>
                                            <p:tav tm="100000">
                                              <p:val>
                                                <p:strVal val="#ppt_x"/>
                                              </p:val>
                                            </p:tav>
                                          </p:tavLst>
                                        </p:anim>
                                        <p:anim calcmode="lin" valueType="num">
                                          <p:cBhvr additive="base">
                                            <p:cTn id="8" dur="1000" fill="hold"/>
                                            <p:tgtEl>
                                              <p:spTgt spid="86"/>
                                            </p:tgtEl>
                                            <p:attrNameLst>
                                              <p:attrName>ppt_y</p:attrName>
                                            </p:attrNameLst>
                                          </p:cBhvr>
                                          <p:tavLst>
                                            <p:tav tm="0">
                                              <p:val>
                                                <p:strVal val="1+#ppt_h/2"/>
                                              </p:val>
                                            </p:tav>
                                            <p:tav tm="100000">
                                              <p:val>
                                                <p:strVal val="#ppt_y"/>
                                              </p:val>
                                            </p:tav>
                                          </p:tavLst>
                                        </p:anim>
                                      </p:childTnLst>
                                    </p:cTn>
                                  </p:par>
                                  <p:par>
                                    <p:cTn id="9" presetID="6" presetClass="emph" presetSubtype="0" accel="76000" decel="24000" autoRev="1" fill="hold" grpId="1" nodeType="withEffect">
                                      <p:stCondLst>
                                        <p:cond delay="750"/>
                                      </p:stCondLst>
                                      <p:iterate type="lt">
                                        <p:tmPct val="0"/>
                                      </p:iterate>
                                      <p:childTnLst>
                                        <p:animScale>
                                          <p:cBhvr>
                                            <p:cTn id="10" dur="350" fill="hold"/>
                                            <p:tgtEl>
                                              <p:spTgt spid="86"/>
                                            </p:tgtEl>
                                          </p:cBhvr>
                                          <p:by x="150000" y="150000"/>
                                        </p:animScale>
                                      </p:childTnLst>
                                    </p:cTn>
                                  </p:par>
                                  <p:par>
                                    <p:cTn id="11" presetID="10" presetClass="entr" presetSubtype="0" fill="hold" grpId="0" nodeType="withEffect">
                                      <p:stCondLst>
                                        <p:cond delay="150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750"/>
                                            <p:tgtEl>
                                              <p:spTgt spid="88"/>
                                            </p:tgtEl>
                                          </p:cBhvr>
                                        </p:animEffect>
                                      </p:childTnLst>
                                    </p:cTn>
                                  </p:par>
                                  <p:par>
                                    <p:cTn id="14" presetID="26" presetClass="entr" presetSubtype="0" fill="hold" grpId="0" nodeType="withEffect">
                                      <p:stCondLst>
                                        <p:cond delay="1500"/>
                                      </p:stCondLst>
                                      <p:iterate type="wd">
                                        <p:tmPct val="3000"/>
                                      </p:iterate>
                                      <p:childTnLst>
                                        <p:set>
                                          <p:cBhvr>
                                            <p:cTn id="15" dur="1" fill="hold">
                                              <p:stCondLst>
                                                <p:cond delay="0"/>
                                              </p:stCondLst>
                                            </p:cTn>
                                            <p:tgtEl>
                                              <p:spTgt spid="4"/>
                                            </p:tgtEl>
                                            <p:attrNameLst>
                                              <p:attrName>style.visibility</p:attrName>
                                            </p:attrNameLst>
                                          </p:cBhvr>
                                          <p:to>
                                            <p:strVal val="visible"/>
                                          </p:to>
                                        </p:set>
                                        <p:animEffect transition="in" filter="wipe(down)">
                                          <p:cBhvr>
                                            <p:cTn id="16" dur="232">
                                              <p:stCondLst>
                                                <p:cond delay="0"/>
                                              </p:stCondLst>
                                            </p:cTn>
                                            <p:tgtEl>
                                              <p:spTgt spid="4"/>
                                            </p:tgtEl>
                                          </p:cBhvr>
                                        </p:animEffect>
                                        <p:anim calcmode="lin" valueType="num">
                                          <p:cBhvr>
                                            <p:cTn id="17" dur="72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26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266" tmFilter="0, 0; 0.125,0.2665; 0.25,0.4; 0.375,0.465; 0.5,0.5;  0.625,0.535; 0.75,0.6; 0.875,0.7335; 1,1">
                                              <p:stCondLst>
                                                <p:cond delay="266"/>
                                              </p:stCondLst>
                                            </p:cTn>
                                            <p:tgtEl>
                                              <p:spTgt spid="4"/>
                                            </p:tgtEl>
                                            <p:attrNameLst>
                                              <p:attrName>ppt_y</p:attrName>
                                            </p:attrNameLst>
                                          </p:cBhvr>
                                          <p:tavLst>
                                            <p:tav tm="0" fmla="#ppt_y-sin(pi*$)/9">
                                              <p:val>
                                                <p:fltVal val="0"/>
                                              </p:val>
                                            </p:tav>
                                            <p:tav tm="100000">
                                              <p:val>
                                                <p:fltVal val="1"/>
                                              </p:val>
                                            </p:tav>
                                          </p:tavLst>
                                        </p:anim>
                                        <p:anim calcmode="lin" valueType="num">
                                          <p:cBhvr>
                                            <p:cTn id="20" dur="133" tmFilter="0, 0; 0.125,0.2665; 0.25,0.4; 0.375,0.465; 0.5,0.5;  0.625,0.535; 0.75,0.6; 0.875,0.7335; 1,1">
                                              <p:stCondLst>
                                                <p:cond delay="530"/>
                                              </p:stCondLst>
                                            </p:cTn>
                                            <p:tgtEl>
                                              <p:spTgt spid="4"/>
                                            </p:tgtEl>
                                            <p:attrNameLst>
                                              <p:attrName>ppt_y</p:attrName>
                                            </p:attrNameLst>
                                          </p:cBhvr>
                                          <p:tavLst>
                                            <p:tav tm="0" fmla="#ppt_y-sin(pi*$)/27">
                                              <p:val>
                                                <p:fltVal val="0"/>
                                              </p:val>
                                            </p:tav>
                                            <p:tav tm="100000">
                                              <p:val>
                                                <p:fltVal val="1"/>
                                              </p:val>
                                            </p:tav>
                                          </p:tavLst>
                                        </p:anim>
                                        <p:anim calcmode="lin" valueType="num">
                                          <p:cBhvr>
                                            <p:cTn id="21" dur="66" tmFilter="0, 0; 0.125,0.2665; 0.25,0.4; 0.375,0.465; 0.5,0.5;  0.625,0.535; 0.75,0.6; 0.875,0.7335; 1,1">
                                              <p:stCondLst>
                                                <p:cond delay="662"/>
                                              </p:stCondLst>
                                            </p:cTn>
                                            <p:tgtEl>
                                              <p:spTgt spid="4"/>
                                            </p:tgtEl>
                                            <p:attrNameLst>
                                              <p:attrName>ppt_y</p:attrName>
                                            </p:attrNameLst>
                                          </p:cBhvr>
                                          <p:tavLst>
                                            <p:tav tm="0" fmla="#ppt_y-sin(pi*$)/81">
                                              <p:val>
                                                <p:fltVal val="0"/>
                                              </p:val>
                                            </p:tav>
                                            <p:tav tm="100000">
                                              <p:val>
                                                <p:fltVal val="1"/>
                                              </p:val>
                                            </p:tav>
                                          </p:tavLst>
                                        </p:anim>
                                        <p:animScale>
                                          <p:cBhvr>
                                            <p:cTn id="22" dur="10">
                                              <p:stCondLst>
                                                <p:cond delay="260"/>
                                              </p:stCondLst>
                                            </p:cTn>
                                            <p:tgtEl>
                                              <p:spTgt spid="4"/>
                                            </p:tgtEl>
                                          </p:cBhvr>
                                          <p:to x="100000" y="60000"/>
                                        </p:animScale>
                                        <p:animScale>
                                          <p:cBhvr>
                                            <p:cTn id="23" dur="66" decel="50000">
                                              <p:stCondLst>
                                                <p:cond delay="270"/>
                                              </p:stCondLst>
                                            </p:cTn>
                                            <p:tgtEl>
                                              <p:spTgt spid="4"/>
                                            </p:tgtEl>
                                          </p:cBhvr>
                                          <p:to x="100000" y="100000"/>
                                        </p:animScale>
                                        <p:animScale>
                                          <p:cBhvr>
                                            <p:cTn id="24" dur="10">
                                              <p:stCondLst>
                                                <p:cond delay="525"/>
                                              </p:stCondLst>
                                            </p:cTn>
                                            <p:tgtEl>
                                              <p:spTgt spid="4"/>
                                            </p:tgtEl>
                                          </p:cBhvr>
                                          <p:to x="100000" y="80000"/>
                                        </p:animScale>
                                        <p:animScale>
                                          <p:cBhvr>
                                            <p:cTn id="25" dur="66" decel="50000">
                                              <p:stCondLst>
                                                <p:cond delay="535"/>
                                              </p:stCondLst>
                                            </p:cTn>
                                            <p:tgtEl>
                                              <p:spTgt spid="4"/>
                                            </p:tgtEl>
                                          </p:cBhvr>
                                          <p:to x="100000" y="100000"/>
                                        </p:animScale>
                                        <p:animScale>
                                          <p:cBhvr>
                                            <p:cTn id="26" dur="10">
                                              <p:stCondLst>
                                                <p:cond delay="657"/>
                                              </p:stCondLst>
                                            </p:cTn>
                                            <p:tgtEl>
                                              <p:spTgt spid="4"/>
                                            </p:tgtEl>
                                          </p:cBhvr>
                                          <p:to x="100000" y="90000"/>
                                        </p:animScale>
                                        <p:animScale>
                                          <p:cBhvr>
                                            <p:cTn id="27" dur="66" decel="50000">
                                              <p:stCondLst>
                                                <p:cond delay="667"/>
                                              </p:stCondLst>
                                            </p:cTn>
                                            <p:tgtEl>
                                              <p:spTgt spid="4"/>
                                            </p:tgtEl>
                                          </p:cBhvr>
                                          <p:to x="100000" y="100000"/>
                                        </p:animScale>
                                        <p:animScale>
                                          <p:cBhvr>
                                            <p:cTn id="28" dur="10">
                                              <p:stCondLst>
                                                <p:cond delay="723"/>
                                              </p:stCondLst>
                                            </p:cTn>
                                            <p:tgtEl>
                                              <p:spTgt spid="4"/>
                                            </p:tgtEl>
                                          </p:cBhvr>
                                          <p:to x="100000" y="95000"/>
                                        </p:animScale>
                                        <p:animScale>
                                          <p:cBhvr>
                                            <p:cTn id="29" dur="66" decel="50000">
                                              <p:stCondLst>
                                                <p:cond delay="7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6" grpId="1"/>
          <p:bldP spid="88" grpId="0"/>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539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41857355-E2F0-4D79-A1A3-914F86FD867A}"/>
              </a:ext>
            </a:extLst>
          </p:cNvPr>
          <p:cNvGrpSpPr/>
          <p:nvPr/>
        </p:nvGrpSpPr>
        <p:grpSpPr>
          <a:xfrm>
            <a:off x="4391605" y="2911946"/>
            <a:ext cx="1024432" cy="1024432"/>
            <a:chOff x="3787704" y="2681269"/>
            <a:chExt cx="1024432" cy="1024432"/>
          </a:xfrm>
        </p:grpSpPr>
        <p:grpSp>
          <p:nvGrpSpPr>
            <p:cNvPr id="85" name="Group 84">
              <a:extLst>
                <a:ext uri="{FF2B5EF4-FFF2-40B4-BE49-F238E27FC236}">
                  <a16:creationId xmlns:a16="http://schemas.microsoft.com/office/drawing/2014/main" id="{F7CE54FE-A825-4371-909C-7B5A443B6020}"/>
                </a:ext>
              </a:extLst>
            </p:cNvPr>
            <p:cNvGrpSpPr/>
            <p:nvPr/>
          </p:nvGrpSpPr>
          <p:grpSpPr>
            <a:xfrm>
              <a:off x="3787704" y="2681269"/>
              <a:ext cx="1024432" cy="1024432"/>
              <a:chOff x="4504715" y="1190010"/>
              <a:chExt cx="1934188" cy="1934188"/>
            </a:xfrm>
          </p:grpSpPr>
          <p:sp>
            <p:nvSpPr>
              <p:cNvPr id="89" name="Oval 88">
                <a:extLst>
                  <a:ext uri="{FF2B5EF4-FFF2-40B4-BE49-F238E27FC236}">
                    <a16:creationId xmlns:a16="http://schemas.microsoft.com/office/drawing/2014/main" id="{1CB3A522-1F16-4C23-AACD-8B03F033125A}"/>
                  </a:ext>
                </a:extLst>
              </p:cNvPr>
              <p:cNvSpPr/>
              <p:nvPr/>
            </p:nvSpPr>
            <p:spPr>
              <a:xfrm>
                <a:off x="4504715" y="1190010"/>
                <a:ext cx="1934188" cy="1934188"/>
              </a:xfrm>
              <a:prstGeom prst="ellipse">
                <a:avLst/>
              </a:prstGeom>
              <a:solidFill>
                <a:schemeClr val="accent1">
                  <a:alpha val="50000"/>
                </a:schemeClr>
              </a:solidFill>
              <a:ln>
                <a:noFill/>
              </a:ln>
              <a:effectLst>
                <a:outerShdw blurRad="304800" dist="114300" dir="8100000" algn="tr" rotWithShape="0">
                  <a:schemeClr val="accent1">
                    <a:alpha val="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E5E652C-E438-4087-9300-8CCCE87C0DAA}"/>
                  </a:ext>
                </a:extLst>
              </p:cNvPr>
              <p:cNvSpPr/>
              <p:nvPr/>
            </p:nvSpPr>
            <p:spPr>
              <a:xfrm>
                <a:off x="4665053" y="1350347"/>
                <a:ext cx="1613516" cy="1613516"/>
              </a:xfrm>
              <a:prstGeom prst="ellipse">
                <a:avLst/>
              </a:prstGeom>
              <a:gradFill flip="none" rotWithShape="1">
                <a:gsLst>
                  <a:gs pos="0">
                    <a:schemeClr val="accent1">
                      <a:lumMod val="60000"/>
                      <a:lumOff val="40000"/>
                    </a:schemeClr>
                  </a:gs>
                  <a:gs pos="80000">
                    <a:schemeClr val="accent1"/>
                  </a:gs>
                </a:gsLst>
                <a:path path="circle">
                  <a:fillToRect l="100000" b="100000"/>
                </a:path>
                <a:tileRect t="-100000" r="-100000"/>
              </a:gradFill>
              <a:ln>
                <a:noFill/>
              </a:ln>
              <a:effectLst>
                <a:outerShdw blurRad="787400" dist="457200" dir="8100000" sx="93000" sy="93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25AB0210-B6F9-4402-923D-395028734201}"/>
                </a:ext>
              </a:extLst>
            </p:cNvPr>
            <p:cNvGrpSpPr/>
            <p:nvPr/>
          </p:nvGrpSpPr>
          <p:grpSpPr>
            <a:xfrm>
              <a:off x="3848418" y="2825952"/>
              <a:ext cx="903006" cy="673721"/>
              <a:chOff x="3848418" y="2821190"/>
              <a:chExt cx="903006" cy="673721"/>
            </a:xfrm>
          </p:grpSpPr>
          <p:sp>
            <p:nvSpPr>
              <p:cNvPr id="87" name="TextBox 86">
                <a:extLst>
                  <a:ext uri="{FF2B5EF4-FFF2-40B4-BE49-F238E27FC236}">
                    <a16:creationId xmlns:a16="http://schemas.microsoft.com/office/drawing/2014/main" id="{1FD5A95A-94E8-4EA2-BB9A-31BC65DF656B}"/>
                  </a:ext>
                </a:extLst>
              </p:cNvPr>
              <p:cNvSpPr txBox="1"/>
              <p:nvPr/>
            </p:nvSpPr>
            <p:spPr>
              <a:xfrm>
                <a:off x="3848418" y="2821190"/>
                <a:ext cx="903006" cy="523220"/>
              </a:xfrm>
              <a:prstGeom prst="rect">
                <a:avLst/>
              </a:prstGeom>
              <a:noFill/>
            </p:spPr>
            <p:txBody>
              <a:bodyPr wrap="square" rtlCol="0">
                <a:spAutoFit/>
              </a:bodyPr>
              <a:lstStyle/>
              <a:p>
                <a:pPr algn="ctr"/>
                <a:r>
                  <a:rPr lang="en-US" sz="2800" dirty="0">
                    <a:solidFill>
                      <a:schemeClr val="bg1"/>
                    </a:solidFill>
                    <a:latin typeface="+mj-lt"/>
                  </a:rPr>
                  <a:t>22</a:t>
                </a:r>
                <a:endParaRPr lang="en-150" sz="2800" dirty="0">
                  <a:solidFill>
                    <a:schemeClr val="bg1"/>
                  </a:solidFill>
                  <a:latin typeface="+mj-lt"/>
                </a:endParaRPr>
              </a:p>
            </p:txBody>
          </p:sp>
          <p:sp>
            <p:nvSpPr>
              <p:cNvPr id="88" name="TextBox 87">
                <a:extLst>
                  <a:ext uri="{FF2B5EF4-FFF2-40B4-BE49-F238E27FC236}">
                    <a16:creationId xmlns:a16="http://schemas.microsoft.com/office/drawing/2014/main" id="{375BCDEF-3FDD-45C1-8BE2-9097587675B7}"/>
                  </a:ext>
                </a:extLst>
              </p:cNvPr>
              <p:cNvSpPr txBox="1"/>
              <p:nvPr/>
            </p:nvSpPr>
            <p:spPr>
              <a:xfrm>
                <a:off x="3848418" y="3187134"/>
                <a:ext cx="903006" cy="307777"/>
              </a:xfrm>
              <a:prstGeom prst="rect">
                <a:avLst/>
              </a:prstGeom>
              <a:noFill/>
            </p:spPr>
            <p:txBody>
              <a:bodyPr wrap="square" rtlCol="0">
                <a:spAutoFit/>
              </a:bodyPr>
              <a:lstStyle/>
              <a:p>
                <a:pPr algn="ctr"/>
                <a:r>
                  <a:rPr lang="en-US" sz="1400" dirty="0">
                    <a:solidFill>
                      <a:schemeClr val="bg1"/>
                    </a:solidFill>
                  </a:rPr>
                  <a:t>Jun</a:t>
                </a:r>
                <a:endParaRPr lang="en-150" sz="1400" dirty="0">
                  <a:solidFill>
                    <a:schemeClr val="bg1"/>
                  </a:solidFill>
                </a:endParaRPr>
              </a:p>
            </p:txBody>
          </p:sp>
        </p:grpSp>
      </p:grpSp>
      <p:sp>
        <p:nvSpPr>
          <p:cNvPr id="92" name="TextBox 91">
            <a:extLst>
              <a:ext uri="{FF2B5EF4-FFF2-40B4-BE49-F238E27FC236}">
                <a16:creationId xmlns:a16="http://schemas.microsoft.com/office/drawing/2014/main" id="{E89C5BF0-4ADC-4D0C-84AA-39F72BFE91C6}"/>
              </a:ext>
            </a:extLst>
          </p:cNvPr>
          <p:cNvSpPr txBox="1"/>
          <p:nvPr/>
        </p:nvSpPr>
        <p:spPr>
          <a:xfrm>
            <a:off x="5575951" y="3000104"/>
            <a:ext cx="1866245" cy="848117"/>
          </a:xfrm>
          <a:prstGeom prst="rect">
            <a:avLst/>
          </a:prstGeom>
          <a:noFill/>
        </p:spPr>
        <p:txBody>
          <a:bodyPr wrap="square" rtlCol="0">
            <a:spAutoFit/>
          </a:bodyPr>
          <a:lstStyle/>
          <a:p>
            <a:pPr>
              <a:lnSpc>
                <a:spcPct val="120000"/>
              </a:lnSpc>
            </a:pPr>
            <a:r>
              <a:rPr lang="en-US" sz="1400" dirty="0">
                <a:solidFill>
                  <a:schemeClr val="tx1">
                    <a:lumMod val="65000"/>
                    <a:lumOff val="35000"/>
                  </a:schemeClr>
                </a:solidFill>
              </a:rPr>
              <a:t>Frankston bogans vic market, the city loop food.</a:t>
            </a:r>
          </a:p>
        </p:txBody>
      </p:sp>
      <p:grpSp>
        <p:nvGrpSpPr>
          <p:cNvPr id="93" name="Group 92">
            <a:extLst>
              <a:ext uri="{FF2B5EF4-FFF2-40B4-BE49-F238E27FC236}">
                <a16:creationId xmlns:a16="http://schemas.microsoft.com/office/drawing/2014/main" id="{775B21DA-11C8-4701-ADFB-80B0067D7AE0}"/>
              </a:ext>
            </a:extLst>
          </p:cNvPr>
          <p:cNvGrpSpPr/>
          <p:nvPr/>
        </p:nvGrpSpPr>
        <p:grpSpPr>
          <a:xfrm>
            <a:off x="4391605" y="2390420"/>
            <a:ext cx="2820139" cy="338554"/>
            <a:chOff x="1377964" y="1819276"/>
            <a:chExt cx="2820139" cy="338554"/>
          </a:xfrm>
        </p:grpSpPr>
        <p:sp>
          <p:nvSpPr>
            <p:cNvPr id="94" name="TextBox 93">
              <a:extLst>
                <a:ext uri="{FF2B5EF4-FFF2-40B4-BE49-F238E27FC236}">
                  <a16:creationId xmlns:a16="http://schemas.microsoft.com/office/drawing/2014/main" id="{A5794832-0B14-4F12-BEF0-A6C9CFCCE458}"/>
                </a:ext>
              </a:extLst>
            </p:cNvPr>
            <p:cNvSpPr txBox="1"/>
            <p:nvPr/>
          </p:nvSpPr>
          <p:spPr>
            <a:xfrm>
              <a:off x="1582264" y="1819276"/>
              <a:ext cx="2615839" cy="338554"/>
            </a:xfrm>
            <a:prstGeom prst="rect">
              <a:avLst/>
            </a:prstGeom>
            <a:noFill/>
          </p:spPr>
          <p:txBody>
            <a:bodyPr wrap="square" rtlCol="0">
              <a:spAutoFit/>
            </a:bodyPr>
            <a:lstStyle/>
            <a:p>
              <a:r>
                <a:rPr lang="en-US" sz="1600" dirty="0">
                  <a:solidFill>
                    <a:srgbClr val="2F305B"/>
                  </a:solidFill>
                  <a:latin typeface="+mj-lt"/>
                </a:rPr>
                <a:t>Be smart everyday</a:t>
              </a:r>
            </a:p>
          </p:txBody>
        </p:sp>
        <p:sp>
          <p:nvSpPr>
            <p:cNvPr id="95" name="Rectangle: Rounded Corners 94">
              <a:extLst>
                <a:ext uri="{FF2B5EF4-FFF2-40B4-BE49-F238E27FC236}">
                  <a16:creationId xmlns:a16="http://schemas.microsoft.com/office/drawing/2014/main" id="{051DDA11-3B45-4D56-8F0A-8F11E472F42D}"/>
                </a:ext>
              </a:extLst>
            </p:cNvPr>
            <p:cNvSpPr/>
            <p:nvPr/>
          </p:nvSpPr>
          <p:spPr>
            <a:xfrm>
              <a:off x="1377964" y="1900195"/>
              <a:ext cx="169906" cy="169906"/>
            </a:xfrm>
            <a:prstGeom prst="roundRect">
              <a:avLst>
                <a:gd name="adj" fmla="val 31615"/>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165100" dist="101600" dir="8100000" sx="92000" sy="92000" algn="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A4224B91-FFC9-4474-84C1-D7A8D16F8C50}"/>
              </a:ext>
            </a:extLst>
          </p:cNvPr>
          <p:cNvGrpSpPr/>
          <p:nvPr/>
        </p:nvGrpSpPr>
        <p:grpSpPr>
          <a:xfrm>
            <a:off x="4479263" y="4278002"/>
            <a:ext cx="2757553" cy="1497664"/>
            <a:chOff x="4479263" y="4278002"/>
            <a:chExt cx="2757553" cy="1497664"/>
          </a:xfrm>
        </p:grpSpPr>
        <p:grpSp>
          <p:nvGrpSpPr>
            <p:cNvPr id="66" name="Group 65">
              <a:extLst>
                <a:ext uri="{FF2B5EF4-FFF2-40B4-BE49-F238E27FC236}">
                  <a16:creationId xmlns:a16="http://schemas.microsoft.com/office/drawing/2014/main" id="{9836C4A4-93F9-4DC5-80D6-F5B3369EE3E5}"/>
                </a:ext>
              </a:extLst>
            </p:cNvPr>
            <p:cNvGrpSpPr/>
            <p:nvPr/>
          </p:nvGrpSpPr>
          <p:grpSpPr>
            <a:xfrm>
              <a:off x="4479263" y="4278002"/>
              <a:ext cx="2757553" cy="221888"/>
              <a:chOff x="4030832" y="3272062"/>
              <a:chExt cx="2757553" cy="251159"/>
            </a:xfrm>
          </p:grpSpPr>
          <p:sp>
            <p:nvSpPr>
              <p:cNvPr id="67" name="Rectangle: Rounded Corners 66">
                <a:extLst>
                  <a:ext uri="{FF2B5EF4-FFF2-40B4-BE49-F238E27FC236}">
                    <a16:creationId xmlns:a16="http://schemas.microsoft.com/office/drawing/2014/main" id="{EE67C45B-584A-462E-9DBB-A11D91091E79}"/>
                  </a:ext>
                </a:extLst>
              </p:cNvPr>
              <p:cNvSpPr/>
              <p:nvPr/>
            </p:nvSpPr>
            <p:spPr>
              <a:xfrm>
                <a:off x="4030833" y="3272062"/>
                <a:ext cx="2757552" cy="251159"/>
              </a:xfrm>
              <a:prstGeom prst="roundRect">
                <a:avLst>
                  <a:gd name="adj" fmla="val 50000"/>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8" name="Rectangle: Rounded Corners 67">
                <a:extLst>
                  <a:ext uri="{FF2B5EF4-FFF2-40B4-BE49-F238E27FC236}">
                    <a16:creationId xmlns:a16="http://schemas.microsoft.com/office/drawing/2014/main" id="{3CCE33ED-34AE-4C46-BB24-8F8211B9DE55}"/>
                  </a:ext>
                </a:extLst>
              </p:cNvPr>
              <p:cNvSpPr/>
              <p:nvPr/>
            </p:nvSpPr>
            <p:spPr>
              <a:xfrm>
                <a:off x="4030832" y="3272062"/>
                <a:ext cx="1756294" cy="251159"/>
              </a:xfrm>
              <a:prstGeom prst="roundRect">
                <a:avLst>
                  <a:gd name="adj" fmla="val 50000"/>
                </a:avLst>
              </a:prstGeom>
              <a:solidFill>
                <a:schemeClr val="accent1"/>
              </a:soli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65%</a:t>
                </a:r>
              </a:p>
            </p:txBody>
          </p:sp>
        </p:grpSp>
        <p:grpSp>
          <p:nvGrpSpPr>
            <p:cNvPr id="99" name="Group 98">
              <a:extLst>
                <a:ext uri="{FF2B5EF4-FFF2-40B4-BE49-F238E27FC236}">
                  <a16:creationId xmlns:a16="http://schemas.microsoft.com/office/drawing/2014/main" id="{E42E02AA-77DD-41DD-8CDA-3A2300844EDE}"/>
                </a:ext>
              </a:extLst>
            </p:cNvPr>
            <p:cNvGrpSpPr/>
            <p:nvPr/>
          </p:nvGrpSpPr>
          <p:grpSpPr>
            <a:xfrm>
              <a:off x="4479263" y="4703261"/>
              <a:ext cx="2757553" cy="221888"/>
              <a:chOff x="4030832" y="3272062"/>
              <a:chExt cx="2757553" cy="251159"/>
            </a:xfrm>
          </p:grpSpPr>
          <p:sp>
            <p:nvSpPr>
              <p:cNvPr id="100" name="Rectangle: Rounded Corners 99">
                <a:extLst>
                  <a:ext uri="{FF2B5EF4-FFF2-40B4-BE49-F238E27FC236}">
                    <a16:creationId xmlns:a16="http://schemas.microsoft.com/office/drawing/2014/main" id="{D05A9E0F-3AF6-4249-952B-E6605117A5CF}"/>
                  </a:ext>
                </a:extLst>
              </p:cNvPr>
              <p:cNvSpPr/>
              <p:nvPr/>
            </p:nvSpPr>
            <p:spPr>
              <a:xfrm>
                <a:off x="4030833" y="3272062"/>
                <a:ext cx="2757552" cy="251159"/>
              </a:xfrm>
              <a:prstGeom prst="roundRect">
                <a:avLst>
                  <a:gd name="adj" fmla="val 50000"/>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ectangle: Rounded Corners 100">
                <a:extLst>
                  <a:ext uri="{FF2B5EF4-FFF2-40B4-BE49-F238E27FC236}">
                    <a16:creationId xmlns:a16="http://schemas.microsoft.com/office/drawing/2014/main" id="{6F24844B-741B-4D9B-B6FF-F4B6DD9CECD8}"/>
                  </a:ext>
                </a:extLst>
              </p:cNvPr>
              <p:cNvSpPr/>
              <p:nvPr/>
            </p:nvSpPr>
            <p:spPr>
              <a:xfrm>
                <a:off x="4030832" y="3272062"/>
                <a:ext cx="725213" cy="251159"/>
              </a:xfrm>
              <a:prstGeom prst="roundRect">
                <a:avLst>
                  <a:gd name="adj" fmla="val 50000"/>
                </a:avLst>
              </a:prstGeom>
              <a:solidFill>
                <a:schemeClr val="accent1"/>
              </a:soli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22%</a:t>
                </a:r>
              </a:p>
            </p:txBody>
          </p:sp>
        </p:grpSp>
        <p:grpSp>
          <p:nvGrpSpPr>
            <p:cNvPr id="102" name="Group 101">
              <a:extLst>
                <a:ext uri="{FF2B5EF4-FFF2-40B4-BE49-F238E27FC236}">
                  <a16:creationId xmlns:a16="http://schemas.microsoft.com/office/drawing/2014/main" id="{6DDE9402-C1EF-4318-BE0C-3E0AB54A936C}"/>
                </a:ext>
              </a:extLst>
            </p:cNvPr>
            <p:cNvGrpSpPr/>
            <p:nvPr/>
          </p:nvGrpSpPr>
          <p:grpSpPr>
            <a:xfrm>
              <a:off x="4479263" y="5128520"/>
              <a:ext cx="2757553" cy="221888"/>
              <a:chOff x="4030832" y="3272062"/>
              <a:chExt cx="2757553" cy="251159"/>
            </a:xfrm>
          </p:grpSpPr>
          <p:sp>
            <p:nvSpPr>
              <p:cNvPr id="103" name="Rectangle: Rounded Corners 102">
                <a:extLst>
                  <a:ext uri="{FF2B5EF4-FFF2-40B4-BE49-F238E27FC236}">
                    <a16:creationId xmlns:a16="http://schemas.microsoft.com/office/drawing/2014/main" id="{48F6B387-9CDB-4BB4-A2C3-DAB41859EFC9}"/>
                  </a:ext>
                </a:extLst>
              </p:cNvPr>
              <p:cNvSpPr/>
              <p:nvPr/>
            </p:nvSpPr>
            <p:spPr>
              <a:xfrm>
                <a:off x="4030833" y="3272062"/>
                <a:ext cx="2757552" cy="251159"/>
              </a:xfrm>
              <a:prstGeom prst="roundRect">
                <a:avLst>
                  <a:gd name="adj" fmla="val 50000"/>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4" name="Rectangle: Rounded Corners 103">
                <a:extLst>
                  <a:ext uri="{FF2B5EF4-FFF2-40B4-BE49-F238E27FC236}">
                    <a16:creationId xmlns:a16="http://schemas.microsoft.com/office/drawing/2014/main" id="{235CDD55-A63E-4BDD-B7C4-DDD4D34A3C19}"/>
                  </a:ext>
                </a:extLst>
              </p:cNvPr>
              <p:cNvSpPr/>
              <p:nvPr/>
            </p:nvSpPr>
            <p:spPr>
              <a:xfrm>
                <a:off x="4030832" y="3272062"/>
                <a:ext cx="2313390" cy="251159"/>
              </a:xfrm>
              <a:prstGeom prst="roundRect">
                <a:avLst>
                  <a:gd name="adj" fmla="val 50000"/>
                </a:avLst>
              </a:prstGeom>
              <a:solidFill>
                <a:schemeClr val="accent1"/>
              </a:soli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85%</a:t>
                </a:r>
              </a:p>
            </p:txBody>
          </p:sp>
        </p:grpSp>
        <p:grpSp>
          <p:nvGrpSpPr>
            <p:cNvPr id="105" name="Group 104">
              <a:extLst>
                <a:ext uri="{FF2B5EF4-FFF2-40B4-BE49-F238E27FC236}">
                  <a16:creationId xmlns:a16="http://schemas.microsoft.com/office/drawing/2014/main" id="{8EC27FA8-C67D-4F7E-BE8C-7D2938DD27B8}"/>
                </a:ext>
              </a:extLst>
            </p:cNvPr>
            <p:cNvGrpSpPr/>
            <p:nvPr/>
          </p:nvGrpSpPr>
          <p:grpSpPr>
            <a:xfrm>
              <a:off x="4479263" y="5553778"/>
              <a:ext cx="2757553" cy="221888"/>
              <a:chOff x="4030832" y="3272062"/>
              <a:chExt cx="2757553" cy="251159"/>
            </a:xfrm>
          </p:grpSpPr>
          <p:sp>
            <p:nvSpPr>
              <p:cNvPr id="106" name="Rectangle: Rounded Corners 105">
                <a:extLst>
                  <a:ext uri="{FF2B5EF4-FFF2-40B4-BE49-F238E27FC236}">
                    <a16:creationId xmlns:a16="http://schemas.microsoft.com/office/drawing/2014/main" id="{6FF18ED8-ECC6-41E3-BBF0-A1B7205F4616}"/>
                  </a:ext>
                </a:extLst>
              </p:cNvPr>
              <p:cNvSpPr/>
              <p:nvPr/>
            </p:nvSpPr>
            <p:spPr>
              <a:xfrm>
                <a:off x="4030833" y="3272062"/>
                <a:ext cx="2757552" cy="251159"/>
              </a:xfrm>
              <a:prstGeom prst="roundRect">
                <a:avLst>
                  <a:gd name="adj" fmla="val 50000"/>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Rectangle: Rounded Corners 106">
                <a:extLst>
                  <a:ext uri="{FF2B5EF4-FFF2-40B4-BE49-F238E27FC236}">
                    <a16:creationId xmlns:a16="http://schemas.microsoft.com/office/drawing/2014/main" id="{EC5D47CC-61CC-4550-B1C3-F70AE88FA099}"/>
                  </a:ext>
                </a:extLst>
              </p:cNvPr>
              <p:cNvSpPr/>
              <p:nvPr/>
            </p:nvSpPr>
            <p:spPr>
              <a:xfrm>
                <a:off x="4030832" y="3272062"/>
                <a:ext cx="2020613" cy="251159"/>
              </a:xfrm>
              <a:prstGeom prst="roundRect">
                <a:avLst>
                  <a:gd name="adj" fmla="val 50000"/>
                </a:avLst>
              </a:prstGeom>
              <a:solidFill>
                <a:schemeClr val="accent1"/>
              </a:soli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70%</a:t>
                </a:r>
              </a:p>
            </p:txBody>
          </p:sp>
        </p:grpSp>
      </p:grpSp>
      <p:grpSp>
        <p:nvGrpSpPr>
          <p:cNvPr id="111" name="Group 110">
            <a:extLst>
              <a:ext uri="{FF2B5EF4-FFF2-40B4-BE49-F238E27FC236}">
                <a16:creationId xmlns:a16="http://schemas.microsoft.com/office/drawing/2014/main" id="{DE86AD9F-CDEB-438A-9EA0-E5B333D159FF}"/>
              </a:ext>
            </a:extLst>
          </p:cNvPr>
          <p:cNvGrpSpPr/>
          <p:nvPr/>
        </p:nvGrpSpPr>
        <p:grpSpPr>
          <a:xfrm>
            <a:off x="8049205" y="2911946"/>
            <a:ext cx="1024432" cy="1024432"/>
            <a:chOff x="3787704" y="2681269"/>
            <a:chExt cx="1024432" cy="1024432"/>
          </a:xfrm>
        </p:grpSpPr>
        <p:grpSp>
          <p:nvGrpSpPr>
            <p:cNvPr id="112" name="Group 111">
              <a:extLst>
                <a:ext uri="{FF2B5EF4-FFF2-40B4-BE49-F238E27FC236}">
                  <a16:creationId xmlns:a16="http://schemas.microsoft.com/office/drawing/2014/main" id="{D5BE8E14-2652-4CAB-8A9C-26E1DA631C12}"/>
                </a:ext>
              </a:extLst>
            </p:cNvPr>
            <p:cNvGrpSpPr/>
            <p:nvPr/>
          </p:nvGrpSpPr>
          <p:grpSpPr>
            <a:xfrm>
              <a:off x="3787704" y="2681269"/>
              <a:ext cx="1024432" cy="1024432"/>
              <a:chOff x="4504715" y="1190010"/>
              <a:chExt cx="1934188" cy="1934188"/>
            </a:xfrm>
          </p:grpSpPr>
          <p:sp>
            <p:nvSpPr>
              <p:cNvPr id="116" name="Oval 115">
                <a:extLst>
                  <a:ext uri="{FF2B5EF4-FFF2-40B4-BE49-F238E27FC236}">
                    <a16:creationId xmlns:a16="http://schemas.microsoft.com/office/drawing/2014/main" id="{EA10DAB0-38AE-4C12-BD65-2C98D91BB5BB}"/>
                  </a:ext>
                </a:extLst>
              </p:cNvPr>
              <p:cNvSpPr/>
              <p:nvPr/>
            </p:nvSpPr>
            <p:spPr>
              <a:xfrm>
                <a:off x="4504715" y="1190010"/>
                <a:ext cx="1934188" cy="1934188"/>
              </a:xfrm>
              <a:prstGeom prst="ellipse">
                <a:avLst/>
              </a:prstGeom>
              <a:solidFill>
                <a:schemeClr val="accent2">
                  <a:alpha val="50000"/>
                </a:schemeClr>
              </a:solidFill>
              <a:ln>
                <a:noFill/>
              </a:ln>
              <a:effectLst>
                <a:outerShdw blurRad="304800" dist="114300" dir="8100000" algn="tr" rotWithShape="0">
                  <a:schemeClr val="accent2">
                    <a:alpha val="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C5883D6-5206-4674-831B-5523E3A561F4}"/>
                  </a:ext>
                </a:extLst>
              </p:cNvPr>
              <p:cNvSpPr/>
              <p:nvPr/>
            </p:nvSpPr>
            <p:spPr>
              <a:xfrm>
                <a:off x="4665053" y="1350347"/>
                <a:ext cx="1613516" cy="1613516"/>
              </a:xfrm>
              <a:prstGeom prst="ellipse">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787400" dist="457200" dir="8100000" sx="93000" sy="93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80B47194-E145-415A-B325-95600686F484}"/>
                </a:ext>
              </a:extLst>
            </p:cNvPr>
            <p:cNvGrpSpPr/>
            <p:nvPr/>
          </p:nvGrpSpPr>
          <p:grpSpPr>
            <a:xfrm>
              <a:off x="3848418" y="2825952"/>
              <a:ext cx="903006" cy="673721"/>
              <a:chOff x="3848418" y="2821190"/>
              <a:chExt cx="903006" cy="673721"/>
            </a:xfrm>
          </p:grpSpPr>
          <p:sp>
            <p:nvSpPr>
              <p:cNvPr id="114" name="TextBox 113">
                <a:extLst>
                  <a:ext uri="{FF2B5EF4-FFF2-40B4-BE49-F238E27FC236}">
                    <a16:creationId xmlns:a16="http://schemas.microsoft.com/office/drawing/2014/main" id="{AB14CEC9-C8D7-4834-B40B-EFB96863F773}"/>
                  </a:ext>
                </a:extLst>
              </p:cNvPr>
              <p:cNvSpPr txBox="1"/>
              <p:nvPr/>
            </p:nvSpPr>
            <p:spPr>
              <a:xfrm>
                <a:off x="3848418" y="2821190"/>
                <a:ext cx="903006" cy="523220"/>
              </a:xfrm>
              <a:prstGeom prst="rect">
                <a:avLst/>
              </a:prstGeom>
              <a:noFill/>
            </p:spPr>
            <p:txBody>
              <a:bodyPr wrap="square" rtlCol="0">
                <a:spAutoFit/>
              </a:bodyPr>
              <a:lstStyle/>
              <a:p>
                <a:pPr algn="ctr"/>
                <a:r>
                  <a:rPr lang="en-US" sz="2800" dirty="0">
                    <a:solidFill>
                      <a:schemeClr val="bg1"/>
                    </a:solidFill>
                    <a:latin typeface="+mj-lt"/>
                  </a:rPr>
                  <a:t>18</a:t>
                </a:r>
                <a:endParaRPr lang="en-150" sz="2800" dirty="0">
                  <a:solidFill>
                    <a:schemeClr val="bg1"/>
                  </a:solidFill>
                  <a:latin typeface="+mj-lt"/>
                </a:endParaRPr>
              </a:p>
            </p:txBody>
          </p:sp>
          <p:sp>
            <p:nvSpPr>
              <p:cNvPr id="115" name="TextBox 114">
                <a:extLst>
                  <a:ext uri="{FF2B5EF4-FFF2-40B4-BE49-F238E27FC236}">
                    <a16:creationId xmlns:a16="http://schemas.microsoft.com/office/drawing/2014/main" id="{47EB2BEC-EDAC-4AED-AFB7-BF72B2636255}"/>
                  </a:ext>
                </a:extLst>
              </p:cNvPr>
              <p:cNvSpPr txBox="1"/>
              <p:nvPr/>
            </p:nvSpPr>
            <p:spPr>
              <a:xfrm>
                <a:off x="3848418" y="3187134"/>
                <a:ext cx="903006" cy="307777"/>
              </a:xfrm>
              <a:prstGeom prst="rect">
                <a:avLst/>
              </a:prstGeom>
              <a:noFill/>
            </p:spPr>
            <p:txBody>
              <a:bodyPr wrap="square" rtlCol="0">
                <a:spAutoFit/>
              </a:bodyPr>
              <a:lstStyle/>
              <a:p>
                <a:pPr algn="ctr"/>
                <a:r>
                  <a:rPr lang="en-US" sz="1400" dirty="0">
                    <a:solidFill>
                      <a:schemeClr val="bg1"/>
                    </a:solidFill>
                  </a:rPr>
                  <a:t>Aug</a:t>
                </a:r>
                <a:endParaRPr lang="en-150" sz="1400" dirty="0">
                  <a:solidFill>
                    <a:schemeClr val="bg1"/>
                  </a:solidFill>
                </a:endParaRPr>
              </a:p>
            </p:txBody>
          </p:sp>
        </p:grpSp>
      </p:grpSp>
      <p:sp>
        <p:nvSpPr>
          <p:cNvPr id="118" name="TextBox 117">
            <a:extLst>
              <a:ext uri="{FF2B5EF4-FFF2-40B4-BE49-F238E27FC236}">
                <a16:creationId xmlns:a16="http://schemas.microsoft.com/office/drawing/2014/main" id="{4B41C5ED-DA5A-4C68-98DF-853C30144237}"/>
              </a:ext>
            </a:extLst>
          </p:cNvPr>
          <p:cNvSpPr txBox="1"/>
          <p:nvPr/>
        </p:nvSpPr>
        <p:spPr>
          <a:xfrm>
            <a:off x="9233551" y="3000104"/>
            <a:ext cx="1866245" cy="848117"/>
          </a:xfrm>
          <a:prstGeom prst="rect">
            <a:avLst/>
          </a:prstGeom>
          <a:noFill/>
        </p:spPr>
        <p:txBody>
          <a:bodyPr wrap="square" rtlCol="0">
            <a:spAutoFit/>
          </a:bodyPr>
          <a:lstStyle/>
          <a:p>
            <a:pPr>
              <a:lnSpc>
                <a:spcPct val="120000"/>
              </a:lnSpc>
            </a:pPr>
            <a:r>
              <a:rPr lang="en-US" sz="1400" dirty="0">
                <a:solidFill>
                  <a:schemeClr val="tx1">
                    <a:lumMod val="65000"/>
                    <a:lumOff val="35000"/>
                  </a:schemeClr>
                </a:solidFill>
              </a:rPr>
              <a:t>Frankston bogans vic market, the city loop food.</a:t>
            </a:r>
          </a:p>
        </p:txBody>
      </p:sp>
      <p:grpSp>
        <p:nvGrpSpPr>
          <p:cNvPr id="119" name="Group 118">
            <a:extLst>
              <a:ext uri="{FF2B5EF4-FFF2-40B4-BE49-F238E27FC236}">
                <a16:creationId xmlns:a16="http://schemas.microsoft.com/office/drawing/2014/main" id="{81C0A631-5799-458A-8711-96DAB0D0521F}"/>
              </a:ext>
            </a:extLst>
          </p:cNvPr>
          <p:cNvGrpSpPr/>
          <p:nvPr/>
        </p:nvGrpSpPr>
        <p:grpSpPr>
          <a:xfrm>
            <a:off x="8049205" y="2390420"/>
            <a:ext cx="2820139" cy="338554"/>
            <a:chOff x="1377964" y="1819276"/>
            <a:chExt cx="2820139" cy="338554"/>
          </a:xfrm>
        </p:grpSpPr>
        <p:sp>
          <p:nvSpPr>
            <p:cNvPr id="120" name="TextBox 119">
              <a:extLst>
                <a:ext uri="{FF2B5EF4-FFF2-40B4-BE49-F238E27FC236}">
                  <a16:creationId xmlns:a16="http://schemas.microsoft.com/office/drawing/2014/main" id="{764D9ED8-BD7A-4C53-AF14-2EED222B6AF3}"/>
                </a:ext>
              </a:extLst>
            </p:cNvPr>
            <p:cNvSpPr txBox="1"/>
            <p:nvPr/>
          </p:nvSpPr>
          <p:spPr>
            <a:xfrm>
              <a:off x="1582264" y="1819276"/>
              <a:ext cx="2615839" cy="338554"/>
            </a:xfrm>
            <a:prstGeom prst="rect">
              <a:avLst/>
            </a:prstGeom>
            <a:noFill/>
          </p:spPr>
          <p:txBody>
            <a:bodyPr wrap="square" rtlCol="0">
              <a:spAutoFit/>
            </a:bodyPr>
            <a:lstStyle/>
            <a:p>
              <a:r>
                <a:rPr lang="en-US" sz="1600" dirty="0">
                  <a:solidFill>
                    <a:srgbClr val="2F305B"/>
                  </a:solidFill>
                  <a:latin typeface="+mj-lt"/>
                </a:rPr>
                <a:t>Be smart everyday</a:t>
              </a:r>
            </a:p>
          </p:txBody>
        </p:sp>
        <p:sp>
          <p:nvSpPr>
            <p:cNvPr id="121" name="Rectangle: Rounded Corners 120">
              <a:extLst>
                <a:ext uri="{FF2B5EF4-FFF2-40B4-BE49-F238E27FC236}">
                  <a16:creationId xmlns:a16="http://schemas.microsoft.com/office/drawing/2014/main" id="{B3545DCF-D41A-479F-9929-672D76D6D257}"/>
                </a:ext>
              </a:extLst>
            </p:cNvPr>
            <p:cNvSpPr/>
            <p:nvPr/>
          </p:nvSpPr>
          <p:spPr>
            <a:xfrm>
              <a:off x="1377964" y="1900195"/>
              <a:ext cx="169906" cy="169906"/>
            </a:xfrm>
            <a:prstGeom prst="roundRect">
              <a:avLst>
                <a:gd name="adj" fmla="val 31615"/>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165100" dist="101600" dir="8100000" sx="92000" sy="92000" algn="tr" rotWithShape="0">
                <a:schemeClr val="accent2">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48B282D4-B119-426E-AB87-63B0176F6D79}"/>
              </a:ext>
            </a:extLst>
          </p:cNvPr>
          <p:cNvGrpSpPr/>
          <p:nvPr/>
        </p:nvGrpSpPr>
        <p:grpSpPr>
          <a:xfrm>
            <a:off x="8136862" y="4278002"/>
            <a:ext cx="2757554" cy="1497664"/>
            <a:chOff x="8136862" y="4278002"/>
            <a:chExt cx="2757554" cy="1497664"/>
          </a:xfrm>
        </p:grpSpPr>
        <p:grpSp>
          <p:nvGrpSpPr>
            <p:cNvPr id="108" name="Group 107">
              <a:extLst>
                <a:ext uri="{FF2B5EF4-FFF2-40B4-BE49-F238E27FC236}">
                  <a16:creationId xmlns:a16="http://schemas.microsoft.com/office/drawing/2014/main" id="{665FCC29-E802-483A-BBAA-7AC0202AE8C8}"/>
                </a:ext>
              </a:extLst>
            </p:cNvPr>
            <p:cNvGrpSpPr/>
            <p:nvPr/>
          </p:nvGrpSpPr>
          <p:grpSpPr>
            <a:xfrm>
              <a:off x="8136862" y="4278002"/>
              <a:ext cx="2757554" cy="221888"/>
              <a:chOff x="4030831" y="3272062"/>
              <a:chExt cx="2757554" cy="251159"/>
            </a:xfrm>
          </p:grpSpPr>
          <p:sp>
            <p:nvSpPr>
              <p:cNvPr id="109" name="Rectangle: Rounded Corners 108">
                <a:extLst>
                  <a:ext uri="{FF2B5EF4-FFF2-40B4-BE49-F238E27FC236}">
                    <a16:creationId xmlns:a16="http://schemas.microsoft.com/office/drawing/2014/main" id="{C59E07BA-8796-45B2-B614-B2AB69DFCFC5}"/>
                  </a:ext>
                </a:extLst>
              </p:cNvPr>
              <p:cNvSpPr/>
              <p:nvPr/>
            </p:nvSpPr>
            <p:spPr>
              <a:xfrm>
                <a:off x="4030833" y="3272062"/>
                <a:ext cx="2757552" cy="251159"/>
              </a:xfrm>
              <a:prstGeom prst="roundRect">
                <a:avLst>
                  <a:gd name="adj" fmla="val 50000"/>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0" name="Rectangle: Rounded Corners 109">
                <a:extLst>
                  <a:ext uri="{FF2B5EF4-FFF2-40B4-BE49-F238E27FC236}">
                    <a16:creationId xmlns:a16="http://schemas.microsoft.com/office/drawing/2014/main" id="{A2C372B3-0013-4D28-B98F-8F92FD8C5800}"/>
                  </a:ext>
                </a:extLst>
              </p:cNvPr>
              <p:cNvSpPr/>
              <p:nvPr/>
            </p:nvSpPr>
            <p:spPr>
              <a:xfrm>
                <a:off x="4030831" y="3272062"/>
                <a:ext cx="2313389" cy="251159"/>
              </a:xfrm>
              <a:prstGeom prst="roundRect">
                <a:avLst>
                  <a:gd name="adj" fmla="val 50000"/>
                </a:avLst>
              </a:prstGeom>
              <a:solidFill>
                <a:schemeClr val="accent2"/>
              </a:soli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65%</a:t>
                </a:r>
              </a:p>
            </p:txBody>
          </p:sp>
        </p:grpSp>
        <p:grpSp>
          <p:nvGrpSpPr>
            <p:cNvPr id="122" name="Group 121">
              <a:extLst>
                <a:ext uri="{FF2B5EF4-FFF2-40B4-BE49-F238E27FC236}">
                  <a16:creationId xmlns:a16="http://schemas.microsoft.com/office/drawing/2014/main" id="{07855778-644B-4DF0-B10E-31454AD256F8}"/>
                </a:ext>
              </a:extLst>
            </p:cNvPr>
            <p:cNvGrpSpPr/>
            <p:nvPr/>
          </p:nvGrpSpPr>
          <p:grpSpPr>
            <a:xfrm>
              <a:off x="8136863" y="4703261"/>
              <a:ext cx="2757553" cy="221888"/>
              <a:chOff x="4030832" y="3272062"/>
              <a:chExt cx="2757553" cy="251159"/>
            </a:xfrm>
          </p:grpSpPr>
          <p:sp>
            <p:nvSpPr>
              <p:cNvPr id="123" name="Rectangle: Rounded Corners 122">
                <a:extLst>
                  <a:ext uri="{FF2B5EF4-FFF2-40B4-BE49-F238E27FC236}">
                    <a16:creationId xmlns:a16="http://schemas.microsoft.com/office/drawing/2014/main" id="{07D86B8B-5668-41FC-B88D-A16ADFD2C526}"/>
                  </a:ext>
                </a:extLst>
              </p:cNvPr>
              <p:cNvSpPr/>
              <p:nvPr/>
            </p:nvSpPr>
            <p:spPr>
              <a:xfrm>
                <a:off x="4030833" y="3272062"/>
                <a:ext cx="2757552" cy="251159"/>
              </a:xfrm>
              <a:prstGeom prst="roundRect">
                <a:avLst>
                  <a:gd name="adj" fmla="val 50000"/>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4" name="Rectangle: Rounded Corners 123">
                <a:extLst>
                  <a:ext uri="{FF2B5EF4-FFF2-40B4-BE49-F238E27FC236}">
                    <a16:creationId xmlns:a16="http://schemas.microsoft.com/office/drawing/2014/main" id="{26960D75-CD00-409E-BE43-59F6016E5E8B}"/>
                  </a:ext>
                </a:extLst>
              </p:cNvPr>
              <p:cNvSpPr/>
              <p:nvPr/>
            </p:nvSpPr>
            <p:spPr>
              <a:xfrm>
                <a:off x="4030832" y="3272062"/>
                <a:ext cx="1789453" cy="251159"/>
              </a:xfrm>
              <a:prstGeom prst="roundRect">
                <a:avLst>
                  <a:gd name="adj" fmla="val 50000"/>
                </a:avLst>
              </a:prstGeom>
              <a:solidFill>
                <a:schemeClr val="accent2"/>
              </a:soli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22%</a:t>
                </a:r>
              </a:p>
            </p:txBody>
          </p:sp>
        </p:grpSp>
        <p:grpSp>
          <p:nvGrpSpPr>
            <p:cNvPr id="125" name="Group 124">
              <a:extLst>
                <a:ext uri="{FF2B5EF4-FFF2-40B4-BE49-F238E27FC236}">
                  <a16:creationId xmlns:a16="http://schemas.microsoft.com/office/drawing/2014/main" id="{148762EA-8C19-42FC-88E0-7AB7A816967A}"/>
                </a:ext>
              </a:extLst>
            </p:cNvPr>
            <p:cNvGrpSpPr/>
            <p:nvPr/>
          </p:nvGrpSpPr>
          <p:grpSpPr>
            <a:xfrm>
              <a:off x="8136863" y="5128520"/>
              <a:ext cx="2757553" cy="221888"/>
              <a:chOff x="4030832" y="3272062"/>
              <a:chExt cx="2757553" cy="251159"/>
            </a:xfrm>
          </p:grpSpPr>
          <p:sp>
            <p:nvSpPr>
              <p:cNvPr id="126" name="Rectangle: Rounded Corners 125">
                <a:extLst>
                  <a:ext uri="{FF2B5EF4-FFF2-40B4-BE49-F238E27FC236}">
                    <a16:creationId xmlns:a16="http://schemas.microsoft.com/office/drawing/2014/main" id="{65E3D083-1C4B-412A-9AD1-2E4191883105}"/>
                  </a:ext>
                </a:extLst>
              </p:cNvPr>
              <p:cNvSpPr/>
              <p:nvPr/>
            </p:nvSpPr>
            <p:spPr>
              <a:xfrm>
                <a:off x="4030833" y="3272062"/>
                <a:ext cx="2757552" cy="251159"/>
              </a:xfrm>
              <a:prstGeom prst="roundRect">
                <a:avLst>
                  <a:gd name="adj" fmla="val 50000"/>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7" name="Rectangle: Rounded Corners 126">
                <a:extLst>
                  <a:ext uri="{FF2B5EF4-FFF2-40B4-BE49-F238E27FC236}">
                    <a16:creationId xmlns:a16="http://schemas.microsoft.com/office/drawing/2014/main" id="{31E3B0CF-5572-4912-AD8C-05AB551D49AB}"/>
                  </a:ext>
                </a:extLst>
              </p:cNvPr>
              <p:cNvSpPr/>
              <p:nvPr/>
            </p:nvSpPr>
            <p:spPr>
              <a:xfrm>
                <a:off x="4030832" y="3272062"/>
                <a:ext cx="936774" cy="251159"/>
              </a:xfrm>
              <a:prstGeom prst="roundRect">
                <a:avLst>
                  <a:gd name="adj" fmla="val 50000"/>
                </a:avLst>
              </a:prstGeom>
              <a:solidFill>
                <a:schemeClr val="accent2"/>
              </a:soli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85%</a:t>
                </a:r>
              </a:p>
            </p:txBody>
          </p:sp>
        </p:grpSp>
        <p:grpSp>
          <p:nvGrpSpPr>
            <p:cNvPr id="128" name="Group 127">
              <a:extLst>
                <a:ext uri="{FF2B5EF4-FFF2-40B4-BE49-F238E27FC236}">
                  <a16:creationId xmlns:a16="http://schemas.microsoft.com/office/drawing/2014/main" id="{73747481-03A1-4586-9C6D-F33B7260C152}"/>
                </a:ext>
              </a:extLst>
            </p:cNvPr>
            <p:cNvGrpSpPr/>
            <p:nvPr/>
          </p:nvGrpSpPr>
          <p:grpSpPr>
            <a:xfrm>
              <a:off x="8136864" y="5553778"/>
              <a:ext cx="2757552" cy="221888"/>
              <a:chOff x="4030833" y="3272062"/>
              <a:chExt cx="2757552" cy="251159"/>
            </a:xfrm>
          </p:grpSpPr>
          <p:sp>
            <p:nvSpPr>
              <p:cNvPr id="129" name="Rectangle: Rounded Corners 128">
                <a:extLst>
                  <a:ext uri="{FF2B5EF4-FFF2-40B4-BE49-F238E27FC236}">
                    <a16:creationId xmlns:a16="http://schemas.microsoft.com/office/drawing/2014/main" id="{8FEDF45D-4FA6-4951-8C61-BAE0FE432315}"/>
                  </a:ext>
                </a:extLst>
              </p:cNvPr>
              <p:cNvSpPr/>
              <p:nvPr/>
            </p:nvSpPr>
            <p:spPr>
              <a:xfrm>
                <a:off x="4030833" y="3272062"/>
                <a:ext cx="2757552" cy="251159"/>
              </a:xfrm>
              <a:prstGeom prst="roundRect">
                <a:avLst>
                  <a:gd name="adj" fmla="val 50000"/>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0" name="Rectangle: Rounded Corners 129">
                <a:extLst>
                  <a:ext uri="{FF2B5EF4-FFF2-40B4-BE49-F238E27FC236}">
                    <a16:creationId xmlns:a16="http://schemas.microsoft.com/office/drawing/2014/main" id="{9E2AA2A9-490C-457D-92D5-4095068510D8}"/>
                  </a:ext>
                </a:extLst>
              </p:cNvPr>
              <p:cNvSpPr/>
              <p:nvPr/>
            </p:nvSpPr>
            <p:spPr>
              <a:xfrm>
                <a:off x="4030833" y="3272062"/>
                <a:ext cx="1400832" cy="251159"/>
              </a:xfrm>
              <a:prstGeom prst="roundRect">
                <a:avLst>
                  <a:gd name="adj" fmla="val 50000"/>
                </a:avLst>
              </a:prstGeom>
              <a:solidFill>
                <a:schemeClr val="accent2"/>
              </a:soli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rPr>
                  <a:t>70%</a:t>
                </a:r>
              </a:p>
            </p:txBody>
          </p:sp>
        </p:grpSp>
      </p:grpSp>
      <p:sp>
        <p:nvSpPr>
          <p:cNvPr id="132" name="TextBox 131">
            <a:extLst>
              <a:ext uri="{FF2B5EF4-FFF2-40B4-BE49-F238E27FC236}">
                <a16:creationId xmlns:a16="http://schemas.microsoft.com/office/drawing/2014/main" id="{E936A4A8-A47A-4830-852E-10E443E1D9EB}"/>
              </a:ext>
            </a:extLst>
          </p:cNvPr>
          <p:cNvSpPr txBox="1"/>
          <p:nvPr/>
        </p:nvSpPr>
        <p:spPr>
          <a:xfrm>
            <a:off x="4283856" y="1169756"/>
            <a:ext cx="6708191" cy="849848"/>
          </a:xfrm>
          <a:prstGeom prst="rect">
            <a:avLst/>
          </a:prstGeom>
          <a:noFill/>
        </p:spPr>
        <p:txBody>
          <a:bodyPr wrap="square" rtlCol="0">
            <a:spAutoFit/>
          </a:bodyPr>
          <a:lstStyle/>
          <a:p>
            <a:pPr>
              <a:lnSpc>
                <a:spcPct val="80000"/>
              </a:lnSpc>
            </a:pPr>
            <a:r>
              <a:rPr lang="en-US" sz="6000" dirty="0">
                <a:solidFill>
                  <a:srgbClr val="2F305B"/>
                </a:solidFill>
                <a:latin typeface="+mj-lt"/>
              </a:rPr>
              <a:t>Go Smarter.</a:t>
            </a:r>
            <a:endParaRPr lang="en-150" sz="6000" dirty="0">
              <a:solidFill>
                <a:srgbClr val="2F305B"/>
              </a:solidFill>
              <a:latin typeface="+mj-lt"/>
            </a:endParaRPr>
          </a:p>
        </p:txBody>
      </p:sp>
      <p:sp>
        <p:nvSpPr>
          <p:cNvPr id="3" name="Picture Placeholder 2">
            <a:extLst>
              <a:ext uri="{FF2B5EF4-FFF2-40B4-BE49-F238E27FC236}">
                <a16:creationId xmlns:a16="http://schemas.microsoft.com/office/drawing/2014/main" id="{D1A1B4BD-4896-497E-A6F0-E24B0F657F15}"/>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082B5B49-1865-4DF1-8063-B1041F8DE579}"/>
              </a:ext>
            </a:extLst>
          </p:cNvPr>
          <p:cNvSpPr>
            <a:spLocks noGrp="1"/>
          </p:cNvSpPr>
          <p:nvPr>
            <p:ph type="pic" sz="quarter" idx="14"/>
          </p:nvPr>
        </p:nvSpPr>
        <p:spPr/>
      </p:sp>
    </p:spTree>
    <p:extLst>
      <p:ext uri="{BB962C8B-B14F-4D97-AF65-F5344CB8AC3E}">
        <p14:creationId xmlns:p14="http://schemas.microsoft.com/office/powerpoint/2010/main" val="20739128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6" presetClass="emph" presetSubtype="0" accel="41000" decel="59000" autoRev="1" fill="hold" grpId="1" nodeType="withEffect">
                                  <p:stCondLst>
                                    <p:cond delay="0"/>
                                  </p:stCondLst>
                                  <p:childTnLst>
                                    <p:animScale>
                                      <p:cBhvr>
                                        <p:cTn id="9" dur="250" fill="hold"/>
                                        <p:tgtEl>
                                          <p:spTgt spid="132"/>
                                        </p:tgtEl>
                                      </p:cBhvr>
                                      <p:by x="110000" y="110000"/>
                                    </p:animScale>
                                  </p:childTnLst>
                                </p:cTn>
                              </p:par>
                              <p:par>
                                <p:cTn id="10" presetID="22" presetClass="entr" presetSubtype="8" fill="hold" nodeType="withEffect">
                                  <p:stCondLst>
                                    <p:cond delay="250"/>
                                  </p:stCondLst>
                                  <p:childTnLst>
                                    <p:set>
                                      <p:cBhvr>
                                        <p:cTn id="11" dur="1" fill="hold">
                                          <p:stCondLst>
                                            <p:cond delay="0"/>
                                          </p:stCondLst>
                                        </p:cTn>
                                        <p:tgtEl>
                                          <p:spTgt spid="93"/>
                                        </p:tgtEl>
                                        <p:attrNameLst>
                                          <p:attrName>style.visibility</p:attrName>
                                        </p:attrNameLst>
                                      </p:cBhvr>
                                      <p:to>
                                        <p:strVal val="visible"/>
                                      </p:to>
                                    </p:set>
                                    <p:animEffect transition="in" filter="wipe(left)">
                                      <p:cBhvr>
                                        <p:cTn id="12" dur="500"/>
                                        <p:tgtEl>
                                          <p:spTgt spid="93"/>
                                        </p:tgtEl>
                                      </p:cBhvr>
                                    </p:animEffect>
                                  </p:childTnLst>
                                </p:cTn>
                              </p:par>
                              <p:par>
                                <p:cTn id="13" presetID="6" presetClass="emph" presetSubtype="0" accel="41000" decel="59000" autoRev="1" fill="hold" nodeType="withEffect">
                                  <p:stCondLst>
                                    <p:cond delay="250"/>
                                  </p:stCondLst>
                                  <p:childTnLst>
                                    <p:animScale>
                                      <p:cBhvr>
                                        <p:cTn id="14" dur="250" fill="hold"/>
                                        <p:tgtEl>
                                          <p:spTgt spid="93"/>
                                        </p:tgtEl>
                                      </p:cBhvr>
                                      <p:by x="110000" y="110000"/>
                                    </p:animScale>
                                  </p:childTnLst>
                                </p:cTn>
                              </p:par>
                              <p:par>
                                <p:cTn id="15" presetID="22" presetClass="entr" presetSubtype="8" fill="hold" nodeType="withEffect">
                                  <p:stCondLst>
                                    <p:cond delay="500"/>
                                  </p:stCondLst>
                                  <p:childTnLst>
                                    <p:set>
                                      <p:cBhvr>
                                        <p:cTn id="16" dur="1" fill="hold">
                                          <p:stCondLst>
                                            <p:cond delay="0"/>
                                          </p:stCondLst>
                                        </p:cTn>
                                        <p:tgtEl>
                                          <p:spTgt spid="119"/>
                                        </p:tgtEl>
                                        <p:attrNameLst>
                                          <p:attrName>style.visibility</p:attrName>
                                        </p:attrNameLst>
                                      </p:cBhvr>
                                      <p:to>
                                        <p:strVal val="visible"/>
                                      </p:to>
                                    </p:set>
                                    <p:animEffect transition="in" filter="wipe(left)">
                                      <p:cBhvr>
                                        <p:cTn id="17" dur="500"/>
                                        <p:tgtEl>
                                          <p:spTgt spid="119"/>
                                        </p:tgtEl>
                                      </p:cBhvr>
                                    </p:animEffect>
                                  </p:childTnLst>
                                </p:cTn>
                              </p:par>
                              <p:par>
                                <p:cTn id="18" presetID="6" presetClass="emph" presetSubtype="0" accel="41000" decel="59000" autoRev="1" fill="hold" nodeType="withEffect">
                                  <p:stCondLst>
                                    <p:cond delay="500"/>
                                  </p:stCondLst>
                                  <p:childTnLst>
                                    <p:animScale>
                                      <p:cBhvr>
                                        <p:cTn id="19" dur="250" fill="hold"/>
                                        <p:tgtEl>
                                          <p:spTgt spid="119"/>
                                        </p:tgtEl>
                                      </p:cBhvr>
                                      <p:by x="110000" y="110000"/>
                                    </p:animScale>
                                  </p:childTnLst>
                                </p:cTn>
                              </p:par>
                              <p:par>
                                <p:cTn id="20" presetID="22" presetClass="entr" presetSubtype="8" fill="hold" grpId="0" nodeType="withEffect">
                                  <p:stCondLst>
                                    <p:cond delay="500"/>
                                  </p:stCondLst>
                                  <p:childTnLst>
                                    <p:set>
                                      <p:cBhvr>
                                        <p:cTn id="21" dur="1" fill="hold">
                                          <p:stCondLst>
                                            <p:cond delay="0"/>
                                          </p:stCondLst>
                                        </p:cTn>
                                        <p:tgtEl>
                                          <p:spTgt spid="92"/>
                                        </p:tgtEl>
                                        <p:attrNameLst>
                                          <p:attrName>style.visibility</p:attrName>
                                        </p:attrNameLst>
                                      </p:cBhvr>
                                      <p:to>
                                        <p:strVal val="visible"/>
                                      </p:to>
                                    </p:set>
                                    <p:animEffect transition="in" filter="wipe(left)">
                                      <p:cBhvr>
                                        <p:cTn id="22" dur="500"/>
                                        <p:tgtEl>
                                          <p:spTgt spid="92"/>
                                        </p:tgtEl>
                                      </p:cBhvr>
                                    </p:animEffect>
                                  </p:childTnLst>
                                </p:cTn>
                              </p:par>
                              <p:par>
                                <p:cTn id="23" presetID="6" presetClass="emph" presetSubtype="0" accel="41000" decel="59000" autoRev="1" fill="hold" grpId="1" nodeType="withEffect">
                                  <p:stCondLst>
                                    <p:cond delay="500"/>
                                  </p:stCondLst>
                                  <p:childTnLst>
                                    <p:animScale>
                                      <p:cBhvr>
                                        <p:cTn id="24" dur="250" fill="hold"/>
                                        <p:tgtEl>
                                          <p:spTgt spid="92"/>
                                        </p:tgtEl>
                                      </p:cBhvr>
                                      <p:by x="110000" y="110000"/>
                                    </p:animScale>
                                  </p:childTnLst>
                                </p:cTn>
                              </p:par>
                              <p:par>
                                <p:cTn id="25" presetID="22" presetClass="entr" presetSubtype="8" fill="hold" grpId="0" nodeType="withEffect">
                                  <p:stCondLst>
                                    <p:cond delay="750"/>
                                  </p:stCondLst>
                                  <p:childTnLst>
                                    <p:set>
                                      <p:cBhvr>
                                        <p:cTn id="26" dur="1" fill="hold">
                                          <p:stCondLst>
                                            <p:cond delay="0"/>
                                          </p:stCondLst>
                                        </p:cTn>
                                        <p:tgtEl>
                                          <p:spTgt spid="118"/>
                                        </p:tgtEl>
                                        <p:attrNameLst>
                                          <p:attrName>style.visibility</p:attrName>
                                        </p:attrNameLst>
                                      </p:cBhvr>
                                      <p:to>
                                        <p:strVal val="visible"/>
                                      </p:to>
                                    </p:set>
                                    <p:animEffect transition="in" filter="wipe(left)">
                                      <p:cBhvr>
                                        <p:cTn id="27" dur="500"/>
                                        <p:tgtEl>
                                          <p:spTgt spid="118"/>
                                        </p:tgtEl>
                                      </p:cBhvr>
                                    </p:animEffect>
                                  </p:childTnLst>
                                </p:cTn>
                              </p:par>
                              <p:par>
                                <p:cTn id="28" presetID="6" presetClass="emph" presetSubtype="0" accel="41000" decel="59000" autoRev="1" fill="hold" grpId="1" nodeType="withEffect">
                                  <p:stCondLst>
                                    <p:cond delay="750"/>
                                  </p:stCondLst>
                                  <p:childTnLst>
                                    <p:animScale>
                                      <p:cBhvr>
                                        <p:cTn id="29" dur="250" fill="hold"/>
                                        <p:tgtEl>
                                          <p:spTgt spid="118"/>
                                        </p:tgtEl>
                                      </p:cBhvr>
                                      <p:by x="110000" y="110000"/>
                                    </p:animScale>
                                  </p:childTnLst>
                                </p:cTn>
                              </p:par>
                              <p:par>
                                <p:cTn id="30" presetID="22" presetClass="entr" presetSubtype="8" fill="hold" nodeType="withEffect">
                                  <p:stCondLst>
                                    <p:cond delay="75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6" presetClass="emph" presetSubtype="0" accel="41000" decel="59000" autoRev="1" fill="hold" nodeType="withEffect">
                                  <p:stCondLst>
                                    <p:cond delay="750"/>
                                  </p:stCondLst>
                                  <p:childTnLst>
                                    <p:animScale>
                                      <p:cBhvr>
                                        <p:cTn id="34" dur="250" fill="hold"/>
                                        <p:tgtEl>
                                          <p:spTgt spid="4"/>
                                        </p:tgtEl>
                                      </p:cBhvr>
                                      <p:by x="110000" y="110000"/>
                                    </p:animScale>
                                  </p:childTnLst>
                                </p:cTn>
                              </p:par>
                              <p:par>
                                <p:cTn id="35" presetID="22" presetClass="entr" presetSubtype="8" fill="hold" nodeType="withEffect">
                                  <p:stCondLst>
                                    <p:cond delay="100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par>
                                <p:cTn id="38" presetID="6" presetClass="emph" presetSubtype="0" accel="41000" decel="59000" autoRev="1" fill="hold" nodeType="withEffect">
                                  <p:stCondLst>
                                    <p:cond delay="1000"/>
                                  </p:stCondLst>
                                  <p:childTnLst>
                                    <p:animScale>
                                      <p:cBhvr>
                                        <p:cTn id="39" dur="250" fill="hold"/>
                                        <p:tgtEl>
                                          <p:spTgt spid="5"/>
                                        </p:tgtEl>
                                      </p:cBhvr>
                                      <p:by x="110000" y="110000"/>
                                    </p:animScale>
                                  </p:childTnLst>
                                </p:cTn>
                              </p:par>
                              <p:par>
                                <p:cTn id="40" presetID="49" presetClass="entr" presetSubtype="0" decel="100000" fill="hold" nodeType="withEffect">
                                  <p:stCondLst>
                                    <p:cond delay="500"/>
                                  </p:stCondLst>
                                  <p:childTnLst>
                                    <p:set>
                                      <p:cBhvr>
                                        <p:cTn id="41" dur="1" fill="hold">
                                          <p:stCondLst>
                                            <p:cond delay="0"/>
                                          </p:stCondLst>
                                        </p:cTn>
                                        <p:tgtEl>
                                          <p:spTgt spid="84"/>
                                        </p:tgtEl>
                                        <p:attrNameLst>
                                          <p:attrName>style.visibility</p:attrName>
                                        </p:attrNameLst>
                                      </p:cBhvr>
                                      <p:to>
                                        <p:strVal val="visible"/>
                                      </p:to>
                                    </p:set>
                                    <p:anim calcmode="lin" valueType="num">
                                      <p:cBhvr>
                                        <p:cTn id="42" dur="500" fill="hold"/>
                                        <p:tgtEl>
                                          <p:spTgt spid="84"/>
                                        </p:tgtEl>
                                        <p:attrNameLst>
                                          <p:attrName>ppt_w</p:attrName>
                                        </p:attrNameLst>
                                      </p:cBhvr>
                                      <p:tavLst>
                                        <p:tav tm="0">
                                          <p:val>
                                            <p:fltVal val="0"/>
                                          </p:val>
                                        </p:tav>
                                        <p:tav tm="100000">
                                          <p:val>
                                            <p:strVal val="#ppt_w"/>
                                          </p:val>
                                        </p:tav>
                                      </p:tavLst>
                                    </p:anim>
                                    <p:anim calcmode="lin" valueType="num">
                                      <p:cBhvr>
                                        <p:cTn id="43" dur="500" fill="hold"/>
                                        <p:tgtEl>
                                          <p:spTgt spid="84"/>
                                        </p:tgtEl>
                                        <p:attrNameLst>
                                          <p:attrName>ppt_h</p:attrName>
                                        </p:attrNameLst>
                                      </p:cBhvr>
                                      <p:tavLst>
                                        <p:tav tm="0">
                                          <p:val>
                                            <p:fltVal val="0"/>
                                          </p:val>
                                        </p:tav>
                                        <p:tav tm="100000">
                                          <p:val>
                                            <p:strVal val="#ppt_h"/>
                                          </p:val>
                                        </p:tav>
                                      </p:tavLst>
                                    </p:anim>
                                    <p:anim calcmode="lin" valueType="num">
                                      <p:cBhvr>
                                        <p:cTn id="44" dur="500" fill="hold"/>
                                        <p:tgtEl>
                                          <p:spTgt spid="84"/>
                                        </p:tgtEl>
                                        <p:attrNameLst>
                                          <p:attrName>style.rotation</p:attrName>
                                        </p:attrNameLst>
                                      </p:cBhvr>
                                      <p:tavLst>
                                        <p:tav tm="0">
                                          <p:val>
                                            <p:fltVal val="360"/>
                                          </p:val>
                                        </p:tav>
                                        <p:tav tm="100000">
                                          <p:val>
                                            <p:fltVal val="0"/>
                                          </p:val>
                                        </p:tav>
                                      </p:tavLst>
                                    </p:anim>
                                    <p:animEffect transition="in" filter="fade">
                                      <p:cBhvr>
                                        <p:cTn id="45" dur="500"/>
                                        <p:tgtEl>
                                          <p:spTgt spid="84"/>
                                        </p:tgtEl>
                                      </p:cBhvr>
                                    </p:animEffect>
                                  </p:childTnLst>
                                </p:cTn>
                              </p:par>
                              <p:par>
                                <p:cTn id="46" presetID="49" presetClass="entr" presetSubtype="0" decel="100000" fill="hold" nodeType="withEffect">
                                  <p:stCondLst>
                                    <p:cond delay="750"/>
                                  </p:stCondLst>
                                  <p:childTnLst>
                                    <p:set>
                                      <p:cBhvr>
                                        <p:cTn id="47" dur="1" fill="hold">
                                          <p:stCondLst>
                                            <p:cond delay="0"/>
                                          </p:stCondLst>
                                        </p:cTn>
                                        <p:tgtEl>
                                          <p:spTgt spid="111"/>
                                        </p:tgtEl>
                                        <p:attrNameLst>
                                          <p:attrName>style.visibility</p:attrName>
                                        </p:attrNameLst>
                                      </p:cBhvr>
                                      <p:to>
                                        <p:strVal val="visible"/>
                                      </p:to>
                                    </p:set>
                                    <p:anim calcmode="lin" valueType="num">
                                      <p:cBhvr>
                                        <p:cTn id="48" dur="500" fill="hold"/>
                                        <p:tgtEl>
                                          <p:spTgt spid="111"/>
                                        </p:tgtEl>
                                        <p:attrNameLst>
                                          <p:attrName>ppt_w</p:attrName>
                                        </p:attrNameLst>
                                      </p:cBhvr>
                                      <p:tavLst>
                                        <p:tav tm="0">
                                          <p:val>
                                            <p:fltVal val="0"/>
                                          </p:val>
                                        </p:tav>
                                        <p:tav tm="100000">
                                          <p:val>
                                            <p:strVal val="#ppt_w"/>
                                          </p:val>
                                        </p:tav>
                                      </p:tavLst>
                                    </p:anim>
                                    <p:anim calcmode="lin" valueType="num">
                                      <p:cBhvr>
                                        <p:cTn id="49" dur="500" fill="hold"/>
                                        <p:tgtEl>
                                          <p:spTgt spid="111"/>
                                        </p:tgtEl>
                                        <p:attrNameLst>
                                          <p:attrName>ppt_h</p:attrName>
                                        </p:attrNameLst>
                                      </p:cBhvr>
                                      <p:tavLst>
                                        <p:tav tm="0">
                                          <p:val>
                                            <p:fltVal val="0"/>
                                          </p:val>
                                        </p:tav>
                                        <p:tav tm="100000">
                                          <p:val>
                                            <p:strVal val="#ppt_h"/>
                                          </p:val>
                                        </p:tav>
                                      </p:tavLst>
                                    </p:anim>
                                    <p:anim calcmode="lin" valueType="num">
                                      <p:cBhvr>
                                        <p:cTn id="50" dur="500" fill="hold"/>
                                        <p:tgtEl>
                                          <p:spTgt spid="111"/>
                                        </p:tgtEl>
                                        <p:attrNameLst>
                                          <p:attrName>style.rotation</p:attrName>
                                        </p:attrNameLst>
                                      </p:cBhvr>
                                      <p:tavLst>
                                        <p:tav tm="0">
                                          <p:val>
                                            <p:fltVal val="360"/>
                                          </p:val>
                                        </p:tav>
                                        <p:tav tm="100000">
                                          <p:val>
                                            <p:fltVal val="0"/>
                                          </p:val>
                                        </p:tav>
                                      </p:tavLst>
                                    </p:anim>
                                    <p:animEffect transition="in" filter="fade">
                                      <p:cBhvr>
                                        <p:cTn id="5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2" grpId="1"/>
      <p:bldP spid="118" grpId="0"/>
      <p:bldP spid="118" grpId="1"/>
      <p:bldP spid="132" grpId="0"/>
      <p:bldP spid="13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C6B55A-4FF6-4FAB-8498-4AFA84AE9D27}"/>
              </a:ext>
            </a:extLst>
          </p:cNvPr>
          <p:cNvSpPr txBox="1"/>
          <p:nvPr/>
        </p:nvSpPr>
        <p:spPr>
          <a:xfrm>
            <a:off x="1295402" y="1030591"/>
            <a:ext cx="9601198" cy="849848"/>
          </a:xfrm>
          <a:prstGeom prst="rect">
            <a:avLst/>
          </a:prstGeom>
          <a:noFill/>
        </p:spPr>
        <p:txBody>
          <a:bodyPr wrap="square" rtlCol="0">
            <a:spAutoFit/>
          </a:bodyPr>
          <a:lstStyle/>
          <a:p>
            <a:pPr algn="ctr">
              <a:lnSpc>
                <a:spcPct val="80000"/>
              </a:lnSpc>
            </a:pPr>
            <a:r>
              <a:rPr lang="en-150" sz="6000" dirty="0">
                <a:solidFill>
                  <a:srgbClr val="2F305B"/>
                </a:solidFill>
                <a:latin typeface="+mj-lt"/>
              </a:rPr>
              <a:t>Get Smartdeck Today.</a:t>
            </a:r>
          </a:p>
        </p:txBody>
      </p:sp>
      <p:grpSp>
        <p:nvGrpSpPr>
          <p:cNvPr id="66" name="Group 65">
            <a:extLst>
              <a:ext uri="{FF2B5EF4-FFF2-40B4-BE49-F238E27FC236}">
                <a16:creationId xmlns:a16="http://schemas.microsoft.com/office/drawing/2014/main" id="{705D3EC8-8224-470E-AF40-245247AB90C3}"/>
              </a:ext>
            </a:extLst>
          </p:cNvPr>
          <p:cNvGrpSpPr/>
          <p:nvPr/>
        </p:nvGrpSpPr>
        <p:grpSpPr>
          <a:xfrm>
            <a:off x="4796298" y="2267487"/>
            <a:ext cx="2599404" cy="3828513"/>
            <a:chOff x="4796298" y="2267487"/>
            <a:chExt cx="2599404" cy="3828513"/>
          </a:xfrm>
        </p:grpSpPr>
        <p:grpSp>
          <p:nvGrpSpPr>
            <p:cNvPr id="77" name="Group 76">
              <a:extLst>
                <a:ext uri="{FF2B5EF4-FFF2-40B4-BE49-F238E27FC236}">
                  <a16:creationId xmlns:a16="http://schemas.microsoft.com/office/drawing/2014/main" id="{A55664EB-CFCA-47CF-A7CC-FF12D0652477}"/>
                </a:ext>
              </a:extLst>
            </p:cNvPr>
            <p:cNvGrpSpPr/>
            <p:nvPr/>
          </p:nvGrpSpPr>
          <p:grpSpPr>
            <a:xfrm>
              <a:off x="4796298" y="2267487"/>
              <a:ext cx="2599404" cy="3828513"/>
              <a:chOff x="1536072" y="969941"/>
              <a:chExt cx="2599404" cy="2131310"/>
            </a:xfrm>
          </p:grpSpPr>
          <p:sp>
            <p:nvSpPr>
              <p:cNvPr id="79" name="Rectangle: Rounded Corners 78">
                <a:extLst>
                  <a:ext uri="{FF2B5EF4-FFF2-40B4-BE49-F238E27FC236}">
                    <a16:creationId xmlns:a16="http://schemas.microsoft.com/office/drawing/2014/main" id="{4A3DA9C1-2F1F-4113-A3E6-D593E725CAC7}"/>
                  </a:ext>
                </a:extLst>
              </p:cNvPr>
              <p:cNvSpPr/>
              <p:nvPr/>
            </p:nvSpPr>
            <p:spPr>
              <a:xfrm>
                <a:off x="1536072" y="969941"/>
                <a:ext cx="2599404" cy="2131310"/>
              </a:xfrm>
              <a:prstGeom prst="roundRect">
                <a:avLst>
                  <a:gd name="adj" fmla="val 16677"/>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28C67586-24D9-46DC-8826-BCE208FAE831}"/>
                  </a:ext>
                </a:extLst>
              </p:cNvPr>
              <p:cNvSpPr/>
              <p:nvPr/>
            </p:nvSpPr>
            <p:spPr>
              <a:xfrm>
                <a:off x="1683832" y="1051093"/>
                <a:ext cx="2303884" cy="1969009"/>
              </a:xfrm>
              <a:prstGeom prst="roundRect">
                <a:avLst>
                  <a:gd name="adj" fmla="val 14925"/>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8" name="Rectangle: Rounded Corners 77">
              <a:extLst>
                <a:ext uri="{FF2B5EF4-FFF2-40B4-BE49-F238E27FC236}">
                  <a16:creationId xmlns:a16="http://schemas.microsoft.com/office/drawing/2014/main" id="{0DF08D49-725A-4F82-98A7-CA63152177D6}"/>
                </a:ext>
              </a:extLst>
            </p:cNvPr>
            <p:cNvSpPr/>
            <p:nvPr/>
          </p:nvSpPr>
          <p:spPr>
            <a:xfrm>
              <a:off x="4997450" y="2464285"/>
              <a:ext cx="2197100" cy="2136290"/>
            </a:xfrm>
            <a:prstGeom prst="roundRect">
              <a:avLst>
                <a:gd name="adj" fmla="val 13587"/>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F80D63D-D826-4412-8C51-BE7535EDC431}"/>
              </a:ext>
            </a:extLst>
          </p:cNvPr>
          <p:cNvGrpSpPr/>
          <p:nvPr/>
        </p:nvGrpSpPr>
        <p:grpSpPr>
          <a:xfrm>
            <a:off x="4948164" y="2750310"/>
            <a:ext cx="2295672" cy="1764240"/>
            <a:chOff x="4948164" y="2750310"/>
            <a:chExt cx="2295672" cy="1764240"/>
          </a:xfrm>
        </p:grpSpPr>
        <p:grpSp>
          <p:nvGrpSpPr>
            <p:cNvPr id="7" name="Group 6">
              <a:extLst>
                <a:ext uri="{FF2B5EF4-FFF2-40B4-BE49-F238E27FC236}">
                  <a16:creationId xmlns:a16="http://schemas.microsoft.com/office/drawing/2014/main" id="{DFF87519-0B11-46C4-9FF2-B99F6C9DA25C}"/>
                </a:ext>
              </a:extLst>
            </p:cNvPr>
            <p:cNvGrpSpPr/>
            <p:nvPr/>
          </p:nvGrpSpPr>
          <p:grpSpPr>
            <a:xfrm>
              <a:off x="4952270" y="2750310"/>
              <a:ext cx="2287460" cy="680984"/>
              <a:chOff x="4952270" y="2750310"/>
              <a:chExt cx="2287460" cy="680984"/>
            </a:xfrm>
          </p:grpSpPr>
          <p:sp>
            <p:nvSpPr>
              <p:cNvPr id="67" name="TextBox 66">
                <a:extLst>
                  <a:ext uri="{FF2B5EF4-FFF2-40B4-BE49-F238E27FC236}">
                    <a16:creationId xmlns:a16="http://schemas.microsoft.com/office/drawing/2014/main" id="{EDF85FB3-DF3B-4D25-940B-AD72FA47D282}"/>
                  </a:ext>
                </a:extLst>
              </p:cNvPr>
              <p:cNvSpPr txBox="1"/>
              <p:nvPr/>
            </p:nvSpPr>
            <p:spPr>
              <a:xfrm>
                <a:off x="5067551" y="3100241"/>
                <a:ext cx="2056898" cy="331053"/>
              </a:xfrm>
              <a:prstGeom prst="rect">
                <a:avLst/>
              </a:prstGeom>
              <a:noFill/>
            </p:spPr>
            <p:txBody>
              <a:bodyPr wrap="square" rtlCol="0">
                <a:spAutoFit/>
              </a:bodyPr>
              <a:lstStyle/>
              <a:p>
                <a:pPr algn="ctr">
                  <a:lnSpc>
                    <a:spcPct val="120000"/>
                  </a:lnSpc>
                </a:pPr>
                <a:r>
                  <a:rPr lang="en-US" sz="1400" dirty="0">
                    <a:solidFill>
                      <a:schemeClr val="tx1">
                        <a:lumMod val="65000"/>
                        <a:lumOff val="35000"/>
                      </a:schemeClr>
                    </a:solidFill>
                  </a:rPr>
                  <a:t>Lesson package</a:t>
                </a:r>
              </a:p>
            </p:txBody>
          </p:sp>
          <p:sp>
            <p:nvSpPr>
              <p:cNvPr id="68" name="TextBox 67">
                <a:extLst>
                  <a:ext uri="{FF2B5EF4-FFF2-40B4-BE49-F238E27FC236}">
                    <a16:creationId xmlns:a16="http://schemas.microsoft.com/office/drawing/2014/main" id="{41937FA3-3B52-4748-AA90-1D41303D4622}"/>
                  </a:ext>
                </a:extLst>
              </p:cNvPr>
              <p:cNvSpPr txBox="1"/>
              <p:nvPr/>
            </p:nvSpPr>
            <p:spPr>
              <a:xfrm>
                <a:off x="4952270" y="2750310"/>
                <a:ext cx="2287460" cy="437171"/>
              </a:xfrm>
              <a:prstGeom prst="rect">
                <a:avLst/>
              </a:prstGeom>
              <a:noFill/>
            </p:spPr>
            <p:txBody>
              <a:bodyPr wrap="square" rtlCol="0">
                <a:spAutoFit/>
              </a:bodyPr>
              <a:lstStyle/>
              <a:p>
                <a:pPr algn="ctr">
                  <a:lnSpc>
                    <a:spcPct val="120000"/>
                  </a:lnSpc>
                </a:pPr>
                <a:r>
                  <a:rPr lang="en-US" sz="2000" dirty="0">
                    <a:solidFill>
                      <a:srgbClr val="2F305B"/>
                    </a:solidFill>
                    <a:latin typeface="+mj-lt"/>
                  </a:rPr>
                  <a:t>Advanced</a:t>
                </a:r>
              </a:p>
            </p:txBody>
          </p:sp>
        </p:grpSp>
        <p:sp>
          <p:nvSpPr>
            <p:cNvPr id="69" name="TextBox 68">
              <a:extLst>
                <a:ext uri="{FF2B5EF4-FFF2-40B4-BE49-F238E27FC236}">
                  <a16:creationId xmlns:a16="http://schemas.microsoft.com/office/drawing/2014/main" id="{F697AF33-FB7D-4D9A-A479-0DE042B3A6AC}"/>
                </a:ext>
              </a:extLst>
            </p:cNvPr>
            <p:cNvSpPr txBox="1"/>
            <p:nvPr/>
          </p:nvSpPr>
          <p:spPr>
            <a:xfrm>
              <a:off x="4948164" y="3591220"/>
              <a:ext cx="2295672" cy="923330"/>
            </a:xfrm>
            <a:prstGeom prst="rect">
              <a:avLst/>
            </a:prstGeom>
            <a:noFill/>
          </p:spPr>
          <p:txBody>
            <a:bodyPr wrap="square" rtlCol="0">
              <a:spAutoFit/>
            </a:bodyPr>
            <a:lstStyle/>
            <a:p>
              <a:pPr algn="ctr"/>
              <a:r>
                <a:rPr lang="en-US" sz="4800" baseline="30000" dirty="0">
                  <a:solidFill>
                    <a:schemeClr val="accent2"/>
                  </a:solidFill>
                  <a:latin typeface="+mj-lt"/>
                </a:rPr>
                <a:t>$</a:t>
              </a:r>
              <a:r>
                <a:rPr lang="en-US" sz="5400" dirty="0">
                  <a:solidFill>
                    <a:schemeClr val="accent2"/>
                  </a:solidFill>
                  <a:latin typeface="+mj-lt"/>
                </a:rPr>
                <a:t>250</a:t>
              </a:r>
            </a:p>
          </p:txBody>
        </p:sp>
      </p:grpSp>
      <p:sp>
        <p:nvSpPr>
          <p:cNvPr id="70" name="Rectangle: Rounded Corners 69">
            <a:extLst>
              <a:ext uri="{FF2B5EF4-FFF2-40B4-BE49-F238E27FC236}">
                <a16:creationId xmlns:a16="http://schemas.microsoft.com/office/drawing/2014/main" id="{700FA914-DD25-4760-989D-04860BFBCD89}"/>
              </a:ext>
            </a:extLst>
          </p:cNvPr>
          <p:cNvSpPr/>
          <p:nvPr/>
        </p:nvSpPr>
        <p:spPr>
          <a:xfrm>
            <a:off x="5482495" y="4816097"/>
            <a:ext cx="1227011" cy="381828"/>
          </a:xfrm>
          <a:prstGeom prst="roundRect">
            <a:avLst>
              <a:gd name="adj" fmla="val 33785"/>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Smartdeck</a:t>
            </a:r>
          </a:p>
        </p:txBody>
      </p:sp>
      <p:sp>
        <p:nvSpPr>
          <p:cNvPr id="71" name="TextBox 70">
            <a:extLst>
              <a:ext uri="{FF2B5EF4-FFF2-40B4-BE49-F238E27FC236}">
                <a16:creationId xmlns:a16="http://schemas.microsoft.com/office/drawing/2014/main" id="{16A7C624-0193-4440-A654-7F9F0FA9BE66}"/>
              </a:ext>
            </a:extLst>
          </p:cNvPr>
          <p:cNvSpPr txBox="1"/>
          <p:nvPr/>
        </p:nvSpPr>
        <p:spPr>
          <a:xfrm>
            <a:off x="5164240" y="5273903"/>
            <a:ext cx="1863521" cy="483017"/>
          </a:xfrm>
          <a:prstGeom prst="rect">
            <a:avLst/>
          </a:prstGeom>
          <a:noFill/>
        </p:spPr>
        <p:txBody>
          <a:bodyPr wrap="square" rtlCol="0">
            <a:spAutoFit/>
          </a:bodyPr>
          <a:lstStyle/>
          <a:p>
            <a:pPr algn="ctr">
              <a:lnSpc>
                <a:spcPct val="120000"/>
              </a:lnSpc>
            </a:pPr>
            <a:r>
              <a:rPr lang="en-US" sz="1100" dirty="0">
                <a:solidFill>
                  <a:schemeClr val="tx1">
                    <a:lumMod val="65000"/>
                    <a:lumOff val="35000"/>
                  </a:schemeClr>
                </a:solidFill>
              </a:rPr>
              <a:t>*Frankston bogans vic, the city.</a:t>
            </a:r>
          </a:p>
        </p:txBody>
      </p:sp>
      <p:grpSp>
        <p:nvGrpSpPr>
          <p:cNvPr id="98" name="Group 97">
            <a:extLst>
              <a:ext uri="{FF2B5EF4-FFF2-40B4-BE49-F238E27FC236}">
                <a16:creationId xmlns:a16="http://schemas.microsoft.com/office/drawing/2014/main" id="{C758BC34-5350-407E-8487-D7C70539C2AC}"/>
              </a:ext>
            </a:extLst>
          </p:cNvPr>
          <p:cNvGrpSpPr/>
          <p:nvPr/>
        </p:nvGrpSpPr>
        <p:grpSpPr>
          <a:xfrm>
            <a:off x="5310824" y="2413262"/>
            <a:ext cx="282732" cy="331053"/>
            <a:chOff x="5310824" y="2413262"/>
            <a:chExt cx="282732" cy="331053"/>
          </a:xfrm>
        </p:grpSpPr>
        <p:grpSp>
          <p:nvGrpSpPr>
            <p:cNvPr id="73" name="Group 72">
              <a:extLst>
                <a:ext uri="{FF2B5EF4-FFF2-40B4-BE49-F238E27FC236}">
                  <a16:creationId xmlns:a16="http://schemas.microsoft.com/office/drawing/2014/main" id="{A0429F86-607A-496F-AC18-B7589762418F}"/>
                </a:ext>
              </a:extLst>
            </p:cNvPr>
            <p:cNvGrpSpPr/>
            <p:nvPr/>
          </p:nvGrpSpPr>
          <p:grpSpPr>
            <a:xfrm>
              <a:off x="5310824" y="2413262"/>
              <a:ext cx="282732" cy="331053"/>
              <a:chOff x="5246152" y="2548626"/>
              <a:chExt cx="849849" cy="1211842"/>
            </a:xfrm>
            <a:solidFill>
              <a:schemeClr val="accent2"/>
            </a:solidFill>
            <a:effectLst>
              <a:outerShdw blurRad="342900" dist="114300" dir="8100000" sx="98000" sy="98000" algn="tr" rotWithShape="0">
                <a:schemeClr val="accent2">
                  <a:alpha val="30000"/>
                </a:schemeClr>
              </a:outerShdw>
            </a:effectLst>
          </p:grpSpPr>
          <p:sp>
            <p:nvSpPr>
              <p:cNvPr id="75" name="Arrow: Chevron 74">
                <a:extLst>
                  <a:ext uri="{FF2B5EF4-FFF2-40B4-BE49-F238E27FC236}">
                    <a16:creationId xmlns:a16="http://schemas.microsoft.com/office/drawing/2014/main" id="{270129A2-11D0-4110-AE5A-684AA03D79B1}"/>
                  </a:ext>
                </a:extLst>
              </p:cNvPr>
              <p:cNvSpPr/>
              <p:nvPr/>
            </p:nvSpPr>
            <p:spPr>
              <a:xfrm rot="16200000">
                <a:off x="5188181" y="2852648"/>
                <a:ext cx="965791" cy="849849"/>
              </a:xfrm>
              <a:prstGeom prst="chevron">
                <a:avLst>
                  <a:gd name="adj" fmla="val 23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Rectangle 75">
                <a:extLst>
                  <a:ext uri="{FF2B5EF4-FFF2-40B4-BE49-F238E27FC236}">
                    <a16:creationId xmlns:a16="http://schemas.microsoft.com/office/drawing/2014/main" id="{EBB44553-CE49-4E26-8319-93C953BBD895}"/>
                  </a:ext>
                </a:extLst>
              </p:cNvPr>
              <p:cNvSpPr/>
              <p:nvPr/>
            </p:nvSpPr>
            <p:spPr>
              <a:xfrm>
                <a:off x="5246152" y="2548626"/>
                <a:ext cx="849848" cy="849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Star: 5 Points 73">
              <a:extLst>
                <a:ext uri="{FF2B5EF4-FFF2-40B4-BE49-F238E27FC236}">
                  <a16:creationId xmlns:a16="http://schemas.microsoft.com/office/drawing/2014/main" id="{73F95386-3370-4657-AA7F-FC5BFFE1BF88}"/>
                </a:ext>
              </a:extLst>
            </p:cNvPr>
            <p:cNvSpPr/>
            <p:nvPr/>
          </p:nvSpPr>
          <p:spPr>
            <a:xfrm>
              <a:off x="5371976" y="2464284"/>
              <a:ext cx="160428" cy="160428"/>
            </a:xfrm>
            <a:prstGeom prst="star5">
              <a:avLst>
                <a:gd name="adj" fmla="val 25652"/>
                <a:gd name="hf" fmla="val 105146"/>
                <a:gd name="vf" fmla="val 110557"/>
              </a:avLst>
            </a:prstGeom>
            <a:solidFill>
              <a:schemeClr val="accent2">
                <a:lumMod val="20000"/>
                <a:lumOff val="80000"/>
              </a:schemeClr>
            </a:solidFill>
            <a:ln>
              <a:noFill/>
            </a:ln>
            <a:effectLst>
              <a:outerShdw blurRad="50800" dist="50800" dir="8100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Picture Placeholder 17">
            <a:extLst>
              <a:ext uri="{FF2B5EF4-FFF2-40B4-BE49-F238E27FC236}">
                <a16:creationId xmlns:a16="http://schemas.microsoft.com/office/drawing/2014/main" id="{5372DFC5-11C2-4DF3-9641-638AD19C8022}"/>
              </a:ext>
            </a:extLst>
          </p:cNvPr>
          <p:cNvSpPr>
            <a:spLocks noGrp="1"/>
          </p:cNvSpPr>
          <p:nvPr>
            <p:ph type="pic" sz="quarter" idx="13"/>
          </p:nvPr>
        </p:nvSpPr>
        <p:spPr/>
      </p:sp>
      <p:grpSp>
        <p:nvGrpSpPr>
          <p:cNvPr id="31" name="Group 30">
            <a:extLst>
              <a:ext uri="{FF2B5EF4-FFF2-40B4-BE49-F238E27FC236}">
                <a16:creationId xmlns:a16="http://schemas.microsoft.com/office/drawing/2014/main" id="{40459C42-5B84-4501-A7B8-522C1CA71B0A}"/>
              </a:ext>
            </a:extLst>
          </p:cNvPr>
          <p:cNvGrpSpPr/>
          <p:nvPr/>
        </p:nvGrpSpPr>
        <p:grpSpPr>
          <a:xfrm>
            <a:off x="1806217" y="2267487"/>
            <a:ext cx="2599404" cy="3828513"/>
            <a:chOff x="4796298" y="2267487"/>
            <a:chExt cx="2599404" cy="3828513"/>
          </a:xfrm>
        </p:grpSpPr>
        <p:grpSp>
          <p:nvGrpSpPr>
            <p:cNvPr id="2" name="Group 1">
              <a:extLst>
                <a:ext uri="{FF2B5EF4-FFF2-40B4-BE49-F238E27FC236}">
                  <a16:creationId xmlns:a16="http://schemas.microsoft.com/office/drawing/2014/main" id="{8172FFD4-E525-447E-ACA4-7ADA1842CDBD}"/>
                </a:ext>
              </a:extLst>
            </p:cNvPr>
            <p:cNvGrpSpPr/>
            <p:nvPr/>
          </p:nvGrpSpPr>
          <p:grpSpPr>
            <a:xfrm>
              <a:off x="4796298" y="2267487"/>
              <a:ext cx="2599404" cy="3828513"/>
              <a:chOff x="1536072" y="969941"/>
              <a:chExt cx="2599404" cy="2131310"/>
            </a:xfrm>
          </p:grpSpPr>
          <p:sp>
            <p:nvSpPr>
              <p:cNvPr id="3" name="Rectangle: Rounded Corners 2">
                <a:extLst>
                  <a:ext uri="{FF2B5EF4-FFF2-40B4-BE49-F238E27FC236}">
                    <a16:creationId xmlns:a16="http://schemas.microsoft.com/office/drawing/2014/main" id="{E52D255B-75A8-4B70-BA86-2ECF6691F3B6}"/>
                  </a:ext>
                </a:extLst>
              </p:cNvPr>
              <p:cNvSpPr/>
              <p:nvPr/>
            </p:nvSpPr>
            <p:spPr>
              <a:xfrm>
                <a:off x="1536072" y="969941"/>
                <a:ext cx="2599404" cy="2131310"/>
              </a:xfrm>
              <a:prstGeom prst="roundRect">
                <a:avLst>
                  <a:gd name="adj" fmla="val 16677"/>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0AB6C24-0C8E-450F-9914-AA0496419379}"/>
                  </a:ext>
                </a:extLst>
              </p:cNvPr>
              <p:cNvSpPr/>
              <p:nvPr/>
            </p:nvSpPr>
            <p:spPr>
              <a:xfrm>
                <a:off x="1683832" y="1051093"/>
                <a:ext cx="2303884" cy="1969009"/>
              </a:xfrm>
              <a:prstGeom prst="roundRect">
                <a:avLst>
                  <a:gd name="adj" fmla="val 14925"/>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0" name="Rectangle: Rounded Corners 29">
              <a:extLst>
                <a:ext uri="{FF2B5EF4-FFF2-40B4-BE49-F238E27FC236}">
                  <a16:creationId xmlns:a16="http://schemas.microsoft.com/office/drawing/2014/main" id="{92DBD0B6-B3B0-4617-AE18-7351CD88579E}"/>
                </a:ext>
              </a:extLst>
            </p:cNvPr>
            <p:cNvSpPr/>
            <p:nvPr/>
          </p:nvSpPr>
          <p:spPr>
            <a:xfrm>
              <a:off x="4997450" y="2464285"/>
              <a:ext cx="2197100" cy="2136290"/>
            </a:xfrm>
            <a:prstGeom prst="roundRect">
              <a:avLst>
                <a:gd name="adj" fmla="val 13587"/>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FDF04362-765D-4DAB-8789-41B394B09DBE}"/>
              </a:ext>
            </a:extLst>
          </p:cNvPr>
          <p:cNvGrpSpPr/>
          <p:nvPr/>
        </p:nvGrpSpPr>
        <p:grpSpPr>
          <a:xfrm>
            <a:off x="1958083" y="2750310"/>
            <a:ext cx="2295672" cy="1764240"/>
            <a:chOff x="1958083" y="2750310"/>
            <a:chExt cx="2295672" cy="1764240"/>
          </a:xfrm>
        </p:grpSpPr>
        <p:grpSp>
          <p:nvGrpSpPr>
            <p:cNvPr id="5" name="Group 4">
              <a:extLst>
                <a:ext uri="{FF2B5EF4-FFF2-40B4-BE49-F238E27FC236}">
                  <a16:creationId xmlns:a16="http://schemas.microsoft.com/office/drawing/2014/main" id="{0127AEDE-A959-463E-B26C-7D1E9EA25AD6}"/>
                </a:ext>
              </a:extLst>
            </p:cNvPr>
            <p:cNvGrpSpPr/>
            <p:nvPr/>
          </p:nvGrpSpPr>
          <p:grpSpPr>
            <a:xfrm>
              <a:off x="1962189" y="2750310"/>
              <a:ext cx="2287460" cy="680984"/>
              <a:chOff x="1962189" y="2750310"/>
              <a:chExt cx="2287460" cy="680984"/>
            </a:xfrm>
          </p:grpSpPr>
          <p:sp>
            <p:nvSpPr>
              <p:cNvPr id="8" name="TextBox 7">
                <a:extLst>
                  <a:ext uri="{FF2B5EF4-FFF2-40B4-BE49-F238E27FC236}">
                    <a16:creationId xmlns:a16="http://schemas.microsoft.com/office/drawing/2014/main" id="{8D729561-B3FF-4D86-82E4-9B0AC7CFA9FB}"/>
                  </a:ext>
                </a:extLst>
              </p:cNvPr>
              <p:cNvSpPr txBox="1"/>
              <p:nvPr/>
            </p:nvSpPr>
            <p:spPr>
              <a:xfrm>
                <a:off x="2077470" y="3100241"/>
                <a:ext cx="2056898" cy="331053"/>
              </a:xfrm>
              <a:prstGeom prst="rect">
                <a:avLst/>
              </a:prstGeom>
              <a:noFill/>
            </p:spPr>
            <p:txBody>
              <a:bodyPr wrap="square" rtlCol="0">
                <a:spAutoFit/>
              </a:bodyPr>
              <a:lstStyle/>
              <a:p>
                <a:pPr algn="ctr">
                  <a:lnSpc>
                    <a:spcPct val="120000"/>
                  </a:lnSpc>
                </a:pPr>
                <a:r>
                  <a:rPr lang="en-US" sz="1400" dirty="0">
                    <a:solidFill>
                      <a:schemeClr val="tx1">
                        <a:lumMod val="65000"/>
                        <a:lumOff val="35000"/>
                      </a:schemeClr>
                    </a:solidFill>
                  </a:rPr>
                  <a:t>Lesson package</a:t>
                </a:r>
              </a:p>
            </p:txBody>
          </p:sp>
          <p:sp>
            <p:nvSpPr>
              <p:cNvPr id="10" name="TextBox 9">
                <a:extLst>
                  <a:ext uri="{FF2B5EF4-FFF2-40B4-BE49-F238E27FC236}">
                    <a16:creationId xmlns:a16="http://schemas.microsoft.com/office/drawing/2014/main" id="{63D06C65-444E-4140-B607-E472C4ECD220}"/>
                  </a:ext>
                </a:extLst>
              </p:cNvPr>
              <p:cNvSpPr txBox="1"/>
              <p:nvPr/>
            </p:nvSpPr>
            <p:spPr>
              <a:xfrm>
                <a:off x="1962189" y="2750310"/>
                <a:ext cx="2287460" cy="437171"/>
              </a:xfrm>
              <a:prstGeom prst="rect">
                <a:avLst/>
              </a:prstGeom>
              <a:noFill/>
            </p:spPr>
            <p:txBody>
              <a:bodyPr wrap="square" rtlCol="0">
                <a:spAutoFit/>
              </a:bodyPr>
              <a:lstStyle/>
              <a:p>
                <a:pPr algn="ctr">
                  <a:lnSpc>
                    <a:spcPct val="120000"/>
                  </a:lnSpc>
                </a:pPr>
                <a:r>
                  <a:rPr lang="en-US" sz="2000" dirty="0">
                    <a:solidFill>
                      <a:srgbClr val="2F305B"/>
                    </a:solidFill>
                    <a:latin typeface="+mj-lt"/>
                  </a:rPr>
                  <a:t>Basic</a:t>
                </a:r>
              </a:p>
            </p:txBody>
          </p:sp>
        </p:grpSp>
        <p:sp>
          <p:nvSpPr>
            <p:cNvPr id="11" name="TextBox 10">
              <a:extLst>
                <a:ext uri="{FF2B5EF4-FFF2-40B4-BE49-F238E27FC236}">
                  <a16:creationId xmlns:a16="http://schemas.microsoft.com/office/drawing/2014/main" id="{6662ACB5-D912-4647-94D3-F72B83470406}"/>
                </a:ext>
              </a:extLst>
            </p:cNvPr>
            <p:cNvSpPr txBox="1"/>
            <p:nvPr/>
          </p:nvSpPr>
          <p:spPr>
            <a:xfrm>
              <a:off x="1958083" y="3591220"/>
              <a:ext cx="2295672" cy="923330"/>
            </a:xfrm>
            <a:prstGeom prst="rect">
              <a:avLst/>
            </a:prstGeom>
            <a:noFill/>
          </p:spPr>
          <p:txBody>
            <a:bodyPr wrap="square" rtlCol="0">
              <a:spAutoFit/>
            </a:bodyPr>
            <a:lstStyle/>
            <a:p>
              <a:pPr algn="ctr"/>
              <a:r>
                <a:rPr lang="en-US" sz="4800" baseline="30000" dirty="0">
                  <a:solidFill>
                    <a:schemeClr val="accent1"/>
                  </a:solidFill>
                  <a:latin typeface="+mj-lt"/>
                </a:rPr>
                <a:t>$</a:t>
              </a:r>
              <a:r>
                <a:rPr lang="en-US" sz="5400" dirty="0">
                  <a:solidFill>
                    <a:schemeClr val="accent1"/>
                  </a:solidFill>
                  <a:latin typeface="+mj-lt"/>
                </a:rPr>
                <a:t>200</a:t>
              </a:r>
            </a:p>
          </p:txBody>
        </p:sp>
      </p:grpSp>
      <p:sp>
        <p:nvSpPr>
          <p:cNvPr id="13" name="Rectangle: Rounded Corners 12">
            <a:extLst>
              <a:ext uri="{FF2B5EF4-FFF2-40B4-BE49-F238E27FC236}">
                <a16:creationId xmlns:a16="http://schemas.microsoft.com/office/drawing/2014/main" id="{EF2A519C-2C58-4704-9CFF-0347ACBF9CA3}"/>
              </a:ext>
            </a:extLst>
          </p:cNvPr>
          <p:cNvSpPr/>
          <p:nvPr/>
        </p:nvSpPr>
        <p:spPr>
          <a:xfrm>
            <a:off x="2492414" y="4816097"/>
            <a:ext cx="1227011" cy="381828"/>
          </a:xfrm>
          <a:prstGeom prst="roundRect">
            <a:avLst>
              <a:gd name="adj" fmla="val 33785"/>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Smartdeck</a:t>
            </a:r>
          </a:p>
        </p:txBody>
      </p:sp>
      <p:sp>
        <p:nvSpPr>
          <p:cNvPr id="15" name="TextBox 14">
            <a:extLst>
              <a:ext uri="{FF2B5EF4-FFF2-40B4-BE49-F238E27FC236}">
                <a16:creationId xmlns:a16="http://schemas.microsoft.com/office/drawing/2014/main" id="{367FE1F4-A2A8-47D4-B053-8138B9AA961A}"/>
              </a:ext>
            </a:extLst>
          </p:cNvPr>
          <p:cNvSpPr txBox="1"/>
          <p:nvPr/>
        </p:nvSpPr>
        <p:spPr>
          <a:xfrm>
            <a:off x="2174159" y="5273903"/>
            <a:ext cx="1863521" cy="483017"/>
          </a:xfrm>
          <a:prstGeom prst="rect">
            <a:avLst/>
          </a:prstGeom>
          <a:noFill/>
        </p:spPr>
        <p:txBody>
          <a:bodyPr wrap="square" rtlCol="0">
            <a:spAutoFit/>
          </a:bodyPr>
          <a:lstStyle/>
          <a:p>
            <a:pPr algn="ctr">
              <a:lnSpc>
                <a:spcPct val="120000"/>
              </a:lnSpc>
            </a:pPr>
            <a:r>
              <a:rPr lang="en-US" sz="1100" dirty="0">
                <a:solidFill>
                  <a:schemeClr val="tx1">
                    <a:lumMod val="65000"/>
                    <a:lumOff val="35000"/>
                  </a:schemeClr>
                </a:solidFill>
              </a:rPr>
              <a:t>*Frankston bogans vic, the city.</a:t>
            </a:r>
          </a:p>
        </p:txBody>
      </p:sp>
      <p:grpSp>
        <p:nvGrpSpPr>
          <p:cNvPr id="82" name="Group 81">
            <a:extLst>
              <a:ext uri="{FF2B5EF4-FFF2-40B4-BE49-F238E27FC236}">
                <a16:creationId xmlns:a16="http://schemas.microsoft.com/office/drawing/2014/main" id="{690DB5D4-0BEC-4880-B322-3AEBC5CE2DB3}"/>
              </a:ext>
            </a:extLst>
          </p:cNvPr>
          <p:cNvGrpSpPr/>
          <p:nvPr/>
        </p:nvGrpSpPr>
        <p:grpSpPr>
          <a:xfrm>
            <a:off x="7786379" y="2267487"/>
            <a:ext cx="2599404" cy="3828513"/>
            <a:chOff x="4796298" y="2267487"/>
            <a:chExt cx="2599404" cy="3828513"/>
          </a:xfrm>
        </p:grpSpPr>
        <p:grpSp>
          <p:nvGrpSpPr>
            <p:cNvPr id="93" name="Group 92">
              <a:extLst>
                <a:ext uri="{FF2B5EF4-FFF2-40B4-BE49-F238E27FC236}">
                  <a16:creationId xmlns:a16="http://schemas.microsoft.com/office/drawing/2014/main" id="{2D85BAC6-E394-489E-96F5-20160EFE449C}"/>
                </a:ext>
              </a:extLst>
            </p:cNvPr>
            <p:cNvGrpSpPr/>
            <p:nvPr/>
          </p:nvGrpSpPr>
          <p:grpSpPr>
            <a:xfrm>
              <a:off x="4796298" y="2267487"/>
              <a:ext cx="2599404" cy="3828513"/>
              <a:chOff x="1536072" y="969941"/>
              <a:chExt cx="2599404" cy="2131310"/>
            </a:xfrm>
          </p:grpSpPr>
          <p:sp>
            <p:nvSpPr>
              <p:cNvPr id="95" name="Rectangle: Rounded Corners 94">
                <a:extLst>
                  <a:ext uri="{FF2B5EF4-FFF2-40B4-BE49-F238E27FC236}">
                    <a16:creationId xmlns:a16="http://schemas.microsoft.com/office/drawing/2014/main" id="{6D58B218-4B75-44CA-AE38-EAC0449E25E5}"/>
                  </a:ext>
                </a:extLst>
              </p:cNvPr>
              <p:cNvSpPr/>
              <p:nvPr/>
            </p:nvSpPr>
            <p:spPr>
              <a:xfrm>
                <a:off x="1536072" y="969941"/>
                <a:ext cx="2599404" cy="2131310"/>
              </a:xfrm>
              <a:prstGeom prst="roundRect">
                <a:avLst>
                  <a:gd name="adj" fmla="val 16677"/>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A884CF4C-E18F-47BD-85B3-07BB163E710B}"/>
                  </a:ext>
                </a:extLst>
              </p:cNvPr>
              <p:cNvSpPr/>
              <p:nvPr/>
            </p:nvSpPr>
            <p:spPr>
              <a:xfrm>
                <a:off x="1683832" y="1051093"/>
                <a:ext cx="2303884" cy="1969009"/>
              </a:xfrm>
              <a:prstGeom prst="roundRect">
                <a:avLst>
                  <a:gd name="adj" fmla="val 14925"/>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94" name="Rectangle: Rounded Corners 93">
              <a:extLst>
                <a:ext uri="{FF2B5EF4-FFF2-40B4-BE49-F238E27FC236}">
                  <a16:creationId xmlns:a16="http://schemas.microsoft.com/office/drawing/2014/main" id="{B4F8D2C9-D7EA-435B-A41B-9D71BC9E768A}"/>
                </a:ext>
              </a:extLst>
            </p:cNvPr>
            <p:cNvSpPr/>
            <p:nvPr/>
          </p:nvSpPr>
          <p:spPr>
            <a:xfrm>
              <a:off x="4997450" y="2464285"/>
              <a:ext cx="2197100" cy="2136290"/>
            </a:xfrm>
            <a:prstGeom prst="roundRect">
              <a:avLst>
                <a:gd name="adj" fmla="val 13587"/>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8760725-1B75-413D-B1D2-9424E896266A}"/>
              </a:ext>
            </a:extLst>
          </p:cNvPr>
          <p:cNvGrpSpPr/>
          <p:nvPr/>
        </p:nvGrpSpPr>
        <p:grpSpPr>
          <a:xfrm>
            <a:off x="7938245" y="2750310"/>
            <a:ext cx="2295672" cy="1764240"/>
            <a:chOff x="7938245" y="2750310"/>
            <a:chExt cx="2295672" cy="1764240"/>
          </a:xfrm>
        </p:grpSpPr>
        <p:grpSp>
          <p:nvGrpSpPr>
            <p:cNvPr id="9" name="Group 8">
              <a:extLst>
                <a:ext uri="{FF2B5EF4-FFF2-40B4-BE49-F238E27FC236}">
                  <a16:creationId xmlns:a16="http://schemas.microsoft.com/office/drawing/2014/main" id="{8521460E-D226-4CB5-B3D7-340B0A9DFE45}"/>
                </a:ext>
              </a:extLst>
            </p:cNvPr>
            <p:cNvGrpSpPr/>
            <p:nvPr/>
          </p:nvGrpSpPr>
          <p:grpSpPr>
            <a:xfrm>
              <a:off x="7942351" y="2750310"/>
              <a:ext cx="2287460" cy="680984"/>
              <a:chOff x="7942351" y="2750310"/>
              <a:chExt cx="2287460" cy="680984"/>
            </a:xfrm>
          </p:grpSpPr>
          <p:sp>
            <p:nvSpPr>
              <p:cNvPr id="83" name="TextBox 82">
                <a:extLst>
                  <a:ext uri="{FF2B5EF4-FFF2-40B4-BE49-F238E27FC236}">
                    <a16:creationId xmlns:a16="http://schemas.microsoft.com/office/drawing/2014/main" id="{9A38BA0E-1D67-43C9-9805-AEA84F81AFE8}"/>
                  </a:ext>
                </a:extLst>
              </p:cNvPr>
              <p:cNvSpPr txBox="1"/>
              <p:nvPr/>
            </p:nvSpPr>
            <p:spPr>
              <a:xfrm>
                <a:off x="8057632" y="3100241"/>
                <a:ext cx="2056898" cy="331053"/>
              </a:xfrm>
              <a:prstGeom prst="rect">
                <a:avLst/>
              </a:prstGeom>
              <a:noFill/>
            </p:spPr>
            <p:txBody>
              <a:bodyPr wrap="square" rtlCol="0">
                <a:spAutoFit/>
              </a:bodyPr>
              <a:lstStyle/>
              <a:p>
                <a:pPr algn="ctr">
                  <a:lnSpc>
                    <a:spcPct val="120000"/>
                  </a:lnSpc>
                </a:pPr>
                <a:r>
                  <a:rPr lang="en-US" sz="1400" dirty="0">
                    <a:solidFill>
                      <a:schemeClr val="tx1">
                        <a:lumMod val="65000"/>
                        <a:lumOff val="35000"/>
                      </a:schemeClr>
                    </a:solidFill>
                  </a:rPr>
                  <a:t>Lesson package</a:t>
                </a:r>
              </a:p>
            </p:txBody>
          </p:sp>
          <p:sp>
            <p:nvSpPr>
              <p:cNvPr id="84" name="TextBox 83">
                <a:extLst>
                  <a:ext uri="{FF2B5EF4-FFF2-40B4-BE49-F238E27FC236}">
                    <a16:creationId xmlns:a16="http://schemas.microsoft.com/office/drawing/2014/main" id="{1C618E97-3C75-4499-ABC0-D5C00A89A795}"/>
                  </a:ext>
                </a:extLst>
              </p:cNvPr>
              <p:cNvSpPr txBox="1"/>
              <p:nvPr/>
            </p:nvSpPr>
            <p:spPr>
              <a:xfrm>
                <a:off x="7942351" y="2750310"/>
                <a:ext cx="2287460" cy="437171"/>
              </a:xfrm>
              <a:prstGeom prst="rect">
                <a:avLst/>
              </a:prstGeom>
              <a:noFill/>
            </p:spPr>
            <p:txBody>
              <a:bodyPr wrap="square" rtlCol="0">
                <a:spAutoFit/>
              </a:bodyPr>
              <a:lstStyle/>
              <a:p>
                <a:pPr algn="ctr">
                  <a:lnSpc>
                    <a:spcPct val="120000"/>
                  </a:lnSpc>
                </a:pPr>
                <a:r>
                  <a:rPr lang="en-US" sz="2000" dirty="0">
                    <a:solidFill>
                      <a:srgbClr val="2F305B"/>
                    </a:solidFill>
                    <a:latin typeface="+mj-lt"/>
                  </a:rPr>
                  <a:t>Exclusive</a:t>
                </a:r>
              </a:p>
            </p:txBody>
          </p:sp>
        </p:grpSp>
        <p:sp>
          <p:nvSpPr>
            <p:cNvPr id="85" name="TextBox 84">
              <a:extLst>
                <a:ext uri="{FF2B5EF4-FFF2-40B4-BE49-F238E27FC236}">
                  <a16:creationId xmlns:a16="http://schemas.microsoft.com/office/drawing/2014/main" id="{5F4CF699-637D-47C2-A2C7-78C40E2B0041}"/>
                </a:ext>
              </a:extLst>
            </p:cNvPr>
            <p:cNvSpPr txBox="1"/>
            <p:nvPr/>
          </p:nvSpPr>
          <p:spPr>
            <a:xfrm>
              <a:off x="7938245" y="3591220"/>
              <a:ext cx="2295672" cy="923330"/>
            </a:xfrm>
            <a:prstGeom prst="rect">
              <a:avLst/>
            </a:prstGeom>
            <a:noFill/>
          </p:spPr>
          <p:txBody>
            <a:bodyPr wrap="square" rtlCol="0">
              <a:spAutoFit/>
            </a:bodyPr>
            <a:lstStyle/>
            <a:p>
              <a:pPr algn="ctr"/>
              <a:r>
                <a:rPr lang="en-US" sz="4800" baseline="30000" dirty="0">
                  <a:solidFill>
                    <a:schemeClr val="accent3"/>
                  </a:solidFill>
                  <a:latin typeface="+mj-lt"/>
                </a:rPr>
                <a:t>$</a:t>
              </a:r>
              <a:r>
                <a:rPr lang="en-US" sz="5400" dirty="0">
                  <a:solidFill>
                    <a:schemeClr val="accent3"/>
                  </a:solidFill>
                  <a:latin typeface="+mj-lt"/>
                </a:rPr>
                <a:t>275</a:t>
              </a:r>
            </a:p>
          </p:txBody>
        </p:sp>
      </p:grpSp>
      <p:sp>
        <p:nvSpPr>
          <p:cNvPr id="86" name="Rectangle: Rounded Corners 85">
            <a:extLst>
              <a:ext uri="{FF2B5EF4-FFF2-40B4-BE49-F238E27FC236}">
                <a16:creationId xmlns:a16="http://schemas.microsoft.com/office/drawing/2014/main" id="{0CEB6DD0-3AF3-4B08-A67F-EE55C5E254A7}"/>
              </a:ext>
            </a:extLst>
          </p:cNvPr>
          <p:cNvSpPr/>
          <p:nvPr/>
        </p:nvSpPr>
        <p:spPr>
          <a:xfrm>
            <a:off x="8472576" y="4816097"/>
            <a:ext cx="1227011" cy="381828"/>
          </a:xfrm>
          <a:prstGeom prst="roundRect">
            <a:avLst>
              <a:gd name="adj" fmla="val 33785"/>
            </a:avLst>
          </a:prstGeom>
          <a:gradFill flip="none" rotWithShape="1">
            <a:gsLst>
              <a:gs pos="0">
                <a:schemeClr val="accent3">
                  <a:lumMod val="60000"/>
                  <a:lumOff val="40000"/>
                </a:schemeClr>
              </a:gs>
              <a:gs pos="80000">
                <a:schemeClr val="accent3"/>
              </a:gs>
            </a:gsLst>
            <a:path path="circle">
              <a:fillToRect t="100000" r="100000"/>
            </a:path>
            <a:tileRect l="-100000" b="-100000"/>
          </a:gradFill>
          <a:ln>
            <a:noFill/>
          </a:ln>
          <a:effectLst>
            <a:outerShdw blurRad="330200" dist="152400" dir="8100000" sx="92000" sy="92000" algn="tr"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Smartdeck</a:t>
            </a:r>
          </a:p>
        </p:txBody>
      </p:sp>
      <p:sp>
        <p:nvSpPr>
          <p:cNvPr id="87" name="TextBox 86">
            <a:extLst>
              <a:ext uri="{FF2B5EF4-FFF2-40B4-BE49-F238E27FC236}">
                <a16:creationId xmlns:a16="http://schemas.microsoft.com/office/drawing/2014/main" id="{ECD75D01-F5E9-4CD5-AFAD-39A83F85EA3D}"/>
              </a:ext>
            </a:extLst>
          </p:cNvPr>
          <p:cNvSpPr txBox="1"/>
          <p:nvPr/>
        </p:nvSpPr>
        <p:spPr>
          <a:xfrm>
            <a:off x="8154321" y="5273903"/>
            <a:ext cx="1863521" cy="483017"/>
          </a:xfrm>
          <a:prstGeom prst="rect">
            <a:avLst/>
          </a:prstGeom>
          <a:noFill/>
        </p:spPr>
        <p:txBody>
          <a:bodyPr wrap="square" rtlCol="0">
            <a:spAutoFit/>
          </a:bodyPr>
          <a:lstStyle/>
          <a:p>
            <a:pPr algn="ctr">
              <a:lnSpc>
                <a:spcPct val="120000"/>
              </a:lnSpc>
            </a:pPr>
            <a:r>
              <a:rPr lang="en-US" sz="1100" dirty="0">
                <a:solidFill>
                  <a:schemeClr val="tx1">
                    <a:lumMod val="65000"/>
                    <a:lumOff val="35000"/>
                  </a:schemeClr>
                </a:solidFill>
              </a:rPr>
              <a:t>*Frankston bogans vic, the city.</a:t>
            </a:r>
          </a:p>
        </p:txBody>
      </p:sp>
    </p:spTree>
    <p:extLst>
      <p:ext uri="{BB962C8B-B14F-4D97-AF65-F5344CB8AC3E}">
        <p14:creationId xmlns:p14="http://schemas.microsoft.com/office/powerpoint/2010/main" val="214616065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6" presetClass="emph" presetSubtype="0" accel="41000" decel="59000" autoRev="1" fill="hold" grpId="1" nodeType="withEffect">
                                  <p:stCondLst>
                                    <p:cond delay="0"/>
                                  </p:stCondLst>
                                  <p:childTnLst>
                                    <p:animScale>
                                      <p:cBhvr>
                                        <p:cTn id="9" dur="250" fill="hold"/>
                                        <p:tgtEl>
                                          <p:spTgt spid="6"/>
                                        </p:tgtEl>
                                      </p:cBhvr>
                                      <p:by x="110000" y="110000"/>
                                    </p:animScale>
                                  </p:childTnLst>
                                </p:cTn>
                              </p:par>
                              <p:par>
                                <p:cTn id="10" presetID="2" presetClass="entr" presetSubtype="4" accel="6000" decel="9400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1000" fill="hold"/>
                                        <p:tgtEl>
                                          <p:spTgt spid="31"/>
                                        </p:tgtEl>
                                        <p:attrNameLst>
                                          <p:attrName>ppt_x</p:attrName>
                                        </p:attrNameLst>
                                      </p:cBhvr>
                                      <p:tavLst>
                                        <p:tav tm="0">
                                          <p:val>
                                            <p:strVal val="#ppt_x"/>
                                          </p:val>
                                        </p:tav>
                                        <p:tav tm="100000">
                                          <p:val>
                                            <p:strVal val="#ppt_x"/>
                                          </p:val>
                                        </p:tav>
                                      </p:tavLst>
                                    </p:anim>
                                    <p:anim calcmode="lin" valueType="num">
                                      <p:cBhvr additive="base">
                                        <p:cTn id="13" dur="1000" fill="hold"/>
                                        <p:tgtEl>
                                          <p:spTgt spid="31"/>
                                        </p:tgtEl>
                                        <p:attrNameLst>
                                          <p:attrName>ppt_y</p:attrName>
                                        </p:attrNameLst>
                                      </p:cBhvr>
                                      <p:tavLst>
                                        <p:tav tm="0">
                                          <p:val>
                                            <p:strVal val="1+#ppt_h/2"/>
                                          </p:val>
                                        </p:tav>
                                        <p:tav tm="100000">
                                          <p:val>
                                            <p:strVal val="#ppt_y"/>
                                          </p:val>
                                        </p:tav>
                                      </p:tavLst>
                                    </p:anim>
                                  </p:childTnLst>
                                </p:cTn>
                              </p:par>
                              <p:par>
                                <p:cTn id="14" presetID="6" presetClass="emph" presetSubtype="0" accel="5000" decel="95000" autoRev="1" fill="hold" nodeType="withEffect">
                                  <p:stCondLst>
                                    <p:cond delay="0"/>
                                  </p:stCondLst>
                                  <p:childTnLst>
                                    <p:animScale>
                                      <p:cBhvr>
                                        <p:cTn id="15" dur="250" fill="hold"/>
                                        <p:tgtEl>
                                          <p:spTgt spid="31"/>
                                        </p:tgtEl>
                                      </p:cBhvr>
                                      <p:by x="120000" y="120000"/>
                                    </p:animScale>
                                  </p:childTnLst>
                                </p:cTn>
                              </p:par>
                              <p:par>
                                <p:cTn id="16" presetID="2" presetClass="entr" presetSubtype="4" accel="6000" decel="94000" fill="hold" nodeType="withEffect">
                                  <p:stCondLst>
                                    <p:cond delay="250"/>
                                  </p:stCondLst>
                                  <p:childTnLst>
                                    <p:set>
                                      <p:cBhvr>
                                        <p:cTn id="17" dur="1" fill="hold">
                                          <p:stCondLst>
                                            <p:cond delay="0"/>
                                          </p:stCondLst>
                                        </p:cTn>
                                        <p:tgtEl>
                                          <p:spTgt spid="66"/>
                                        </p:tgtEl>
                                        <p:attrNameLst>
                                          <p:attrName>style.visibility</p:attrName>
                                        </p:attrNameLst>
                                      </p:cBhvr>
                                      <p:to>
                                        <p:strVal val="visible"/>
                                      </p:to>
                                    </p:set>
                                    <p:anim calcmode="lin" valueType="num">
                                      <p:cBhvr additive="base">
                                        <p:cTn id="18" dur="1000" fill="hold"/>
                                        <p:tgtEl>
                                          <p:spTgt spid="66"/>
                                        </p:tgtEl>
                                        <p:attrNameLst>
                                          <p:attrName>ppt_x</p:attrName>
                                        </p:attrNameLst>
                                      </p:cBhvr>
                                      <p:tavLst>
                                        <p:tav tm="0">
                                          <p:val>
                                            <p:strVal val="#ppt_x"/>
                                          </p:val>
                                        </p:tav>
                                        <p:tav tm="100000">
                                          <p:val>
                                            <p:strVal val="#ppt_x"/>
                                          </p:val>
                                        </p:tav>
                                      </p:tavLst>
                                    </p:anim>
                                    <p:anim calcmode="lin" valueType="num">
                                      <p:cBhvr additive="base">
                                        <p:cTn id="19" dur="1000" fill="hold"/>
                                        <p:tgtEl>
                                          <p:spTgt spid="66"/>
                                        </p:tgtEl>
                                        <p:attrNameLst>
                                          <p:attrName>ppt_y</p:attrName>
                                        </p:attrNameLst>
                                      </p:cBhvr>
                                      <p:tavLst>
                                        <p:tav tm="0">
                                          <p:val>
                                            <p:strVal val="1+#ppt_h/2"/>
                                          </p:val>
                                        </p:tav>
                                        <p:tav tm="100000">
                                          <p:val>
                                            <p:strVal val="#ppt_y"/>
                                          </p:val>
                                        </p:tav>
                                      </p:tavLst>
                                    </p:anim>
                                  </p:childTnLst>
                                </p:cTn>
                              </p:par>
                              <p:par>
                                <p:cTn id="20" presetID="6" presetClass="emph" presetSubtype="0" accel="5000" decel="95000" autoRev="1" fill="hold" nodeType="withEffect">
                                  <p:stCondLst>
                                    <p:cond delay="250"/>
                                  </p:stCondLst>
                                  <p:childTnLst>
                                    <p:animScale>
                                      <p:cBhvr>
                                        <p:cTn id="21" dur="250" fill="hold"/>
                                        <p:tgtEl>
                                          <p:spTgt spid="66"/>
                                        </p:tgtEl>
                                      </p:cBhvr>
                                      <p:by x="120000" y="120000"/>
                                    </p:animScale>
                                  </p:childTnLst>
                                </p:cTn>
                              </p:par>
                              <p:par>
                                <p:cTn id="22" presetID="2" presetClass="entr" presetSubtype="4" accel="6000" decel="94000" fill="hold" nodeType="withEffect">
                                  <p:stCondLst>
                                    <p:cond delay="500"/>
                                  </p:stCondLst>
                                  <p:childTnLst>
                                    <p:set>
                                      <p:cBhvr>
                                        <p:cTn id="23" dur="1" fill="hold">
                                          <p:stCondLst>
                                            <p:cond delay="0"/>
                                          </p:stCondLst>
                                        </p:cTn>
                                        <p:tgtEl>
                                          <p:spTgt spid="82"/>
                                        </p:tgtEl>
                                        <p:attrNameLst>
                                          <p:attrName>style.visibility</p:attrName>
                                        </p:attrNameLst>
                                      </p:cBhvr>
                                      <p:to>
                                        <p:strVal val="visible"/>
                                      </p:to>
                                    </p:set>
                                    <p:anim calcmode="lin" valueType="num">
                                      <p:cBhvr additive="base">
                                        <p:cTn id="24" dur="1000" fill="hold"/>
                                        <p:tgtEl>
                                          <p:spTgt spid="82"/>
                                        </p:tgtEl>
                                        <p:attrNameLst>
                                          <p:attrName>ppt_x</p:attrName>
                                        </p:attrNameLst>
                                      </p:cBhvr>
                                      <p:tavLst>
                                        <p:tav tm="0">
                                          <p:val>
                                            <p:strVal val="#ppt_x"/>
                                          </p:val>
                                        </p:tav>
                                        <p:tav tm="100000">
                                          <p:val>
                                            <p:strVal val="#ppt_x"/>
                                          </p:val>
                                        </p:tav>
                                      </p:tavLst>
                                    </p:anim>
                                    <p:anim calcmode="lin" valueType="num">
                                      <p:cBhvr additive="base">
                                        <p:cTn id="25" dur="1000" fill="hold"/>
                                        <p:tgtEl>
                                          <p:spTgt spid="82"/>
                                        </p:tgtEl>
                                        <p:attrNameLst>
                                          <p:attrName>ppt_y</p:attrName>
                                        </p:attrNameLst>
                                      </p:cBhvr>
                                      <p:tavLst>
                                        <p:tav tm="0">
                                          <p:val>
                                            <p:strVal val="1+#ppt_h/2"/>
                                          </p:val>
                                        </p:tav>
                                        <p:tav tm="100000">
                                          <p:val>
                                            <p:strVal val="#ppt_y"/>
                                          </p:val>
                                        </p:tav>
                                      </p:tavLst>
                                    </p:anim>
                                  </p:childTnLst>
                                </p:cTn>
                              </p:par>
                              <p:par>
                                <p:cTn id="26" presetID="6" presetClass="emph" presetSubtype="0" accel="5000" decel="95000" autoRev="1" fill="hold" nodeType="withEffect">
                                  <p:stCondLst>
                                    <p:cond delay="500"/>
                                  </p:stCondLst>
                                  <p:childTnLst>
                                    <p:animScale>
                                      <p:cBhvr>
                                        <p:cTn id="27" dur="250" fill="hold"/>
                                        <p:tgtEl>
                                          <p:spTgt spid="82"/>
                                        </p:tgtEl>
                                      </p:cBhvr>
                                      <p:by x="120000" y="120000"/>
                                    </p:animScale>
                                  </p:childTnLst>
                                </p:cTn>
                              </p:par>
                              <p:par>
                                <p:cTn id="28" presetID="22" presetClass="entr" presetSubtype="8" fill="hold" nodeType="withEffect">
                                  <p:stCondLst>
                                    <p:cond delay="50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6" presetClass="emph" presetSubtype="0" accel="41000" decel="59000" autoRev="1" fill="hold" nodeType="withEffect">
                                  <p:stCondLst>
                                    <p:cond delay="500"/>
                                  </p:stCondLst>
                                  <p:childTnLst>
                                    <p:animScale>
                                      <p:cBhvr>
                                        <p:cTn id="32" dur="250" fill="hold"/>
                                        <p:tgtEl>
                                          <p:spTgt spid="12"/>
                                        </p:tgtEl>
                                      </p:cBhvr>
                                      <p:by x="110000" y="110000"/>
                                    </p:animScale>
                                  </p:childTnLst>
                                </p:cTn>
                              </p:par>
                              <p:par>
                                <p:cTn id="33" presetID="22" presetClass="entr" presetSubtype="8" fill="hold" nodeType="withEffect">
                                  <p:stCondLst>
                                    <p:cond delay="75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6" presetClass="emph" presetSubtype="0" accel="41000" decel="59000" autoRev="1" fill="hold" nodeType="withEffect">
                                  <p:stCondLst>
                                    <p:cond delay="750"/>
                                  </p:stCondLst>
                                  <p:childTnLst>
                                    <p:animScale>
                                      <p:cBhvr>
                                        <p:cTn id="37" dur="250" fill="hold"/>
                                        <p:tgtEl>
                                          <p:spTgt spid="14"/>
                                        </p:tgtEl>
                                      </p:cBhvr>
                                      <p:by x="110000" y="110000"/>
                                    </p:animScale>
                                  </p:childTnLst>
                                </p:cTn>
                              </p:par>
                              <p:par>
                                <p:cTn id="38" presetID="22" presetClass="entr" presetSubtype="8" fill="hold" nodeType="withEffect">
                                  <p:stCondLst>
                                    <p:cond delay="100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6" presetClass="emph" presetSubtype="0" accel="41000" decel="59000" autoRev="1" fill="hold" nodeType="withEffect">
                                  <p:stCondLst>
                                    <p:cond delay="1000"/>
                                  </p:stCondLst>
                                  <p:childTnLst>
                                    <p:animScale>
                                      <p:cBhvr>
                                        <p:cTn id="42" dur="250" fill="hold"/>
                                        <p:tgtEl>
                                          <p:spTgt spid="16"/>
                                        </p:tgtEl>
                                      </p:cBhvr>
                                      <p:by x="110000" y="110000"/>
                                    </p:animScale>
                                  </p:childTnLst>
                                </p:cTn>
                              </p:par>
                              <p:par>
                                <p:cTn id="43" presetID="22" presetClass="entr" presetSubtype="8"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par>
                                <p:cTn id="46" presetID="6" presetClass="emph" presetSubtype="0" accel="41000" decel="59000" autoRev="1" fill="hold" grpId="1" nodeType="withEffect">
                                  <p:stCondLst>
                                    <p:cond delay="750"/>
                                  </p:stCondLst>
                                  <p:childTnLst>
                                    <p:animScale>
                                      <p:cBhvr>
                                        <p:cTn id="47" dur="250" fill="hold"/>
                                        <p:tgtEl>
                                          <p:spTgt spid="13"/>
                                        </p:tgtEl>
                                      </p:cBhvr>
                                      <p:by x="110000" y="110000"/>
                                    </p:animScale>
                                  </p:childTnLst>
                                </p:cTn>
                              </p:par>
                              <p:par>
                                <p:cTn id="48" presetID="22" presetClass="entr" presetSubtype="8" fill="hold" grpId="0" nodeType="withEffect">
                                  <p:stCondLst>
                                    <p:cond delay="1000"/>
                                  </p:stCondLst>
                                  <p:childTnLst>
                                    <p:set>
                                      <p:cBhvr>
                                        <p:cTn id="49" dur="1" fill="hold">
                                          <p:stCondLst>
                                            <p:cond delay="0"/>
                                          </p:stCondLst>
                                        </p:cTn>
                                        <p:tgtEl>
                                          <p:spTgt spid="70"/>
                                        </p:tgtEl>
                                        <p:attrNameLst>
                                          <p:attrName>style.visibility</p:attrName>
                                        </p:attrNameLst>
                                      </p:cBhvr>
                                      <p:to>
                                        <p:strVal val="visible"/>
                                      </p:to>
                                    </p:set>
                                    <p:animEffect transition="in" filter="wipe(left)">
                                      <p:cBhvr>
                                        <p:cTn id="50" dur="500"/>
                                        <p:tgtEl>
                                          <p:spTgt spid="70"/>
                                        </p:tgtEl>
                                      </p:cBhvr>
                                    </p:animEffect>
                                  </p:childTnLst>
                                </p:cTn>
                              </p:par>
                              <p:par>
                                <p:cTn id="51" presetID="6" presetClass="emph" presetSubtype="0" accel="41000" decel="59000" autoRev="1" fill="hold" grpId="1" nodeType="withEffect">
                                  <p:stCondLst>
                                    <p:cond delay="1000"/>
                                  </p:stCondLst>
                                  <p:childTnLst>
                                    <p:animScale>
                                      <p:cBhvr>
                                        <p:cTn id="52" dur="250" fill="hold"/>
                                        <p:tgtEl>
                                          <p:spTgt spid="70"/>
                                        </p:tgtEl>
                                      </p:cBhvr>
                                      <p:by x="110000" y="110000"/>
                                    </p:animScale>
                                  </p:childTnLst>
                                </p:cTn>
                              </p:par>
                              <p:par>
                                <p:cTn id="53" presetID="22" presetClass="entr" presetSubtype="8" fill="hold" grpId="0" nodeType="withEffect">
                                  <p:stCondLst>
                                    <p:cond delay="1250"/>
                                  </p:stCondLst>
                                  <p:childTnLst>
                                    <p:set>
                                      <p:cBhvr>
                                        <p:cTn id="54" dur="1" fill="hold">
                                          <p:stCondLst>
                                            <p:cond delay="0"/>
                                          </p:stCondLst>
                                        </p:cTn>
                                        <p:tgtEl>
                                          <p:spTgt spid="86"/>
                                        </p:tgtEl>
                                        <p:attrNameLst>
                                          <p:attrName>style.visibility</p:attrName>
                                        </p:attrNameLst>
                                      </p:cBhvr>
                                      <p:to>
                                        <p:strVal val="visible"/>
                                      </p:to>
                                    </p:set>
                                    <p:animEffect transition="in" filter="wipe(left)">
                                      <p:cBhvr>
                                        <p:cTn id="55" dur="500"/>
                                        <p:tgtEl>
                                          <p:spTgt spid="86"/>
                                        </p:tgtEl>
                                      </p:cBhvr>
                                    </p:animEffect>
                                  </p:childTnLst>
                                </p:cTn>
                              </p:par>
                              <p:par>
                                <p:cTn id="56" presetID="6" presetClass="emph" presetSubtype="0" accel="41000" decel="59000" autoRev="1" fill="hold" grpId="1" nodeType="withEffect">
                                  <p:stCondLst>
                                    <p:cond delay="1250"/>
                                  </p:stCondLst>
                                  <p:childTnLst>
                                    <p:animScale>
                                      <p:cBhvr>
                                        <p:cTn id="57" dur="250" fill="hold"/>
                                        <p:tgtEl>
                                          <p:spTgt spid="86"/>
                                        </p:tgtEl>
                                      </p:cBhvr>
                                      <p:by x="110000" y="110000"/>
                                    </p:animScale>
                                  </p:childTnLst>
                                </p:cTn>
                              </p:par>
                              <p:par>
                                <p:cTn id="58" presetID="22" presetClass="entr" presetSubtype="8" fill="hold" grpId="0" nodeType="withEffect">
                                  <p:stCondLst>
                                    <p:cond delay="100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par>
                                <p:cTn id="61" presetID="6" presetClass="emph" presetSubtype="0" accel="41000" decel="59000" autoRev="1" fill="hold" grpId="1" nodeType="withEffect">
                                  <p:stCondLst>
                                    <p:cond delay="1000"/>
                                  </p:stCondLst>
                                  <p:childTnLst>
                                    <p:animScale>
                                      <p:cBhvr>
                                        <p:cTn id="62" dur="250" fill="hold"/>
                                        <p:tgtEl>
                                          <p:spTgt spid="15"/>
                                        </p:tgtEl>
                                      </p:cBhvr>
                                      <p:by x="110000" y="110000"/>
                                    </p:animScale>
                                  </p:childTnLst>
                                </p:cTn>
                              </p:par>
                              <p:par>
                                <p:cTn id="63" presetID="22" presetClass="entr" presetSubtype="8" fill="hold" grpId="0" nodeType="withEffect">
                                  <p:stCondLst>
                                    <p:cond delay="1250"/>
                                  </p:stCondLst>
                                  <p:childTnLst>
                                    <p:set>
                                      <p:cBhvr>
                                        <p:cTn id="64" dur="1" fill="hold">
                                          <p:stCondLst>
                                            <p:cond delay="0"/>
                                          </p:stCondLst>
                                        </p:cTn>
                                        <p:tgtEl>
                                          <p:spTgt spid="71"/>
                                        </p:tgtEl>
                                        <p:attrNameLst>
                                          <p:attrName>style.visibility</p:attrName>
                                        </p:attrNameLst>
                                      </p:cBhvr>
                                      <p:to>
                                        <p:strVal val="visible"/>
                                      </p:to>
                                    </p:set>
                                    <p:animEffect transition="in" filter="wipe(left)">
                                      <p:cBhvr>
                                        <p:cTn id="65" dur="500"/>
                                        <p:tgtEl>
                                          <p:spTgt spid="71"/>
                                        </p:tgtEl>
                                      </p:cBhvr>
                                    </p:animEffect>
                                  </p:childTnLst>
                                </p:cTn>
                              </p:par>
                              <p:par>
                                <p:cTn id="66" presetID="6" presetClass="emph" presetSubtype="0" accel="41000" decel="59000" autoRev="1" fill="hold" grpId="1" nodeType="withEffect">
                                  <p:stCondLst>
                                    <p:cond delay="1250"/>
                                  </p:stCondLst>
                                  <p:childTnLst>
                                    <p:animScale>
                                      <p:cBhvr>
                                        <p:cTn id="67" dur="250" fill="hold"/>
                                        <p:tgtEl>
                                          <p:spTgt spid="71"/>
                                        </p:tgtEl>
                                      </p:cBhvr>
                                      <p:by x="110000" y="110000"/>
                                    </p:animScale>
                                  </p:childTnLst>
                                </p:cTn>
                              </p:par>
                              <p:par>
                                <p:cTn id="68" presetID="22" presetClass="entr" presetSubtype="8" fill="hold" grpId="0" nodeType="withEffect">
                                  <p:stCondLst>
                                    <p:cond delay="1500"/>
                                  </p:stCondLst>
                                  <p:childTnLst>
                                    <p:set>
                                      <p:cBhvr>
                                        <p:cTn id="69" dur="1" fill="hold">
                                          <p:stCondLst>
                                            <p:cond delay="0"/>
                                          </p:stCondLst>
                                        </p:cTn>
                                        <p:tgtEl>
                                          <p:spTgt spid="87"/>
                                        </p:tgtEl>
                                        <p:attrNameLst>
                                          <p:attrName>style.visibility</p:attrName>
                                        </p:attrNameLst>
                                      </p:cBhvr>
                                      <p:to>
                                        <p:strVal val="visible"/>
                                      </p:to>
                                    </p:set>
                                    <p:animEffect transition="in" filter="wipe(left)">
                                      <p:cBhvr>
                                        <p:cTn id="70" dur="500"/>
                                        <p:tgtEl>
                                          <p:spTgt spid="87"/>
                                        </p:tgtEl>
                                      </p:cBhvr>
                                    </p:animEffect>
                                  </p:childTnLst>
                                </p:cTn>
                              </p:par>
                              <p:par>
                                <p:cTn id="71" presetID="6" presetClass="emph" presetSubtype="0" accel="41000" decel="59000" autoRev="1" fill="hold" grpId="1" nodeType="withEffect">
                                  <p:stCondLst>
                                    <p:cond delay="1500"/>
                                  </p:stCondLst>
                                  <p:childTnLst>
                                    <p:animScale>
                                      <p:cBhvr>
                                        <p:cTn id="72" dur="250" fill="hold"/>
                                        <p:tgtEl>
                                          <p:spTgt spid="87"/>
                                        </p:tgtEl>
                                      </p:cBhvr>
                                      <p:by x="110000" y="110000"/>
                                    </p:animScale>
                                  </p:childTnLst>
                                </p:cTn>
                              </p:par>
                              <p:par>
                                <p:cTn id="73" presetID="22" presetClass="entr" presetSubtype="8" fill="hold" nodeType="withEffect">
                                  <p:stCondLst>
                                    <p:cond delay="750"/>
                                  </p:stCondLst>
                                  <p:childTnLst>
                                    <p:set>
                                      <p:cBhvr>
                                        <p:cTn id="74" dur="1" fill="hold">
                                          <p:stCondLst>
                                            <p:cond delay="0"/>
                                          </p:stCondLst>
                                        </p:cTn>
                                        <p:tgtEl>
                                          <p:spTgt spid="98"/>
                                        </p:tgtEl>
                                        <p:attrNameLst>
                                          <p:attrName>style.visibility</p:attrName>
                                        </p:attrNameLst>
                                      </p:cBhvr>
                                      <p:to>
                                        <p:strVal val="visible"/>
                                      </p:to>
                                    </p:set>
                                    <p:animEffect transition="in" filter="wipe(left)">
                                      <p:cBhvr>
                                        <p:cTn id="75" dur="500"/>
                                        <p:tgtEl>
                                          <p:spTgt spid="98"/>
                                        </p:tgtEl>
                                      </p:cBhvr>
                                    </p:animEffect>
                                  </p:childTnLst>
                                </p:cTn>
                              </p:par>
                              <p:par>
                                <p:cTn id="76" presetID="6" presetClass="emph" presetSubtype="0" accel="41000" decel="59000" autoRev="1" fill="hold" nodeType="withEffect">
                                  <p:stCondLst>
                                    <p:cond delay="750"/>
                                  </p:stCondLst>
                                  <p:childTnLst>
                                    <p:animScale>
                                      <p:cBhvr>
                                        <p:cTn id="77" dur="250" fill="hold"/>
                                        <p:tgtEl>
                                          <p:spTgt spid="9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0" grpId="0" animBg="1"/>
      <p:bldP spid="70" grpId="1" animBg="1"/>
      <p:bldP spid="71" grpId="0"/>
      <p:bldP spid="71" grpId="1"/>
      <p:bldP spid="13" grpId="0" animBg="1"/>
      <p:bldP spid="13" grpId="1" animBg="1"/>
      <p:bldP spid="15" grpId="0"/>
      <p:bldP spid="15" grpId="1"/>
      <p:bldP spid="86" grpId="0" animBg="1"/>
      <p:bldP spid="86" grpId="1" animBg="1"/>
      <p:bldP spid="87" grpId="0"/>
      <p:bldP spid="8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6CCB90-9D00-4D4E-B60B-5474C3868E2F}"/>
              </a:ext>
            </a:extLst>
          </p:cNvPr>
          <p:cNvGrpSpPr/>
          <p:nvPr/>
        </p:nvGrpSpPr>
        <p:grpSpPr>
          <a:xfrm>
            <a:off x="1346200" y="2389424"/>
            <a:ext cx="9499601" cy="3706576"/>
            <a:chOff x="1346201" y="2501901"/>
            <a:chExt cx="9499601" cy="3706576"/>
          </a:xfrm>
        </p:grpSpPr>
        <p:sp>
          <p:nvSpPr>
            <p:cNvPr id="3" name="Rectangle: Rounded Corners 2">
              <a:extLst>
                <a:ext uri="{FF2B5EF4-FFF2-40B4-BE49-F238E27FC236}">
                  <a16:creationId xmlns:a16="http://schemas.microsoft.com/office/drawing/2014/main" id="{7F602666-21FB-4D98-8FD6-926B146205A1}"/>
                </a:ext>
              </a:extLst>
            </p:cNvPr>
            <p:cNvSpPr/>
            <p:nvPr/>
          </p:nvSpPr>
          <p:spPr>
            <a:xfrm>
              <a:off x="1346201" y="2501901"/>
              <a:ext cx="9499601" cy="3706576"/>
            </a:xfrm>
            <a:prstGeom prst="roundRect">
              <a:avLst>
                <a:gd name="adj" fmla="val 17394"/>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6D0EB83-B6A2-4C76-880A-8F1B2C65A68C}"/>
                </a:ext>
              </a:extLst>
            </p:cNvPr>
            <p:cNvSpPr/>
            <p:nvPr/>
          </p:nvSpPr>
          <p:spPr>
            <a:xfrm>
              <a:off x="1477164" y="2627814"/>
              <a:ext cx="9237672" cy="3454745"/>
            </a:xfrm>
            <a:prstGeom prst="roundRect">
              <a:avLst>
                <a:gd name="adj" fmla="val 15942"/>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EAB6AF26-02F0-4970-B629-ADEBD6E996A7}"/>
              </a:ext>
            </a:extLst>
          </p:cNvPr>
          <p:cNvSpPr txBox="1"/>
          <p:nvPr/>
        </p:nvSpPr>
        <p:spPr>
          <a:xfrm>
            <a:off x="1295402" y="1030591"/>
            <a:ext cx="9601198" cy="849848"/>
          </a:xfrm>
          <a:prstGeom prst="rect">
            <a:avLst/>
          </a:prstGeom>
          <a:noFill/>
        </p:spPr>
        <p:txBody>
          <a:bodyPr wrap="square" rtlCol="0">
            <a:spAutoFit/>
          </a:bodyPr>
          <a:lstStyle/>
          <a:p>
            <a:pPr algn="ctr">
              <a:lnSpc>
                <a:spcPct val="80000"/>
              </a:lnSpc>
            </a:pPr>
            <a:r>
              <a:rPr lang="en-150" sz="6000" dirty="0">
                <a:solidFill>
                  <a:srgbClr val="2F305B"/>
                </a:solidFill>
                <a:latin typeface="+mj-lt"/>
              </a:rPr>
              <a:t>Get Smartdeck Today.</a:t>
            </a:r>
          </a:p>
        </p:txBody>
      </p:sp>
      <p:grpSp>
        <p:nvGrpSpPr>
          <p:cNvPr id="6" name="Group 5">
            <a:extLst>
              <a:ext uri="{FF2B5EF4-FFF2-40B4-BE49-F238E27FC236}">
                <a16:creationId xmlns:a16="http://schemas.microsoft.com/office/drawing/2014/main" id="{3CA93367-5706-45DC-AEBB-962DA84E44E3}"/>
              </a:ext>
            </a:extLst>
          </p:cNvPr>
          <p:cNvGrpSpPr/>
          <p:nvPr/>
        </p:nvGrpSpPr>
        <p:grpSpPr>
          <a:xfrm>
            <a:off x="2964489" y="2064369"/>
            <a:ext cx="3489292" cy="905110"/>
            <a:chOff x="3495904" y="3793502"/>
            <a:chExt cx="3489292" cy="905110"/>
          </a:xfrm>
        </p:grpSpPr>
        <p:sp>
          <p:nvSpPr>
            <p:cNvPr id="7" name="Rectangle: Rounded Corners 6">
              <a:extLst>
                <a:ext uri="{FF2B5EF4-FFF2-40B4-BE49-F238E27FC236}">
                  <a16:creationId xmlns:a16="http://schemas.microsoft.com/office/drawing/2014/main" id="{AE07D21F-4F15-4EE6-B6A7-035DC26F8548}"/>
                </a:ext>
              </a:extLst>
            </p:cNvPr>
            <p:cNvSpPr/>
            <p:nvPr/>
          </p:nvSpPr>
          <p:spPr>
            <a:xfrm>
              <a:off x="3495904" y="3793502"/>
              <a:ext cx="3489292" cy="905110"/>
            </a:xfrm>
            <a:prstGeom prst="roundRect">
              <a:avLst>
                <a:gd name="adj" fmla="val 350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8" name="Rectangle: Rounded Corners 7">
              <a:extLst>
                <a:ext uri="{FF2B5EF4-FFF2-40B4-BE49-F238E27FC236}">
                  <a16:creationId xmlns:a16="http://schemas.microsoft.com/office/drawing/2014/main" id="{A8E49A4E-A633-4B79-9E0C-75E60BD97881}"/>
                </a:ext>
              </a:extLst>
            </p:cNvPr>
            <p:cNvSpPr/>
            <p:nvPr/>
          </p:nvSpPr>
          <p:spPr>
            <a:xfrm>
              <a:off x="3676991" y="3942962"/>
              <a:ext cx="3127120" cy="606190"/>
            </a:xfrm>
            <a:prstGeom prst="roundRect">
              <a:avLst>
                <a:gd name="adj" fmla="val 31426"/>
              </a:avLst>
            </a:prstGeom>
            <a:solidFill>
              <a:schemeClr val="bg1"/>
            </a:solidFill>
            <a:ln>
              <a:noFill/>
            </a:ln>
            <a:effectLst>
              <a:outerShdw blurRad="939800" dist="508000" dir="8100000" sx="93000" sy="93000" algn="tr" rotWithShape="0">
                <a:srgbClr val="2F305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Box 8">
              <a:extLst>
                <a:ext uri="{FF2B5EF4-FFF2-40B4-BE49-F238E27FC236}">
                  <a16:creationId xmlns:a16="http://schemas.microsoft.com/office/drawing/2014/main" id="{48E48B76-56EA-4D9E-A5DB-159AF3461744}"/>
                </a:ext>
              </a:extLst>
            </p:cNvPr>
            <p:cNvSpPr txBox="1"/>
            <p:nvPr/>
          </p:nvSpPr>
          <p:spPr>
            <a:xfrm>
              <a:off x="3849900" y="4061391"/>
              <a:ext cx="2781300" cy="369332"/>
            </a:xfrm>
            <a:prstGeom prst="rect">
              <a:avLst/>
            </a:prstGeom>
            <a:noFill/>
          </p:spPr>
          <p:txBody>
            <a:bodyPr wrap="square" rtlCol="0">
              <a:spAutoFit/>
            </a:bodyPr>
            <a:lstStyle/>
            <a:p>
              <a:pPr algn="ctr"/>
              <a:r>
                <a:rPr lang="en-US" dirty="0">
                  <a:solidFill>
                    <a:schemeClr val="accent1"/>
                  </a:solidFill>
                  <a:latin typeface="+mj-lt"/>
                </a:rPr>
                <a:t>Frankston bogans vic.</a:t>
              </a:r>
            </a:p>
          </p:txBody>
        </p:sp>
      </p:grpSp>
      <p:grpSp>
        <p:nvGrpSpPr>
          <p:cNvPr id="10" name="Group 9">
            <a:extLst>
              <a:ext uri="{FF2B5EF4-FFF2-40B4-BE49-F238E27FC236}">
                <a16:creationId xmlns:a16="http://schemas.microsoft.com/office/drawing/2014/main" id="{E6752076-4E9F-49C5-9954-0D3E3803F6A1}"/>
              </a:ext>
            </a:extLst>
          </p:cNvPr>
          <p:cNvGrpSpPr/>
          <p:nvPr/>
        </p:nvGrpSpPr>
        <p:grpSpPr>
          <a:xfrm>
            <a:off x="2026236" y="2122851"/>
            <a:ext cx="788146" cy="788146"/>
            <a:chOff x="5498354" y="1121097"/>
            <a:chExt cx="788146" cy="788146"/>
          </a:xfrm>
        </p:grpSpPr>
        <p:sp>
          <p:nvSpPr>
            <p:cNvPr id="11" name="Rectangle: Rounded Corners 10">
              <a:extLst>
                <a:ext uri="{FF2B5EF4-FFF2-40B4-BE49-F238E27FC236}">
                  <a16:creationId xmlns:a16="http://schemas.microsoft.com/office/drawing/2014/main" id="{00D2FEAA-BCA7-4238-A715-15239A6433A6}"/>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9D40401-C01F-4B18-B7D9-2C51577E3ADC}"/>
                </a:ext>
              </a:extLst>
            </p:cNvPr>
            <p:cNvSpPr/>
            <p:nvPr/>
          </p:nvSpPr>
          <p:spPr>
            <a:xfrm>
              <a:off x="5674047" y="1296790"/>
              <a:ext cx="436760" cy="436760"/>
            </a:xfrm>
            <a:prstGeom prst="ellipse">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894FC10-DD99-49AC-92B7-6A990F72F7D9}"/>
                </a:ext>
              </a:extLst>
            </p:cNvPr>
            <p:cNvSpPr/>
            <p:nvPr/>
          </p:nvSpPr>
          <p:spPr>
            <a:xfrm>
              <a:off x="5798095" y="1420838"/>
              <a:ext cx="188664" cy="188664"/>
            </a:xfrm>
            <a:prstGeom prst="roundRect">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4" name="Chart 13">
            <a:extLst>
              <a:ext uri="{FF2B5EF4-FFF2-40B4-BE49-F238E27FC236}">
                <a16:creationId xmlns:a16="http://schemas.microsoft.com/office/drawing/2014/main" id="{4BB5BC19-FA7C-4F50-B58B-609111B0D109}"/>
              </a:ext>
            </a:extLst>
          </p:cNvPr>
          <p:cNvGraphicFramePr/>
          <p:nvPr>
            <p:extLst>
              <p:ext uri="{D42A27DB-BD31-4B8C-83A1-F6EECF244321}">
                <p14:modId xmlns:p14="http://schemas.microsoft.com/office/powerpoint/2010/main" val="3140899250"/>
              </p:ext>
            </p:extLst>
          </p:nvPr>
        </p:nvGraphicFramePr>
        <p:xfrm>
          <a:off x="2026237" y="3255750"/>
          <a:ext cx="4427544" cy="2291166"/>
        </p:xfrm>
        <a:graphic>
          <a:graphicData uri="http://schemas.openxmlformats.org/drawingml/2006/chart">
            <c:chart xmlns:c="http://schemas.openxmlformats.org/drawingml/2006/chart" xmlns:r="http://schemas.openxmlformats.org/officeDocument/2006/relationships" r:id="rId4"/>
          </a:graphicData>
        </a:graphic>
      </p:graphicFrame>
      <p:grpSp>
        <p:nvGrpSpPr>
          <p:cNvPr id="25" name="Group 24">
            <a:extLst>
              <a:ext uri="{FF2B5EF4-FFF2-40B4-BE49-F238E27FC236}">
                <a16:creationId xmlns:a16="http://schemas.microsoft.com/office/drawing/2014/main" id="{7AB3EF8B-4170-4C75-BE9A-D3149CE6EB88}"/>
              </a:ext>
            </a:extLst>
          </p:cNvPr>
          <p:cNvGrpSpPr/>
          <p:nvPr/>
        </p:nvGrpSpPr>
        <p:grpSpPr>
          <a:xfrm>
            <a:off x="7070125" y="3255750"/>
            <a:ext cx="3130212" cy="647510"/>
            <a:chOff x="4691608" y="3424213"/>
            <a:chExt cx="3130212" cy="647510"/>
          </a:xfrm>
        </p:grpSpPr>
        <p:sp>
          <p:nvSpPr>
            <p:cNvPr id="26" name="Rectangle: Rounded Corners 25">
              <a:extLst>
                <a:ext uri="{FF2B5EF4-FFF2-40B4-BE49-F238E27FC236}">
                  <a16:creationId xmlns:a16="http://schemas.microsoft.com/office/drawing/2014/main" id="{71C765C3-07D6-48EE-9B7D-CCA6342ED292}"/>
                </a:ext>
              </a:extLst>
            </p:cNvPr>
            <p:cNvSpPr/>
            <p:nvPr/>
          </p:nvSpPr>
          <p:spPr>
            <a:xfrm>
              <a:off x="4691608" y="3601423"/>
              <a:ext cx="154031" cy="154031"/>
            </a:xfrm>
            <a:prstGeom prst="roundRect">
              <a:avLst>
                <a:gd name="adj" fmla="val 31615"/>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165100" dist="101600" dir="8100000" sx="92000" sy="92000" algn="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0E18099-CD3E-48E7-A364-B8C47AE4FE82}"/>
                </a:ext>
              </a:extLst>
            </p:cNvPr>
            <p:cNvGrpSpPr/>
            <p:nvPr/>
          </p:nvGrpSpPr>
          <p:grpSpPr>
            <a:xfrm>
              <a:off x="4889560" y="3424213"/>
              <a:ext cx="2932260" cy="647510"/>
              <a:chOff x="4889560" y="3517523"/>
              <a:chExt cx="2932260" cy="647510"/>
            </a:xfrm>
          </p:grpSpPr>
          <p:sp>
            <p:nvSpPr>
              <p:cNvPr id="28" name="TextBox 27">
                <a:extLst>
                  <a:ext uri="{FF2B5EF4-FFF2-40B4-BE49-F238E27FC236}">
                    <a16:creationId xmlns:a16="http://schemas.microsoft.com/office/drawing/2014/main" id="{A37EA6A8-E568-4FB7-8EC9-8993CAB6A693}"/>
                  </a:ext>
                </a:extLst>
              </p:cNvPr>
              <p:cNvSpPr txBox="1"/>
              <p:nvPr/>
            </p:nvSpPr>
            <p:spPr>
              <a:xfrm>
                <a:off x="4889560" y="3517523"/>
                <a:ext cx="2056898" cy="297004"/>
              </a:xfrm>
              <a:prstGeom prst="rect">
                <a:avLst/>
              </a:prstGeom>
              <a:noFill/>
            </p:spPr>
            <p:txBody>
              <a:bodyPr wrap="square" rtlCol="0">
                <a:spAutoFit/>
              </a:bodyPr>
              <a:lstStyle/>
              <a:p>
                <a:pPr>
                  <a:lnSpc>
                    <a:spcPct val="120000"/>
                  </a:lnSpc>
                </a:pPr>
                <a:r>
                  <a:rPr lang="en-US" sz="1200" dirty="0">
                    <a:solidFill>
                      <a:schemeClr val="tx1">
                        <a:lumMod val="65000"/>
                        <a:lumOff val="35000"/>
                      </a:schemeClr>
                    </a:solidFill>
                  </a:rPr>
                  <a:t>Average Chemistry</a:t>
                </a:r>
              </a:p>
            </p:txBody>
          </p:sp>
          <p:sp>
            <p:nvSpPr>
              <p:cNvPr id="29" name="TextBox 28">
                <a:extLst>
                  <a:ext uri="{FF2B5EF4-FFF2-40B4-BE49-F238E27FC236}">
                    <a16:creationId xmlns:a16="http://schemas.microsoft.com/office/drawing/2014/main" id="{A19CE90E-F8AF-451F-AE18-7194B1CFA37F}"/>
                  </a:ext>
                </a:extLst>
              </p:cNvPr>
              <p:cNvSpPr txBox="1"/>
              <p:nvPr/>
            </p:nvSpPr>
            <p:spPr>
              <a:xfrm>
                <a:off x="4889560" y="3762359"/>
                <a:ext cx="2932260" cy="402674"/>
              </a:xfrm>
              <a:prstGeom prst="rect">
                <a:avLst/>
              </a:prstGeom>
              <a:noFill/>
            </p:spPr>
            <p:txBody>
              <a:bodyPr wrap="square" rtlCol="0">
                <a:spAutoFit/>
              </a:bodyPr>
              <a:lstStyle/>
              <a:p>
                <a:pPr>
                  <a:lnSpc>
                    <a:spcPct val="120000"/>
                  </a:lnSpc>
                </a:pPr>
                <a:r>
                  <a:rPr lang="en-US" dirty="0">
                    <a:solidFill>
                      <a:srgbClr val="2F305B"/>
                    </a:solidFill>
                    <a:latin typeface="+mj-lt"/>
                  </a:rPr>
                  <a:t>256,210,000</a:t>
                </a:r>
              </a:p>
            </p:txBody>
          </p:sp>
        </p:grpSp>
      </p:grpSp>
      <p:grpSp>
        <p:nvGrpSpPr>
          <p:cNvPr id="15" name="Group 14">
            <a:extLst>
              <a:ext uri="{FF2B5EF4-FFF2-40B4-BE49-F238E27FC236}">
                <a16:creationId xmlns:a16="http://schemas.microsoft.com/office/drawing/2014/main" id="{C9CF1F31-0DAF-4FAE-A4B0-BA4BAD2FC336}"/>
              </a:ext>
            </a:extLst>
          </p:cNvPr>
          <p:cNvGrpSpPr/>
          <p:nvPr/>
        </p:nvGrpSpPr>
        <p:grpSpPr>
          <a:xfrm>
            <a:off x="7070125" y="4090036"/>
            <a:ext cx="3130212" cy="1341329"/>
            <a:chOff x="7070125" y="4090036"/>
            <a:chExt cx="3130212" cy="1341329"/>
          </a:xfrm>
        </p:grpSpPr>
        <p:sp>
          <p:nvSpPr>
            <p:cNvPr id="30" name="TextBox 29">
              <a:extLst>
                <a:ext uri="{FF2B5EF4-FFF2-40B4-BE49-F238E27FC236}">
                  <a16:creationId xmlns:a16="http://schemas.microsoft.com/office/drawing/2014/main" id="{2A3E272F-7923-4FFC-988A-ECD5C17C5B25}"/>
                </a:ext>
              </a:extLst>
            </p:cNvPr>
            <p:cNvSpPr txBox="1"/>
            <p:nvPr/>
          </p:nvSpPr>
          <p:spPr>
            <a:xfrm>
              <a:off x="7255931" y="4090036"/>
              <a:ext cx="2944406" cy="1341329"/>
            </a:xfrm>
            <a:prstGeom prst="rect">
              <a:avLst/>
            </a:prstGeom>
            <a:noFill/>
          </p:spPr>
          <p:txBody>
            <a:bodyPr wrap="square" rtlCol="0">
              <a:spAutoFit/>
            </a:bodyPr>
            <a:lstStyle/>
            <a:p>
              <a:pPr>
                <a:lnSpc>
                  <a:spcPct val="130000"/>
                </a:lnSpc>
                <a:spcBef>
                  <a:spcPts val="1200"/>
                </a:spcBef>
              </a:pPr>
              <a:r>
                <a:rPr lang="en-US" sz="1400" dirty="0">
                  <a:solidFill>
                    <a:schemeClr val="tx1">
                      <a:lumMod val="65000"/>
                      <a:lumOff val="35000"/>
                    </a:schemeClr>
                  </a:solidFill>
                </a:rPr>
                <a:t>Frankston bogans vic market, the city loop food bloggers and brunswick st trams presets.</a:t>
              </a:r>
            </a:p>
            <a:p>
              <a:pPr>
                <a:lnSpc>
                  <a:spcPct val="130000"/>
                </a:lnSpc>
                <a:spcBef>
                  <a:spcPts val="1200"/>
                </a:spcBef>
              </a:pPr>
              <a:r>
                <a:rPr lang="en-US" sz="1400" dirty="0">
                  <a:solidFill>
                    <a:schemeClr val="tx1">
                      <a:lumMod val="65000"/>
                      <a:lumOff val="35000"/>
                    </a:schemeClr>
                  </a:solidFill>
                </a:rPr>
                <a:t>Spring racing carnival.</a:t>
              </a:r>
            </a:p>
          </p:txBody>
        </p:sp>
        <p:grpSp>
          <p:nvGrpSpPr>
            <p:cNvPr id="31" name="Group 30">
              <a:extLst>
                <a:ext uri="{FF2B5EF4-FFF2-40B4-BE49-F238E27FC236}">
                  <a16:creationId xmlns:a16="http://schemas.microsoft.com/office/drawing/2014/main" id="{A825B4A8-6204-4309-95A8-6519CAD36349}"/>
                </a:ext>
              </a:extLst>
            </p:cNvPr>
            <p:cNvGrpSpPr/>
            <p:nvPr/>
          </p:nvGrpSpPr>
          <p:grpSpPr>
            <a:xfrm>
              <a:off x="7070125" y="4176687"/>
              <a:ext cx="57686" cy="1254675"/>
              <a:chOff x="1432874" y="3860993"/>
              <a:chExt cx="45719" cy="994385"/>
            </a:xfrm>
          </p:grpSpPr>
          <p:cxnSp>
            <p:nvCxnSpPr>
              <p:cNvPr id="32" name="Straight Connector 31">
                <a:extLst>
                  <a:ext uri="{FF2B5EF4-FFF2-40B4-BE49-F238E27FC236}">
                    <a16:creationId xmlns:a16="http://schemas.microsoft.com/office/drawing/2014/main" id="{35D7F49A-C49B-41C8-8468-543C5F694C73}"/>
                  </a:ext>
                </a:extLst>
              </p:cNvPr>
              <p:cNvCxnSpPr>
                <a:cxnSpLocks/>
              </p:cNvCxnSpPr>
              <p:nvPr/>
            </p:nvCxnSpPr>
            <p:spPr>
              <a:xfrm>
                <a:off x="1455733" y="3860993"/>
                <a:ext cx="0" cy="902122"/>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2022E345-8B58-4FED-993D-BA1A2AF8B25A}"/>
                  </a:ext>
                </a:extLst>
              </p:cNvPr>
              <p:cNvSpPr/>
              <p:nvPr/>
            </p:nvSpPr>
            <p:spPr>
              <a:xfrm>
                <a:off x="1432874" y="4623135"/>
                <a:ext cx="45719" cy="232243"/>
              </a:xfrm>
              <a:prstGeom prst="roundRect">
                <a:avLst>
                  <a:gd name="adj" fmla="val 50000"/>
                </a:avLst>
              </a:prstGeom>
              <a:solidFill>
                <a:schemeClr val="accent1"/>
              </a:solidFill>
              <a:ln>
                <a:noFill/>
              </a:ln>
              <a:effectLst>
                <a:outerShdw blurRad="114300" dist="38100" dir="8100000" algn="tr"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72595020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6" presetClass="emph" presetSubtype="0" accel="41000" decel="59000" autoRev="1" fill="hold" grpId="1" nodeType="withEffect">
                                  <p:stCondLst>
                                    <p:cond delay="0"/>
                                  </p:stCondLst>
                                  <p:childTnLst>
                                    <p:animScale>
                                      <p:cBhvr>
                                        <p:cTn id="9" dur="250" fill="hold"/>
                                        <p:tgtEl>
                                          <p:spTgt spid="5"/>
                                        </p:tgtEl>
                                      </p:cBhvr>
                                      <p:by x="110000" y="110000"/>
                                    </p:animScale>
                                  </p:childTnLst>
                                </p:cTn>
                              </p:par>
                              <p:par>
                                <p:cTn id="10" presetID="2" presetClass="entr" presetSubtype="4" accel="6000" decel="9400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750" fill="hold"/>
                                        <p:tgtEl>
                                          <p:spTgt spid="2"/>
                                        </p:tgtEl>
                                        <p:attrNameLst>
                                          <p:attrName>ppt_x</p:attrName>
                                        </p:attrNameLst>
                                      </p:cBhvr>
                                      <p:tavLst>
                                        <p:tav tm="0">
                                          <p:val>
                                            <p:strVal val="#ppt_x"/>
                                          </p:val>
                                        </p:tav>
                                        <p:tav tm="100000">
                                          <p:val>
                                            <p:strVal val="#ppt_x"/>
                                          </p:val>
                                        </p:tav>
                                      </p:tavLst>
                                    </p:anim>
                                    <p:anim calcmode="lin" valueType="num">
                                      <p:cBhvr additive="base">
                                        <p:cTn id="13" dur="750" fill="hold"/>
                                        <p:tgtEl>
                                          <p:spTgt spid="2"/>
                                        </p:tgtEl>
                                        <p:attrNameLst>
                                          <p:attrName>ppt_y</p:attrName>
                                        </p:attrNameLst>
                                      </p:cBhvr>
                                      <p:tavLst>
                                        <p:tav tm="0">
                                          <p:val>
                                            <p:strVal val="1+#ppt_h/2"/>
                                          </p:val>
                                        </p:tav>
                                        <p:tav tm="100000">
                                          <p:val>
                                            <p:strVal val="#ppt_y"/>
                                          </p:val>
                                        </p:tav>
                                      </p:tavLst>
                                    </p:anim>
                                  </p:childTnLst>
                                </p:cTn>
                              </p:par>
                              <p:par>
                                <p:cTn id="14" presetID="6" presetClass="emph" presetSubtype="0" accel="5000" decel="95000" autoRev="1" fill="hold" nodeType="withEffect">
                                  <p:stCondLst>
                                    <p:cond delay="0"/>
                                  </p:stCondLst>
                                  <p:childTnLst>
                                    <p:animScale>
                                      <p:cBhvr>
                                        <p:cTn id="15" dur="250" fill="hold"/>
                                        <p:tgtEl>
                                          <p:spTgt spid="2"/>
                                        </p:tgtEl>
                                      </p:cBhvr>
                                      <p:by x="120000" y="120000"/>
                                    </p:animScale>
                                  </p:childTnLst>
                                </p:cTn>
                              </p:par>
                              <p:par>
                                <p:cTn id="16" presetID="2" presetClass="entr" presetSubtype="4" accel="6000" decel="9400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par>
                                <p:cTn id="20" presetID="6" presetClass="emph" presetSubtype="0" accel="5000" decel="95000" autoRev="1" fill="hold" nodeType="withEffect">
                                  <p:stCondLst>
                                    <p:cond delay="0"/>
                                  </p:stCondLst>
                                  <p:childTnLst>
                                    <p:animScale>
                                      <p:cBhvr>
                                        <p:cTn id="21" dur="250" fill="hold"/>
                                        <p:tgtEl>
                                          <p:spTgt spid="6"/>
                                        </p:tgtEl>
                                      </p:cBhvr>
                                      <p:by x="120000" y="120000"/>
                                    </p:animScale>
                                  </p:childTnLst>
                                </p:cTn>
                              </p:par>
                              <p:par>
                                <p:cTn id="22" presetID="49" presetClass="entr" presetSubtype="0" decel="100000" fill="hold" nodeType="withEffect">
                                  <p:stCondLst>
                                    <p:cond delay="5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style.rotation</p:attrName>
                                        </p:attrNameLst>
                                      </p:cBhvr>
                                      <p:tavLst>
                                        <p:tav tm="0">
                                          <p:val>
                                            <p:fltVal val="360"/>
                                          </p:val>
                                        </p:tav>
                                        <p:tav tm="100000">
                                          <p:val>
                                            <p:fltVal val="0"/>
                                          </p:val>
                                        </p:tav>
                                      </p:tavLst>
                                    </p:anim>
                                    <p:animEffect transition="in" filter="fade">
                                      <p:cBhvr>
                                        <p:cTn id="27" dur="500"/>
                                        <p:tgtEl>
                                          <p:spTgt spid="10"/>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6" presetClass="emph" presetSubtype="0" accel="41000" decel="59000" autoRev="1" fill="hold" grpId="1" nodeType="withEffect">
                                  <p:stCondLst>
                                    <p:cond delay="500"/>
                                  </p:stCondLst>
                                  <p:childTnLst>
                                    <p:animScale>
                                      <p:cBhvr>
                                        <p:cTn id="32" dur="250" fill="hold"/>
                                        <p:tgtEl>
                                          <p:spTgt spid="14"/>
                                        </p:tgtEl>
                                      </p:cBhvr>
                                      <p:by x="110000" y="110000"/>
                                    </p:animScale>
                                  </p:childTnLst>
                                </p:cTn>
                              </p:par>
                              <p:par>
                                <p:cTn id="33" presetID="22" presetClass="entr" presetSubtype="8"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par>
                                <p:cTn id="36" presetID="6" presetClass="emph" presetSubtype="0" accel="41000" decel="59000" autoRev="1" fill="hold" nodeType="withEffect">
                                  <p:stCondLst>
                                    <p:cond delay="750"/>
                                  </p:stCondLst>
                                  <p:childTnLst>
                                    <p:animScale>
                                      <p:cBhvr>
                                        <p:cTn id="37" dur="250" fill="hold"/>
                                        <p:tgtEl>
                                          <p:spTgt spid="25"/>
                                        </p:tgtEl>
                                      </p:cBhvr>
                                      <p:by x="110000" y="110000"/>
                                    </p:animScale>
                                  </p:childTnLst>
                                </p:cTn>
                              </p:par>
                              <p:par>
                                <p:cTn id="38" presetID="22" presetClass="entr" presetSubtype="8" fill="hold" nodeType="withEffect">
                                  <p:stCondLst>
                                    <p:cond delay="10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6" presetClass="emph" presetSubtype="0" accel="41000" decel="59000" autoRev="1" fill="hold" nodeType="withEffect">
                                  <p:stCondLst>
                                    <p:cond delay="1000"/>
                                  </p:stCondLst>
                                  <p:childTnLst>
                                    <p:animScale>
                                      <p:cBhvr>
                                        <p:cTn id="42" dur="250" fill="hold"/>
                                        <p:tgtEl>
                                          <p:spTgt spid="1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Graphic spid="14" grpId="0">
        <p:bldAsOne/>
      </p:bldGraphic>
      <p:bldGraphic spid="14" grpId="1">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AEA5CF82-66C0-441A-B01C-E5C308AA5EC7}"/>
              </a:ext>
            </a:extLst>
          </p:cNvPr>
          <p:cNvGrpSpPr/>
          <p:nvPr/>
        </p:nvGrpSpPr>
        <p:grpSpPr>
          <a:xfrm>
            <a:off x="4068950" y="2226372"/>
            <a:ext cx="4551175" cy="4632578"/>
            <a:chOff x="2725925" y="0"/>
            <a:chExt cx="6738426" cy="6858950"/>
          </a:xfrm>
        </p:grpSpPr>
        <p:grpSp>
          <p:nvGrpSpPr>
            <p:cNvPr id="5" name="Graphic 2">
              <a:extLst>
                <a:ext uri="{FF2B5EF4-FFF2-40B4-BE49-F238E27FC236}">
                  <a16:creationId xmlns:a16="http://schemas.microsoft.com/office/drawing/2014/main" id="{1EBD2581-DCD9-4603-AAA4-EE4849A978CB}"/>
                </a:ext>
              </a:extLst>
            </p:cNvPr>
            <p:cNvGrpSpPr/>
            <p:nvPr/>
          </p:nvGrpSpPr>
          <p:grpSpPr>
            <a:xfrm>
              <a:off x="6075746" y="2929921"/>
              <a:ext cx="3170943" cy="3437864"/>
              <a:chOff x="6075746" y="2929921"/>
              <a:chExt cx="3170943" cy="3437864"/>
            </a:xfrm>
          </p:grpSpPr>
          <p:sp>
            <p:nvSpPr>
              <p:cNvPr id="6" name="Freeform: Shape 5">
                <a:extLst>
                  <a:ext uri="{FF2B5EF4-FFF2-40B4-BE49-F238E27FC236}">
                    <a16:creationId xmlns:a16="http://schemas.microsoft.com/office/drawing/2014/main" id="{624BB575-E0B1-401E-8856-CCAB50E16339}"/>
                  </a:ext>
                </a:extLst>
              </p:cNvPr>
              <p:cNvSpPr/>
              <p:nvPr/>
            </p:nvSpPr>
            <p:spPr>
              <a:xfrm>
                <a:off x="6176636" y="2930894"/>
                <a:ext cx="1926132" cy="2955518"/>
              </a:xfrm>
              <a:custGeom>
                <a:avLst/>
                <a:gdLst>
                  <a:gd name="connsiteX0" fmla="*/ 0 w 1926132"/>
                  <a:gd name="connsiteY0" fmla="*/ 2609853 h 2955518"/>
                  <a:gd name="connsiteX1" fmla="*/ 860718 w 1926132"/>
                  <a:gd name="connsiteY1" fmla="*/ 2955518 h 2955518"/>
                  <a:gd name="connsiteX2" fmla="*/ 1926132 w 1926132"/>
                  <a:gd name="connsiteY2" fmla="*/ 302564 h 2955518"/>
                  <a:gd name="connsiteX3" fmla="*/ 1198586 w 1926132"/>
                  <a:gd name="connsiteY3" fmla="*/ 10386 h 2955518"/>
                  <a:gd name="connsiteX4" fmla="*/ 1011929 w 1926132"/>
                  <a:gd name="connsiteY4" fmla="*/ 90071 h 2955518"/>
                  <a:gd name="connsiteX5" fmla="*/ 0 w 1926132"/>
                  <a:gd name="connsiteY5" fmla="*/ 2609853 h 295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6132" h="2955518">
                    <a:moveTo>
                      <a:pt x="0" y="2609853"/>
                    </a:moveTo>
                    <a:lnTo>
                      <a:pt x="860718" y="2955518"/>
                    </a:lnTo>
                    <a:lnTo>
                      <a:pt x="1926132" y="302564"/>
                    </a:lnTo>
                    <a:lnTo>
                      <a:pt x="1198586" y="10386"/>
                    </a:lnTo>
                    <a:cubicBezTo>
                      <a:pt x="1125066" y="-19168"/>
                      <a:pt x="1041482" y="16505"/>
                      <a:pt x="1011929" y="90071"/>
                    </a:cubicBezTo>
                    <a:lnTo>
                      <a:pt x="0" y="2609853"/>
                    </a:lnTo>
                    <a:close/>
                  </a:path>
                </a:pathLst>
              </a:custGeom>
              <a:solidFill>
                <a:schemeClr val="accent2"/>
              </a:solidFill>
              <a:ln w="4529" cap="flat">
                <a:noFill/>
                <a:prstDash val="solid"/>
                <a:miter/>
              </a:ln>
            </p:spPr>
            <p:txBody>
              <a:bodyPr rtlCol="0" anchor="ctr"/>
              <a:lstStyle/>
              <a:p>
                <a:endParaRPr lang="en-US"/>
              </a:p>
            </p:txBody>
          </p:sp>
          <p:grpSp>
            <p:nvGrpSpPr>
              <p:cNvPr id="7" name="Graphic 2">
                <a:extLst>
                  <a:ext uri="{FF2B5EF4-FFF2-40B4-BE49-F238E27FC236}">
                    <a16:creationId xmlns:a16="http://schemas.microsoft.com/office/drawing/2014/main" id="{1EBD2581-DCD9-4603-AAA4-EE4849A978CB}"/>
                  </a:ext>
                </a:extLst>
              </p:cNvPr>
              <p:cNvGrpSpPr/>
              <p:nvPr/>
            </p:nvGrpSpPr>
            <p:grpSpPr>
              <a:xfrm>
                <a:off x="6075746" y="3124956"/>
                <a:ext cx="2058807" cy="2609239"/>
                <a:chOff x="6075746" y="3124956"/>
                <a:chExt cx="2058807" cy="2609239"/>
              </a:xfrm>
            </p:grpSpPr>
            <p:sp>
              <p:nvSpPr>
                <p:cNvPr id="8" name="Freeform: Shape 7">
                  <a:extLst>
                    <a:ext uri="{FF2B5EF4-FFF2-40B4-BE49-F238E27FC236}">
                      <a16:creationId xmlns:a16="http://schemas.microsoft.com/office/drawing/2014/main" id="{EAD0608C-5458-4D0B-B17B-B06A58E3469C}"/>
                    </a:ext>
                  </a:extLst>
                </p:cNvPr>
                <p:cNvSpPr/>
                <p:nvPr/>
              </p:nvSpPr>
              <p:spPr>
                <a:xfrm rot="-10196653">
                  <a:off x="6268330" y="3252996"/>
                  <a:ext cx="1673640" cy="2353159"/>
                </a:xfrm>
                <a:custGeom>
                  <a:avLst/>
                  <a:gdLst>
                    <a:gd name="connsiteX0" fmla="*/ 0 w 1673640"/>
                    <a:gd name="connsiteY0" fmla="*/ 0 h 2353159"/>
                    <a:gd name="connsiteX1" fmla="*/ 1673640 w 1673640"/>
                    <a:gd name="connsiteY1" fmla="*/ 0 h 2353159"/>
                    <a:gd name="connsiteX2" fmla="*/ 1673640 w 1673640"/>
                    <a:gd name="connsiteY2" fmla="*/ 2353159 h 2353159"/>
                    <a:gd name="connsiteX3" fmla="*/ 0 w 1673640"/>
                    <a:gd name="connsiteY3" fmla="*/ 2353159 h 2353159"/>
                  </a:gdLst>
                  <a:ahLst/>
                  <a:cxnLst>
                    <a:cxn ang="0">
                      <a:pos x="connsiteX0" y="connsiteY0"/>
                    </a:cxn>
                    <a:cxn ang="0">
                      <a:pos x="connsiteX1" y="connsiteY1"/>
                    </a:cxn>
                    <a:cxn ang="0">
                      <a:pos x="connsiteX2" y="connsiteY2"/>
                    </a:cxn>
                    <a:cxn ang="0">
                      <a:pos x="connsiteX3" y="connsiteY3"/>
                    </a:cxn>
                  </a:cxnLst>
                  <a:rect l="l" t="t" r="r" b="b"/>
                  <a:pathLst>
                    <a:path w="1673640" h="2353159">
                      <a:moveTo>
                        <a:pt x="0" y="0"/>
                      </a:moveTo>
                      <a:lnTo>
                        <a:pt x="1673640" y="0"/>
                      </a:lnTo>
                      <a:lnTo>
                        <a:pt x="1673640" y="2353159"/>
                      </a:lnTo>
                      <a:lnTo>
                        <a:pt x="0" y="2353159"/>
                      </a:lnTo>
                      <a:close/>
                    </a:path>
                  </a:pathLst>
                </a:custGeom>
                <a:solidFill>
                  <a:srgbClr val="BED1F9"/>
                </a:solidFill>
                <a:ln w="4529"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F339EAE-F67C-4FA7-8A14-2127F318CCBF}"/>
                    </a:ext>
                  </a:extLst>
                </p:cNvPr>
                <p:cNvSpPr/>
                <p:nvPr/>
              </p:nvSpPr>
              <p:spPr>
                <a:xfrm rot="-10196653">
                  <a:off x="6895590" y="3500998"/>
                  <a:ext cx="747370" cy="16770"/>
                </a:xfrm>
                <a:custGeom>
                  <a:avLst/>
                  <a:gdLst>
                    <a:gd name="connsiteX0" fmla="*/ 0 w 747370"/>
                    <a:gd name="connsiteY0" fmla="*/ 0 h 16770"/>
                    <a:gd name="connsiteX1" fmla="*/ 747370 w 747370"/>
                    <a:gd name="connsiteY1" fmla="*/ 0 h 16770"/>
                    <a:gd name="connsiteX2" fmla="*/ 747370 w 747370"/>
                    <a:gd name="connsiteY2" fmla="*/ 16770 h 16770"/>
                    <a:gd name="connsiteX3" fmla="*/ 0 w 747370"/>
                    <a:gd name="connsiteY3" fmla="*/ 16770 h 16770"/>
                  </a:gdLst>
                  <a:ahLst/>
                  <a:cxnLst>
                    <a:cxn ang="0">
                      <a:pos x="connsiteX0" y="connsiteY0"/>
                    </a:cxn>
                    <a:cxn ang="0">
                      <a:pos x="connsiteX1" y="connsiteY1"/>
                    </a:cxn>
                    <a:cxn ang="0">
                      <a:pos x="connsiteX2" y="connsiteY2"/>
                    </a:cxn>
                    <a:cxn ang="0">
                      <a:pos x="connsiteX3" y="connsiteY3"/>
                    </a:cxn>
                  </a:cxnLst>
                  <a:rect l="l" t="t" r="r" b="b"/>
                  <a:pathLst>
                    <a:path w="747370" h="16770">
                      <a:moveTo>
                        <a:pt x="0" y="0"/>
                      </a:moveTo>
                      <a:lnTo>
                        <a:pt x="747370" y="0"/>
                      </a:lnTo>
                      <a:lnTo>
                        <a:pt x="74737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A7776EB-62E5-4252-BAC1-69C73B65B779}"/>
                    </a:ext>
                  </a:extLst>
                </p:cNvPr>
                <p:cNvSpPr/>
                <p:nvPr/>
              </p:nvSpPr>
              <p:spPr>
                <a:xfrm rot="-10196653">
                  <a:off x="6746013" y="3459080"/>
                  <a:ext cx="1061384" cy="16770"/>
                </a:xfrm>
                <a:custGeom>
                  <a:avLst/>
                  <a:gdLst>
                    <a:gd name="connsiteX0" fmla="*/ 0 w 1061384"/>
                    <a:gd name="connsiteY0" fmla="*/ 0 h 16770"/>
                    <a:gd name="connsiteX1" fmla="*/ 1061385 w 1061384"/>
                    <a:gd name="connsiteY1" fmla="*/ 0 h 16770"/>
                    <a:gd name="connsiteX2" fmla="*/ 1061385 w 1061384"/>
                    <a:gd name="connsiteY2" fmla="*/ 16771 h 16770"/>
                    <a:gd name="connsiteX3" fmla="*/ 0 w 1061384"/>
                    <a:gd name="connsiteY3" fmla="*/ 16771 h 16770"/>
                  </a:gdLst>
                  <a:ahLst/>
                  <a:cxnLst>
                    <a:cxn ang="0">
                      <a:pos x="connsiteX0" y="connsiteY0"/>
                    </a:cxn>
                    <a:cxn ang="0">
                      <a:pos x="connsiteX1" y="connsiteY1"/>
                    </a:cxn>
                    <a:cxn ang="0">
                      <a:pos x="connsiteX2" y="connsiteY2"/>
                    </a:cxn>
                    <a:cxn ang="0">
                      <a:pos x="connsiteX3" y="connsiteY3"/>
                    </a:cxn>
                  </a:cxnLst>
                  <a:rect l="l" t="t" r="r" b="b"/>
                  <a:pathLst>
                    <a:path w="1061384" h="16770">
                      <a:moveTo>
                        <a:pt x="0" y="0"/>
                      </a:moveTo>
                      <a:lnTo>
                        <a:pt x="1061385" y="0"/>
                      </a:lnTo>
                      <a:lnTo>
                        <a:pt x="1061385" y="16771"/>
                      </a:lnTo>
                      <a:lnTo>
                        <a:pt x="0" y="16771"/>
                      </a:lnTo>
                      <a:close/>
                    </a:path>
                  </a:pathLst>
                </a:custGeom>
                <a:solidFill>
                  <a:srgbClr val="55769F"/>
                </a:solidFill>
                <a:ln w="452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02FBD8B-D54E-4406-BEA3-1F56E41867F0}"/>
                    </a:ext>
                  </a:extLst>
                </p:cNvPr>
                <p:cNvSpPr/>
                <p:nvPr/>
              </p:nvSpPr>
              <p:spPr>
                <a:xfrm rot="-10196653">
                  <a:off x="6594641" y="3674463"/>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52E76F4-DEC5-419F-8CC0-28546F74ED00}"/>
                    </a:ext>
                  </a:extLst>
                </p:cNvPr>
                <p:cNvSpPr/>
                <p:nvPr/>
              </p:nvSpPr>
              <p:spPr>
                <a:xfrm rot="-10196653">
                  <a:off x="6580562" y="3753947"/>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196BB86-C707-4443-A083-4A0AB8227AC4}"/>
                    </a:ext>
                  </a:extLst>
                </p:cNvPr>
                <p:cNvSpPr/>
                <p:nvPr/>
              </p:nvSpPr>
              <p:spPr>
                <a:xfrm rot="-10196653">
                  <a:off x="6552420" y="3912886"/>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B982205-FCE0-44CD-BA44-E2A4AE9BF0E5}"/>
                    </a:ext>
                  </a:extLst>
                </p:cNvPr>
                <p:cNvSpPr/>
                <p:nvPr/>
              </p:nvSpPr>
              <p:spPr>
                <a:xfrm rot="-10196653">
                  <a:off x="6538313" y="3992313"/>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DA39D05-29BC-43D5-B123-9502C7EB74E6}"/>
                    </a:ext>
                  </a:extLst>
                </p:cNvPr>
                <p:cNvSpPr/>
                <p:nvPr/>
              </p:nvSpPr>
              <p:spPr>
                <a:xfrm rot="-10196653">
                  <a:off x="6524236" y="4071792"/>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DC1E805-4A39-4219-BEBE-21D6605E482A}"/>
                    </a:ext>
                  </a:extLst>
                </p:cNvPr>
                <p:cNvSpPr/>
                <p:nvPr/>
              </p:nvSpPr>
              <p:spPr>
                <a:xfrm rot="-10196653">
                  <a:off x="6462285" y="4421333"/>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5B4A9ED-8398-4A46-BF9C-6C19CAAC2E62}"/>
                    </a:ext>
                  </a:extLst>
                </p:cNvPr>
                <p:cNvSpPr/>
                <p:nvPr/>
              </p:nvSpPr>
              <p:spPr>
                <a:xfrm rot="-10196653">
                  <a:off x="6447654" y="4503742"/>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DF13EF-CA62-4B10-AFDF-8CC0D4716963}"/>
                    </a:ext>
                  </a:extLst>
                </p:cNvPr>
                <p:cNvSpPr/>
                <p:nvPr/>
              </p:nvSpPr>
              <p:spPr>
                <a:xfrm rot="-10196653">
                  <a:off x="6433116" y="4586126"/>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CD0BDD6-8B94-4BF4-B6EF-F783F39813AB}"/>
                    </a:ext>
                  </a:extLst>
                </p:cNvPr>
                <p:cNvSpPr/>
                <p:nvPr/>
              </p:nvSpPr>
              <p:spPr>
                <a:xfrm rot="-10196653">
                  <a:off x="6418457" y="4668594"/>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FB8A136-0B58-4C0C-986F-2DAE521975AB}"/>
                    </a:ext>
                  </a:extLst>
                </p:cNvPr>
                <p:cNvSpPr/>
                <p:nvPr/>
              </p:nvSpPr>
              <p:spPr>
                <a:xfrm rot="-10196653">
                  <a:off x="6403856" y="4750983"/>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9DC7BF-B690-407C-A40A-FE1C61AAB3B3}"/>
                    </a:ext>
                  </a:extLst>
                </p:cNvPr>
                <p:cNvSpPr/>
                <p:nvPr/>
              </p:nvSpPr>
              <p:spPr>
                <a:xfrm rot="-10196653">
                  <a:off x="6389267" y="4833403"/>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9F1E592-7B9C-4530-B0B5-649E6921398E}"/>
                    </a:ext>
                  </a:extLst>
                </p:cNvPr>
                <p:cNvSpPr/>
                <p:nvPr/>
              </p:nvSpPr>
              <p:spPr>
                <a:xfrm rot="-10196653">
                  <a:off x="6374634" y="4915814"/>
                  <a:ext cx="1287739" cy="16770"/>
                </a:xfrm>
                <a:custGeom>
                  <a:avLst/>
                  <a:gdLst>
                    <a:gd name="connsiteX0" fmla="*/ 0 w 1287739"/>
                    <a:gd name="connsiteY0" fmla="*/ 0 h 16770"/>
                    <a:gd name="connsiteX1" fmla="*/ 1287740 w 1287739"/>
                    <a:gd name="connsiteY1" fmla="*/ 0 h 16770"/>
                    <a:gd name="connsiteX2" fmla="*/ 1287740 w 1287739"/>
                    <a:gd name="connsiteY2" fmla="*/ 16770 h 16770"/>
                    <a:gd name="connsiteX3" fmla="*/ 0 w 1287739"/>
                    <a:gd name="connsiteY3" fmla="*/ 16770 h 16770"/>
                  </a:gdLst>
                  <a:ahLst/>
                  <a:cxnLst>
                    <a:cxn ang="0">
                      <a:pos x="connsiteX0" y="connsiteY0"/>
                    </a:cxn>
                    <a:cxn ang="0">
                      <a:pos x="connsiteX1" y="connsiteY1"/>
                    </a:cxn>
                    <a:cxn ang="0">
                      <a:pos x="connsiteX2" y="connsiteY2"/>
                    </a:cxn>
                    <a:cxn ang="0">
                      <a:pos x="connsiteX3" y="connsiteY3"/>
                    </a:cxn>
                  </a:cxnLst>
                  <a:rect l="l" t="t" r="r" b="b"/>
                  <a:pathLst>
                    <a:path w="1287739" h="16770">
                      <a:moveTo>
                        <a:pt x="0" y="0"/>
                      </a:moveTo>
                      <a:lnTo>
                        <a:pt x="1287740" y="0"/>
                      </a:lnTo>
                      <a:lnTo>
                        <a:pt x="1287740" y="16770"/>
                      </a:lnTo>
                      <a:lnTo>
                        <a:pt x="0" y="16770"/>
                      </a:lnTo>
                      <a:close/>
                    </a:path>
                  </a:pathLst>
                </a:custGeom>
                <a:solidFill>
                  <a:srgbClr val="55769F"/>
                </a:solidFill>
                <a:ln w="4529" cap="flat">
                  <a:noFill/>
                  <a:prstDash val="solid"/>
                  <a:miter/>
                </a:ln>
              </p:spPr>
              <p:txBody>
                <a:bodyPr rtlCol="0" anchor="ctr"/>
                <a:lstStyle/>
                <a:p>
                  <a:endParaRPr lang="en-US"/>
                </a:p>
              </p:txBody>
            </p:sp>
          </p:grpSp>
          <p:grpSp>
            <p:nvGrpSpPr>
              <p:cNvPr id="23" name="Graphic 2">
                <a:extLst>
                  <a:ext uri="{FF2B5EF4-FFF2-40B4-BE49-F238E27FC236}">
                    <a16:creationId xmlns:a16="http://schemas.microsoft.com/office/drawing/2014/main" id="{1EBD2581-DCD9-4603-AAA4-EE4849A978CB}"/>
                  </a:ext>
                </a:extLst>
              </p:cNvPr>
              <p:cNvGrpSpPr/>
              <p:nvPr/>
            </p:nvGrpSpPr>
            <p:grpSpPr>
              <a:xfrm>
                <a:off x="6124540" y="3066904"/>
                <a:ext cx="2217542" cy="2701786"/>
                <a:chOff x="6124540" y="3066904"/>
                <a:chExt cx="2217542" cy="2701786"/>
              </a:xfrm>
            </p:grpSpPr>
            <p:sp>
              <p:nvSpPr>
                <p:cNvPr id="24" name="Freeform: Shape 23">
                  <a:extLst>
                    <a:ext uri="{FF2B5EF4-FFF2-40B4-BE49-F238E27FC236}">
                      <a16:creationId xmlns:a16="http://schemas.microsoft.com/office/drawing/2014/main" id="{94D97F44-1271-417D-A9AD-7D8289031EAD}"/>
                    </a:ext>
                  </a:extLst>
                </p:cNvPr>
                <p:cNvSpPr/>
                <p:nvPr/>
              </p:nvSpPr>
              <p:spPr>
                <a:xfrm rot="-9915386">
                  <a:off x="6396436" y="3241141"/>
                  <a:ext cx="1673749" cy="2353312"/>
                </a:xfrm>
                <a:custGeom>
                  <a:avLst/>
                  <a:gdLst>
                    <a:gd name="connsiteX0" fmla="*/ 0 w 1673749"/>
                    <a:gd name="connsiteY0" fmla="*/ 0 h 2353312"/>
                    <a:gd name="connsiteX1" fmla="*/ 1673750 w 1673749"/>
                    <a:gd name="connsiteY1" fmla="*/ 0 h 2353312"/>
                    <a:gd name="connsiteX2" fmla="*/ 1673750 w 1673749"/>
                    <a:gd name="connsiteY2" fmla="*/ 2353313 h 2353312"/>
                    <a:gd name="connsiteX3" fmla="*/ 0 w 1673749"/>
                    <a:gd name="connsiteY3" fmla="*/ 2353313 h 2353312"/>
                  </a:gdLst>
                  <a:ahLst/>
                  <a:cxnLst>
                    <a:cxn ang="0">
                      <a:pos x="connsiteX0" y="connsiteY0"/>
                    </a:cxn>
                    <a:cxn ang="0">
                      <a:pos x="connsiteX1" y="connsiteY1"/>
                    </a:cxn>
                    <a:cxn ang="0">
                      <a:pos x="connsiteX2" y="connsiteY2"/>
                    </a:cxn>
                    <a:cxn ang="0">
                      <a:pos x="connsiteX3" y="connsiteY3"/>
                    </a:cxn>
                  </a:cxnLst>
                  <a:rect l="l" t="t" r="r" b="b"/>
                  <a:pathLst>
                    <a:path w="1673749" h="2353312">
                      <a:moveTo>
                        <a:pt x="0" y="0"/>
                      </a:moveTo>
                      <a:lnTo>
                        <a:pt x="1673750" y="0"/>
                      </a:lnTo>
                      <a:lnTo>
                        <a:pt x="1673750" y="2353313"/>
                      </a:lnTo>
                      <a:lnTo>
                        <a:pt x="0" y="2353313"/>
                      </a:lnTo>
                      <a:close/>
                    </a:path>
                  </a:pathLst>
                </a:custGeom>
                <a:solidFill>
                  <a:srgbClr val="DDE8FE"/>
                </a:solidFill>
                <a:ln w="452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88A16D0-5A77-4466-B9D1-75B3F376C693}"/>
                    </a:ext>
                  </a:extLst>
                </p:cNvPr>
                <p:cNvSpPr/>
                <p:nvPr/>
              </p:nvSpPr>
              <p:spPr>
                <a:xfrm rot="-9915386">
                  <a:off x="7098485" y="3505823"/>
                  <a:ext cx="747419" cy="16771"/>
                </a:xfrm>
                <a:custGeom>
                  <a:avLst/>
                  <a:gdLst>
                    <a:gd name="connsiteX0" fmla="*/ 0 w 747419"/>
                    <a:gd name="connsiteY0" fmla="*/ 0 h 16771"/>
                    <a:gd name="connsiteX1" fmla="*/ 747419 w 747419"/>
                    <a:gd name="connsiteY1" fmla="*/ 0 h 16771"/>
                    <a:gd name="connsiteX2" fmla="*/ 747419 w 747419"/>
                    <a:gd name="connsiteY2" fmla="*/ 16772 h 16771"/>
                    <a:gd name="connsiteX3" fmla="*/ 0 w 747419"/>
                    <a:gd name="connsiteY3" fmla="*/ 16772 h 16771"/>
                  </a:gdLst>
                  <a:ahLst/>
                  <a:cxnLst>
                    <a:cxn ang="0">
                      <a:pos x="connsiteX0" y="connsiteY0"/>
                    </a:cxn>
                    <a:cxn ang="0">
                      <a:pos x="connsiteX1" y="connsiteY1"/>
                    </a:cxn>
                    <a:cxn ang="0">
                      <a:pos x="connsiteX2" y="connsiteY2"/>
                    </a:cxn>
                    <a:cxn ang="0">
                      <a:pos x="connsiteX3" y="connsiteY3"/>
                    </a:cxn>
                  </a:cxnLst>
                  <a:rect l="l" t="t" r="r" b="b"/>
                  <a:pathLst>
                    <a:path w="747419" h="16771">
                      <a:moveTo>
                        <a:pt x="0" y="0"/>
                      </a:moveTo>
                      <a:lnTo>
                        <a:pt x="747419" y="0"/>
                      </a:lnTo>
                      <a:lnTo>
                        <a:pt x="747419" y="16772"/>
                      </a:lnTo>
                      <a:lnTo>
                        <a:pt x="0" y="16772"/>
                      </a:lnTo>
                      <a:close/>
                    </a:path>
                  </a:pathLst>
                </a:custGeom>
                <a:solidFill>
                  <a:srgbClr val="92B5F9"/>
                </a:solidFill>
                <a:ln w="452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C83CD96-9C65-4BDA-8222-01D7EE298FC9}"/>
                    </a:ext>
                  </a:extLst>
                </p:cNvPr>
                <p:cNvSpPr/>
                <p:nvPr/>
              </p:nvSpPr>
              <p:spPr>
                <a:xfrm rot="-9915386">
                  <a:off x="6952294" y="3464683"/>
                  <a:ext cx="1061454" cy="16771"/>
                </a:xfrm>
                <a:custGeom>
                  <a:avLst/>
                  <a:gdLst>
                    <a:gd name="connsiteX0" fmla="*/ 0 w 1061454"/>
                    <a:gd name="connsiteY0" fmla="*/ 0 h 16771"/>
                    <a:gd name="connsiteX1" fmla="*/ 1061454 w 1061454"/>
                    <a:gd name="connsiteY1" fmla="*/ 0 h 16771"/>
                    <a:gd name="connsiteX2" fmla="*/ 1061454 w 1061454"/>
                    <a:gd name="connsiteY2" fmla="*/ 16772 h 16771"/>
                    <a:gd name="connsiteX3" fmla="*/ 0 w 1061454"/>
                    <a:gd name="connsiteY3" fmla="*/ 16772 h 16771"/>
                  </a:gdLst>
                  <a:ahLst/>
                  <a:cxnLst>
                    <a:cxn ang="0">
                      <a:pos x="connsiteX0" y="connsiteY0"/>
                    </a:cxn>
                    <a:cxn ang="0">
                      <a:pos x="connsiteX1" y="connsiteY1"/>
                    </a:cxn>
                    <a:cxn ang="0">
                      <a:pos x="connsiteX2" y="connsiteY2"/>
                    </a:cxn>
                    <a:cxn ang="0">
                      <a:pos x="connsiteX3" y="connsiteY3"/>
                    </a:cxn>
                  </a:cxnLst>
                  <a:rect l="l" t="t" r="r" b="b"/>
                  <a:pathLst>
                    <a:path w="1061454" h="16771">
                      <a:moveTo>
                        <a:pt x="0" y="0"/>
                      </a:moveTo>
                      <a:lnTo>
                        <a:pt x="1061454" y="0"/>
                      </a:lnTo>
                      <a:lnTo>
                        <a:pt x="1061454" y="16772"/>
                      </a:lnTo>
                      <a:lnTo>
                        <a:pt x="0" y="16772"/>
                      </a:lnTo>
                      <a:close/>
                    </a:path>
                  </a:pathLst>
                </a:custGeom>
                <a:solidFill>
                  <a:srgbClr val="92B5F9"/>
                </a:solidFill>
                <a:ln w="452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72C0118-F1CE-492C-B924-B8421AFBE2FB}"/>
                    </a:ext>
                  </a:extLst>
                </p:cNvPr>
                <p:cNvSpPr/>
                <p:nvPr/>
              </p:nvSpPr>
              <p:spPr>
                <a:xfrm rot="-9915386">
                  <a:off x="6783420" y="3676216"/>
                  <a:ext cx="1287823" cy="16771"/>
                </a:xfrm>
                <a:custGeom>
                  <a:avLst/>
                  <a:gdLst>
                    <a:gd name="connsiteX0" fmla="*/ 0 w 1287823"/>
                    <a:gd name="connsiteY0" fmla="*/ 0 h 16771"/>
                    <a:gd name="connsiteX1" fmla="*/ 1287824 w 1287823"/>
                    <a:gd name="connsiteY1" fmla="*/ 0 h 16771"/>
                    <a:gd name="connsiteX2" fmla="*/ 1287824 w 1287823"/>
                    <a:gd name="connsiteY2" fmla="*/ 16771 h 16771"/>
                    <a:gd name="connsiteX3" fmla="*/ 0 w 1287823"/>
                    <a:gd name="connsiteY3" fmla="*/ 16771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1"/>
                      </a:lnTo>
                      <a:lnTo>
                        <a:pt x="0" y="16771"/>
                      </a:lnTo>
                      <a:close/>
                    </a:path>
                  </a:pathLst>
                </a:custGeom>
                <a:solidFill>
                  <a:srgbClr val="92B5F9"/>
                </a:solidFill>
                <a:ln w="452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6804C38-373C-4094-9647-D6514789BE6D}"/>
                    </a:ext>
                  </a:extLst>
                </p:cNvPr>
                <p:cNvSpPr/>
                <p:nvPr/>
              </p:nvSpPr>
              <p:spPr>
                <a:xfrm rot="-9915386">
                  <a:off x="6762874" y="3754253"/>
                  <a:ext cx="1287823" cy="16771"/>
                </a:xfrm>
                <a:custGeom>
                  <a:avLst/>
                  <a:gdLst>
                    <a:gd name="connsiteX0" fmla="*/ 0 w 1287823"/>
                    <a:gd name="connsiteY0" fmla="*/ 0 h 16771"/>
                    <a:gd name="connsiteX1" fmla="*/ 1287824 w 1287823"/>
                    <a:gd name="connsiteY1" fmla="*/ 0 h 16771"/>
                    <a:gd name="connsiteX2" fmla="*/ 1287824 w 1287823"/>
                    <a:gd name="connsiteY2" fmla="*/ 16772 h 16771"/>
                    <a:gd name="connsiteX3" fmla="*/ 0 w 1287823"/>
                    <a:gd name="connsiteY3" fmla="*/ 16772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2"/>
                      </a:lnTo>
                      <a:lnTo>
                        <a:pt x="0" y="16772"/>
                      </a:lnTo>
                      <a:close/>
                    </a:path>
                  </a:pathLst>
                </a:custGeom>
                <a:solidFill>
                  <a:srgbClr val="92B5F9"/>
                </a:solidFill>
                <a:ln w="452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BDF109C-27BA-4505-A2C3-FE487499B87B}"/>
                    </a:ext>
                  </a:extLst>
                </p:cNvPr>
                <p:cNvSpPr/>
                <p:nvPr/>
              </p:nvSpPr>
              <p:spPr>
                <a:xfrm rot="-9915386">
                  <a:off x="6721802" y="3910306"/>
                  <a:ext cx="1287823" cy="16771"/>
                </a:xfrm>
                <a:custGeom>
                  <a:avLst/>
                  <a:gdLst>
                    <a:gd name="connsiteX0" fmla="*/ 0 w 1287823"/>
                    <a:gd name="connsiteY0" fmla="*/ 0 h 16771"/>
                    <a:gd name="connsiteX1" fmla="*/ 1287824 w 1287823"/>
                    <a:gd name="connsiteY1" fmla="*/ 0 h 16771"/>
                    <a:gd name="connsiteX2" fmla="*/ 1287824 w 1287823"/>
                    <a:gd name="connsiteY2" fmla="*/ 16772 h 16771"/>
                    <a:gd name="connsiteX3" fmla="*/ 0 w 1287823"/>
                    <a:gd name="connsiteY3" fmla="*/ 16772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2"/>
                      </a:lnTo>
                      <a:lnTo>
                        <a:pt x="0" y="16772"/>
                      </a:lnTo>
                      <a:close/>
                    </a:path>
                  </a:pathLst>
                </a:custGeom>
                <a:solidFill>
                  <a:srgbClr val="92B5F9"/>
                </a:solidFill>
                <a:ln w="4529"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8DEEE4B-F3F1-40FA-A8A0-A574769B8E5A}"/>
                    </a:ext>
                  </a:extLst>
                </p:cNvPr>
                <p:cNvSpPr/>
                <p:nvPr/>
              </p:nvSpPr>
              <p:spPr>
                <a:xfrm rot="-9915386">
                  <a:off x="6701254" y="3988352"/>
                  <a:ext cx="1287823" cy="16771"/>
                </a:xfrm>
                <a:custGeom>
                  <a:avLst/>
                  <a:gdLst>
                    <a:gd name="connsiteX0" fmla="*/ 0 w 1287823"/>
                    <a:gd name="connsiteY0" fmla="*/ 0 h 16771"/>
                    <a:gd name="connsiteX1" fmla="*/ 1287824 w 1287823"/>
                    <a:gd name="connsiteY1" fmla="*/ 0 h 16771"/>
                    <a:gd name="connsiteX2" fmla="*/ 1287824 w 1287823"/>
                    <a:gd name="connsiteY2" fmla="*/ 16771 h 16771"/>
                    <a:gd name="connsiteX3" fmla="*/ 0 w 1287823"/>
                    <a:gd name="connsiteY3" fmla="*/ 16771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1"/>
                      </a:lnTo>
                      <a:lnTo>
                        <a:pt x="0" y="16771"/>
                      </a:lnTo>
                      <a:close/>
                    </a:path>
                  </a:pathLst>
                </a:custGeom>
                <a:solidFill>
                  <a:srgbClr val="92B5F9"/>
                </a:solidFill>
                <a:ln w="4529"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B745FA1-FF85-44F1-98CB-C805533D9914}"/>
                    </a:ext>
                  </a:extLst>
                </p:cNvPr>
                <p:cNvSpPr/>
                <p:nvPr/>
              </p:nvSpPr>
              <p:spPr>
                <a:xfrm rot="-9915386">
                  <a:off x="6680747" y="4066436"/>
                  <a:ext cx="1287823" cy="16771"/>
                </a:xfrm>
                <a:custGeom>
                  <a:avLst/>
                  <a:gdLst>
                    <a:gd name="connsiteX0" fmla="*/ 0 w 1287823"/>
                    <a:gd name="connsiteY0" fmla="*/ 0 h 16771"/>
                    <a:gd name="connsiteX1" fmla="*/ 1287824 w 1287823"/>
                    <a:gd name="connsiteY1" fmla="*/ 0 h 16771"/>
                    <a:gd name="connsiteX2" fmla="*/ 1287824 w 1287823"/>
                    <a:gd name="connsiteY2" fmla="*/ 16772 h 16771"/>
                    <a:gd name="connsiteX3" fmla="*/ 0 w 1287823"/>
                    <a:gd name="connsiteY3" fmla="*/ 16772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2"/>
                      </a:lnTo>
                      <a:lnTo>
                        <a:pt x="0" y="16772"/>
                      </a:lnTo>
                      <a:close/>
                    </a:path>
                  </a:pathLst>
                </a:custGeom>
                <a:solidFill>
                  <a:srgbClr val="92B5F9"/>
                </a:solidFill>
                <a:ln w="4529"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868D706-F5C1-47F2-B286-C4DB07430483}"/>
                    </a:ext>
                  </a:extLst>
                </p:cNvPr>
                <p:cNvSpPr/>
                <p:nvPr/>
              </p:nvSpPr>
              <p:spPr>
                <a:xfrm rot="-9915386">
                  <a:off x="6590413" y="4409671"/>
                  <a:ext cx="1287823" cy="16771"/>
                </a:xfrm>
                <a:custGeom>
                  <a:avLst/>
                  <a:gdLst>
                    <a:gd name="connsiteX0" fmla="*/ 0 w 1287823"/>
                    <a:gd name="connsiteY0" fmla="*/ 0 h 16771"/>
                    <a:gd name="connsiteX1" fmla="*/ 1287824 w 1287823"/>
                    <a:gd name="connsiteY1" fmla="*/ 0 h 16771"/>
                    <a:gd name="connsiteX2" fmla="*/ 1287824 w 1287823"/>
                    <a:gd name="connsiteY2" fmla="*/ 16772 h 16771"/>
                    <a:gd name="connsiteX3" fmla="*/ 0 w 1287823"/>
                    <a:gd name="connsiteY3" fmla="*/ 16772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2"/>
                      </a:lnTo>
                      <a:lnTo>
                        <a:pt x="0" y="16772"/>
                      </a:lnTo>
                      <a:close/>
                    </a:path>
                  </a:pathLst>
                </a:custGeom>
                <a:solidFill>
                  <a:srgbClr val="92B5F9"/>
                </a:solidFill>
                <a:ln w="452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CE5A6C-0F47-47EE-A580-EC98E6693463}"/>
                    </a:ext>
                  </a:extLst>
                </p:cNvPr>
                <p:cNvSpPr/>
                <p:nvPr/>
              </p:nvSpPr>
              <p:spPr>
                <a:xfrm rot="-9915386">
                  <a:off x="6569096" y="4490632"/>
                  <a:ext cx="1287823" cy="16771"/>
                </a:xfrm>
                <a:custGeom>
                  <a:avLst/>
                  <a:gdLst>
                    <a:gd name="connsiteX0" fmla="*/ 0 w 1287823"/>
                    <a:gd name="connsiteY0" fmla="*/ 0 h 16771"/>
                    <a:gd name="connsiteX1" fmla="*/ 1287824 w 1287823"/>
                    <a:gd name="connsiteY1" fmla="*/ 0 h 16771"/>
                    <a:gd name="connsiteX2" fmla="*/ 1287824 w 1287823"/>
                    <a:gd name="connsiteY2" fmla="*/ 16771 h 16771"/>
                    <a:gd name="connsiteX3" fmla="*/ 0 w 1287823"/>
                    <a:gd name="connsiteY3" fmla="*/ 16771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1"/>
                      </a:lnTo>
                      <a:lnTo>
                        <a:pt x="0" y="16771"/>
                      </a:lnTo>
                      <a:close/>
                    </a:path>
                  </a:pathLst>
                </a:custGeom>
                <a:solidFill>
                  <a:srgbClr val="92B5F9"/>
                </a:solidFill>
                <a:ln w="452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0D46D80-8552-430B-927A-9471765E9560}"/>
                    </a:ext>
                  </a:extLst>
                </p:cNvPr>
                <p:cNvSpPr/>
                <p:nvPr/>
              </p:nvSpPr>
              <p:spPr>
                <a:xfrm rot="-9915386">
                  <a:off x="6547781" y="4571518"/>
                  <a:ext cx="1287823" cy="16771"/>
                </a:xfrm>
                <a:custGeom>
                  <a:avLst/>
                  <a:gdLst>
                    <a:gd name="connsiteX0" fmla="*/ 0 w 1287823"/>
                    <a:gd name="connsiteY0" fmla="*/ 0 h 16771"/>
                    <a:gd name="connsiteX1" fmla="*/ 1287824 w 1287823"/>
                    <a:gd name="connsiteY1" fmla="*/ 0 h 16771"/>
                    <a:gd name="connsiteX2" fmla="*/ 1287824 w 1287823"/>
                    <a:gd name="connsiteY2" fmla="*/ 16772 h 16771"/>
                    <a:gd name="connsiteX3" fmla="*/ 0 w 1287823"/>
                    <a:gd name="connsiteY3" fmla="*/ 16772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2"/>
                      </a:lnTo>
                      <a:lnTo>
                        <a:pt x="0" y="16772"/>
                      </a:lnTo>
                      <a:close/>
                    </a:path>
                  </a:pathLst>
                </a:custGeom>
                <a:solidFill>
                  <a:srgbClr val="92B5F9"/>
                </a:solidFill>
                <a:ln w="452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296F4F1-B972-44D5-AA78-27FFAC49BE92}"/>
                    </a:ext>
                  </a:extLst>
                </p:cNvPr>
                <p:cNvSpPr/>
                <p:nvPr/>
              </p:nvSpPr>
              <p:spPr>
                <a:xfrm rot="-9915386">
                  <a:off x="6526481" y="4652469"/>
                  <a:ext cx="1287823" cy="16771"/>
                </a:xfrm>
                <a:custGeom>
                  <a:avLst/>
                  <a:gdLst>
                    <a:gd name="connsiteX0" fmla="*/ 0 w 1287823"/>
                    <a:gd name="connsiteY0" fmla="*/ 0 h 16771"/>
                    <a:gd name="connsiteX1" fmla="*/ 1287824 w 1287823"/>
                    <a:gd name="connsiteY1" fmla="*/ 0 h 16771"/>
                    <a:gd name="connsiteX2" fmla="*/ 1287824 w 1287823"/>
                    <a:gd name="connsiteY2" fmla="*/ 16771 h 16771"/>
                    <a:gd name="connsiteX3" fmla="*/ 0 w 1287823"/>
                    <a:gd name="connsiteY3" fmla="*/ 16771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1"/>
                      </a:lnTo>
                      <a:lnTo>
                        <a:pt x="0" y="16771"/>
                      </a:lnTo>
                      <a:close/>
                    </a:path>
                  </a:pathLst>
                </a:custGeom>
                <a:solidFill>
                  <a:srgbClr val="92B5F9"/>
                </a:solidFill>
                <a:ln w="452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40E3AD4-7F65-48DA-A63A-0A9B11FAA220}"/>
                    </a:ext>
                  </a:extLst>
                </p:cNvPr>
                <p:cNvSpPr/>
                <p:nvPr/>
              </p:nvSpPr>
              <p:spPr>
                <a:xfrm rot="-9915386">
                  <a:off x="6505187" y="4733384"/>
                  <a:ext cx="1287823" cy="16771"/>
                </a:xfrm>
                <a:custGeom>
                  <a:avLst/>
                  <a:gdLst>
                    <a:gd name="connsiteX0" fmla="*/ 0 w 1287823"/>
                    <a:gd name="connsiteY0" fmla="*/ 0 h 16771"/>
                    <a:gd name="connsiteX1" fmla="*/ 1287824 w 1287823"/>
                    <a:gd name="connsiteY1" fmla="*/ 0 h 16771"/>
                    <a:gd name="connsiteX2" fmla="*/ 1287824 w 1287823"/>
                    <a:gd name="connsiteY2" fmla="*/ 16771 h 16771"/>
                    <a:gd name="connsiteX3" fmla="*/ 0 w 1287823"/>
                    <a:gd name="connsiteY3" fmla="*/ 16771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1"/>
                      </a:lnTo>
                      <a:lnTo>
                        <a:pt x="0" y="16771"/>
                      </a:lnTo>
                      <a:close/>
                    </a:path>
                  </a:pathLst>
                </a:custGeom>
                <a:solidFill>
                  <a:srgbClr val="55769F"/>
                </a:solidFill>
                <a:ln w="452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5A27BF9-C253-49D9-A6D3-41EBF636E000}"/>
                    </a:ext>
                  </a:extLst>
                </p:cNvPr>
                <p:cNvSpPr/>
                <p:nvPr/>
              </p:nvSpPr>
              <p:spPr>
                <a:xfrm rot="-9915386">
                  <a:off x="6483847" y="4814355"/>
                  <a:ext cx="1287823" cy="16771"/>
                </a:xfrm>
                <a:custGeom>
                  <a:avLst/>
                  <a:gdLst>
                    <a:gd name="connsiteX0" fmla="*/ 0 w 1287823"/>
                    <a:gd name="connsiteY0" fmla="*/ 0 h 16771"/>
                    <a:gd name="connsiteX1" fmla="*/ 1287824 w 1287823"/>
                    <a:gd name="connsiteY1" fmla="*/ 0 h 16771"/>
                    <a:gd name="connsiteX2" fmla="*/ 1287824 w 1287823"/>
                    <a:gd name="connsiteY2" fmla="*/ 16771 h 16771"/>
                    <a:gd name="connsiteX3" fmla="*/ 0 w 1287823"/>
                    <a:gd name="connsiteY3" fmla="*/ 16771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1"/>
                      </a:lnTo>
                      <a:lnTo>
                        <a:pt x="0" y="16771"/>
                      </a:lnTo>
                      <a:close/>
                    </a:path>
                  </a:pathLst>
                </a:custGeom>
                <a:solidFill>
                  <a:srgbClr val="55769F"/>
                </a:solidFill>
                <a:ln w="452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A2B158A-7B4D-497F-8A8F-BA2EC456289C}"/>
                    </a:ext>
                  </a:extLst>
                </p:cNvPr>
                <p:cNvSpPr/>
                <p:nvPr/>
              </p:nvSpPr>
              <p:spPr>
                <a:xfrm rot="-9915386">
                  <a:off x="6462605" y="4895232"/>
                  <a:ext cx="1287823" cy="16771"/>
                </a:xfrm>
                <a:custGeom>
                  <a:avLst/>
                  <a:gdLst>
                    <a:gd name="connsiteX0" fmla="*/ 0 w 1287823"/>
                    <a:gd name="connsiteY0" fmla="*/ 0 h 16771"/>
                    <a:gd name="connsiteX1" fmla="*/ 1287824 w 1287823"/>
                    <a:gd name="connsiteY1" fmla="*/ 0 h 16771"/>
                    <a:gd name="connsiteX2" fmla="*/ 1287824 w 1287823"/>
                    <a:gd name="connsiteY2" fmla="*/ 16771 h 16771"/>
                    <a:gd name="connsiteX3" fmla="*/ 0 w 1287823"/>
                    <a:gd name="connsiteY3" fmla="*/ 16771 h 16771"/>
                  </a:gdLst>
                  <a:ahLst/>
                  <a:cxnLst>
                    <a:cxn ang="0">
                      <a:pos x="connsiteX0" y="connsiteY0"/>
                    </a:cxn>
                    <a:cxn ang="0">
                      <a:pos x="connsiteX1" y="connsiteY1"/>
                    </a:cxn>
                    <a:cxn ang="0">
                      <a:pos x="connsiteX2" y="connsiteY2"/>
                    </a:cxn>
                    <a:cxn ang="0">
                      <a:pos x="connsiteX3" y="connsiteY3"/>
                    </a:cxn>
                  </a:cxnLst>
                  <a:rect l="l" t="t" r="r" b="b"/>
                  <a:pathLst>
                    <a:path w="1287823" h="16771">
                      <a:moveTo>
                        <a:pt x="0" y="0"/>
                      </a:moveTo>
                      <a:lnTo>
                        <a:pt x="1287824" y="0"/>
                      </a:lnTo>
                      <a:lnTo>
                        <a:pt x="1287824" y="16771"/>
                      </a:lnTo>
                      <a:lnTo>
                        <a:pt x="0" y="16771"/>
                      </a:lnTo>
                      <a:close/>
                    </a:path>
                  </a:pathLst>
                </a:custGeom>
                <a:solidFill>
                  <a:srgbClr val="55769F"/>
                </a:solidFill>
                <a:ln w="4529" cap="flat">
                  <a:noFill/>
                  <a:prstDash val="solid"/>
                  <a:miter/>
                </a:ln>
              </p:spPr>
              <p:txBody>
                <a:bodyPr rtlCol="0" anchor="ctr"/>
                <a:lstStyle/>
                <a:p>
                  <a:endParaRPr lang="en-US"/>
                </a:p>
              </p:txBody>
            </p:sp>
          </p:grpSp>
          <p:sp>
            <p:nvSpPr>
              <p:cNvPr id="39" name="Freeform: Shape 38">
                <a:extLst>
                  <a:ext uri="{FF2B5EF4-FFF2-40B4-BE49-F238E27FC236}">
                    <a16:creationId xmlns:a16="http://schemas.microsoft.com/office/drawing/2014/main" id="{39C330EA-76DC-4241-BBF6-936EF0718B45}"/>
                  </a:ext>
                </a:extLst>
              </p:cNvPr>
              <p:cNvSpPr/>
              <p:nvPr/>
            </p:nvSpPr>
            <p:spPr>
              <a:xfrm>
                <a:off x="6503218" y="2929921"/>
                <a:ext cx="2743471" cy="3437864"/>
              </a:xfrm>
              <a:custGeom>
                <a:avLst/>
                <a:gdLst>
                  <a:gd name="connsiteX0" fmla="*/ 0 w 2743471"/>
                  <a:gd name="connsiteY0" fmla="*/ 2741957 h 3437864"/>
                  <a:gd name="connsiteX1" fmla="*/ 1732812 w 2743471"/>
                  <a:gd name="connsiteY1" fmla="*/ 3437865 h 3437864"/>
                  <a:gd name="connsiteX2" fmla="*/ 2743472 w 2743471"/>
                  <a:gd name="connsiteY2" fmla="*/ 921346 h 3437864"/>
                  <a:gd name="connsiteX3" fmla="*/ 1287382 w 2743471"/>
                  <a:gd name="connsiteY3" fmla="*/ 23143 h 3437864"/>
                  <a:gd name="connsiteX4" fmla="*/ 1062152 w 2743471"/>
                  <a:gd name="connsiteY4" fmla="*/ 97298 h 3437864"/>
                  <a:gd name="connsiteX5" fmla="*/ 0 w 2743471"/>
                  <a:gd name="connsiteY5" fmla="*/ 2741957 h 3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3471" h="3437864">
                    <a:moveTo>
                      <a:pt x="0" y="2741957"/>
                    </a:moveTo>
                    <a:lnTo>
                      <a:pt x="1732812" y="3437865"/>
                    </a:lnTo>
                    <a:lnTo>
                      <a:pt x="2743472" y="921346"/>
                    </a:lnTo>
                    <a:lnTo>
                      <a:pt x="1287382" y="23143"/>
                    </a:lnTo>
                    <a:cubicBezTo>
                      <a:pt x="1205567" y="-27352"/>
                      <a:pt x="1097960" y="8094"/>
                      <a:pt x="1062152" y="97298"/>
                    </a:cubicBezTo>
                    <a:lnTo>
                      <a:pt x="0" y="2741957"/>
                    </a:lnTo>
                    <a:close/>
                  </a:path>
                </a:pathLst>
              </a:custGeom>
              <a:solidFill>
                <a:schemeClr val="accent2">
                  <a:lumMod val="60000"/>
                  <a:lumOff val="40000"/>
                </a:schemeClr>
              </a:solidFill>
              <a:ln w="4529" cap="flat">
                <a:noFill/>
                <a:prstDash val="solid"/>
                <a:miter/>
              </a:ln>
            </p:spPr>
            <p:txBody>
              <a:bodyPr rtlCol="0" anchor="ctr"/>
              <a:lstStyle/>
              <a:p>
                <a:endParaRPr lang="en-US"/>
              </a:p>
            </p:txBody>
          </p:sp>
        </p:grpSp>
        <p:grpSp>
          <p:nvGrpSpPr>
            <p:cNvPr id="40" name="Graphic 2">
              <a:extLst>
                <a:ext uri="{FF2B5EF4-FFF2-40B4-BE49-F238E27FC236}">
                  <a16:creationId xmlns:a16="http://schemas.microsoft.com/office/drawing/2014/main" id="{1EBD2581-DCD9-4603-AAA4-EE4849A978CB}"/>
                </a:ext>
              </a:extLst>
            </p:cNvPr>
            <p:cNvGrpSpPr/>
            <p:nvPr/>
          </p:nvGrpSpPr>
          <p:grpSpPr>
            <a:xfrm>
              <a:off x="7274460" y="4892795"/>
              <a:ext cx="1930891" cy="1839002"/>
              <a:chOff x="7274460" y="4892795"/>
              <a:chExt cx="1930891" cy="1839002"/>
            </a:xfrm>
          </p:grpSpPr>
          <p:sp>
            <p:nvSpPr>
              <p:cNvPr id="41" name="Freeform: Shape 40">
                <a:extLst>
                  <a:ext uri="{FF2B5EF4-FFF2-40B4-BE49-F238E27FC236}">
                    <a16:creationId xmlns:a16="http://schemas.microsoft.com/office/drawing/2014/main" id="{8FD5044D-E165-467D-AA02-9020D5048804}"/>
                  </a:ext>
                </a:extLst>
              </p:cNvPr>
              <p:cNvSpPr/>
              <p:nvPr/>
            </p:nvSpPr>
            <p:spPr>
              <a:xfrm>
                <a:off x="7358859" y="4892795"/>
                <a:ext cx="1632367" cy="1703168"/>
              </a:xfrm>
              <a:custGeom>
                <a:avLst/>
                <a:gdLst>
                  <a:gd name="connsiteX0" fmla="*/ 1229952 w 1632367"/>
                  <a:gd name="connsiteY0" fmla="*/ 515008 h 1703168"/>
                  <a:gd name="connsiteX1" fmla="*/ 1543888 w 1632367"/>
                  <a:gd name="connsiteY1" fmla="*/ 423039 h 1703168"/>
                  <a:gd name="connsiteX2" fmla="*/ 1632367 w 1632367"/>
                  <a:gd name="connsiteY2" fmla="*/ 0 h 1703168"/>
                  <a:gd name="connsiteX3" fmla="*/ 737790 w 1632367"/>
                  <a:gd name="connsiteY3" fmla="*/ 296032 h 1703168"/>
                  <a:gd name="connsiteX4" fmla="*/ 691421 w 1632367"/>
                  <a:gd name="connsiteY4" fmla="*/ 669165 h 1703168"/>
                  <a:gd name="connsiteX5" fmla="*/ 591293 w 1632367"/>
                  <a:gd name="connsiteY5" fmla="*/ 419005 h 1703168"/>
                  <a:gd name="connsiteX6" fmla="*/ 0 w 1632367"/>
                  <a:gd name="connsiteY6" fmla="*/ 1703168 h 1703168"/>
                  <a:gd name="connsiteX7" fmla="*/ 1268571 w 1632367"/>
                  <a:gd name="connsiteY7" fmla="*/ 1114504 h 1703168"/>
                  <a:gd name="connsiteX8" fmla="*/ 1478073 w 1632367"/>
                  <a:gd name="connsiteY8" fmla="*/ 669346 h 1703168"/>
                  <a:gd name="connsiteX9" fmla="*/ 1229952 w 1632367"/>
                  <a:gd name="connsiteY9" fmla="*/ 515008 h 170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2367" h="1703168">
                    <a:moveTo>
                      <a:pt x="1229952" y="515008"/>
                    </a:moveTo>
                    <a:lnTo>
                      <a:pt x="1543888" y="423039"/>
                    </a:lnTo>
                    <a:cubicBezTo>
                      <a:pt x="1599143" y="194590"/>
                      <a:pt x="1632367" y="0"/>
                      <a:pt x="1632367" y="0"/>
                    </a:cubicBezTo>
                    <a:cubicBezTo>
                      <a:pt x="1253568" y="15276"/>
                      <a:pt x="962024" y="131222"/>
                      <a:pt x="737790" y="296032"/>
                    </a:cubicBezTo>
                    <a:lnTo>
                      <a:pt x="691421" y="669165"/>
                    </a:lnTo>
                    <a:lnTo>
                      <a:pt x="591293" y="419005"/>
                    </a:lnTo>
                    <a:cubicBezTo>
                      <a:pt x="61917" y="923859"/>
                      <a:pt x="0" y="1703168"/>
                      <a:pt x="0" y="1703168"/>
                    </a:cubicBezTo>
                    <a:cubicBezTo>
                      <a:pt x="0" y="1703168"/>
                      <a:pt x="1065461" y="1286294"/>
                      <a:pt x="1268571" y="1114504"/>
                    </a:cubicBezTo>
                    <a:cubicBezTo>
                      <a:pt x="1346988" y="1048191"/>
                      <a:pt x="1419103" y="866927"/>
                      <a:pt x="1478073" y="669346"/>
                    </a:cubicBezTo>
                    <a:cubicBezTo>
                      <a:pt x="1372008" y="612189"/>
                      <a:pt x="1229952" y="515008"/>
                      <a:pt x="1229952" y="515008"/>
                    </a:cubicBezTo>
                    <a:close/>
                  </a:path>
                </a:pathLst>
              </a:custGeom>
              <a:solidFill>
                <a:schemeClr val="accent1">
                  <a:lumMod val="60000"/>
                  <a:lumOff val="40000"/>
                </a:schemeClr>
              </a:solidFill>
              <a:ln w="452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286F35D-E784-4BB8-A89D-23D17D2459F0}"/>
                  </a:ext>
                </a:extLst>
              </p:cNvPr>
              <p:cNvSpPr/>
              <p:nvPr/>
            </p:nvSpPr>
            <p:spPr>
              <a:xfrm>
                <a:off x="7358814" y="4892795"/>
                <a:ext cx="1632412" cy="1703123"/>
              </a:xfrm>
              <a:custGeom>
                <a:avLst/>
                <a:gdLst>
                  <a:gd name="connsiteX0" fmla="*/ 1632413 w 1632412"/>
                  <a:gd name="connsiteY0" fmla="*/ 0 h 1703123"/>
                  <a:gd name="connsiteX1" fmla="*/ 0 w 1632412"/>
                  <a:gd name="connsiteY1" fmla="*/ 1703123 h 1703123"/>
                  <a:gd name="connsiteX2" fmla="*/ 1268571 w 1632412"/>
                  <a:gd name="connsiteY2" fmla="*/ 1114460 h 1703123"/>
                  <a:gd name="connsiteX3" fmla="*/ 1478073 w 1632412"/>
                  <a:gd name="connsiteY3" fmla="*/ 669301 h 1703123"/>
                  <a:gd name="connsiteX4" fmla="*/ 1230043 w 1632412"/>
                  <a:gd name="connsiteY4" fmla="*/ 515008 h 1703123"/>
                  <a:gd name="connsiteX5" fmla="*/ 1543979 w 1632412"/>
                  <a:gd name="connsiteY5" fmla="*/ 423039 h 1703123"/>
                  <a:gd name="connsiteX6" fmla="*/ 1632413 w 1632412"/>
                  <a:gd name="connsiteY6" fmla="*/ 0 h 170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412" h="1703123">
                    <a:moveTo>
                      <a:pt x="1632413" y="0"/>
                    </a:moveTo>
                    <a:cubicBezTo>
                      <a:pt x="1632413" y="0"/>
                      <a:pt x="385508" y="978070"/>
                      <a:pt x="0" y="1703123"/>
                    </a:cubicBezTo>
                    <a:cubicBezTo>
                      <a:pt x="0" y="1703123"/>
                      <a:pt x="1065461" y="1286249"/>
                      <a:pt x="1268571" y="1114460"/>
                    </a:cubicBezTo>
                    <a:cubicBezTo>
                      <a:pt x="1346988" y="1048146"/>
                      <a:pt x="1419103" y="866882"/>
                      <a:pt x="1478073" y="669301"/>
                    </a:cubicBezTo>
                    <a:cubicBezTo>
                      <a:pt x="1372054" y="612234"/>
                      <a:pt x="1230043" y="515008"/>
                      <a:pt x="1230043" y="515008"/>
                    </a:cubicBezTo>
                    <a:lnTo>
                      <a:pt x="1543979" y="423039"/>
                    </a:lnTo>
                    <a:cubicBezTo>
                      <a:pt x="1599188" y="194590"/>
                      <a:pt x="1632413" y="0"/>
                      <a:pt x="1632413" y="0"/>
                    </a:cubicBezTo>
                    <a:close/>
                  </a:path>
                </a:pathLst>
              </a:custGeom>
              <a:solidFill>
                <a:schemeClr val="accent1"/>
              </a:solidFill>
              <a:ln w="4529"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A1CB145-022E-4A86-A259-A35A8AA4E764}"/>
                  </a:ext>
                </a:extLst>
              </p:cNvPr>
              <p:cNvSpPr/>
              <p:nvPr/>
            </p:nvSpPr>
            <p:spPr>
              <a:xfrm>
                <a:off x="7274460" y="5792085"/>
                <a:ext cx="1930846" cy="939712"/>
              </a:xfrm>
              <a:custGeom>
                <a:avLst/>
                <a:gdLst>
                  <a:gd name="connsiteX0" fmla="*/ 1930846 w 1930846"/>
                  <a:gd name="connsiteY0" fmla="*/ 60649 h 939712"/>
                  <a:gd name="connsiteX1" fmla="*/ 1309275 w 1930846"/>
                  <a:gd name="connsiteY1" fmla="*/ 13464 h 939712"/>
                  <a:gd name="connsiteX2" fmla="*/ 1228502 w 1930846"/>
                  <a:gd name="connsiteY2" fmla="*/ 193412 h 939712"/>
                  <a:gd name="connsiteX3" fmla="*/ 1178235 w 1930846"/>
                  <a:gd name="connsiteY3" fmla="*/ 37079 h 939712"/>
                  <a:gd name="connsiteX4" fmla="*/ 0 w 1930846"/>
                  <a:gd name="connsiteY4" fmla="*/ 836106 h 939712"/>
                  <a:gd name="connsiteX5" fmla="*/ 1134494 w 1930846"/>
                  <a:gd name="connsiteY5" fmla="*/ 856775 h 939712"/>
                  <a:gd name="connsiteX6" fmla="*/ 1137939 w 1930846"/>
                  <a:gd name="connsiteY6" fmla="*/ 707558 h 939712"/>
                  <a:gd name="connsiteX7" fmla="*/ 1223516 w 1930846"/>
                  <a:gd name="connsiteY7" fmla="*/ 820786 h 939712"/>
                  <a:gd name="connsiteX8" fmla="*/ 1556127 w 1930846"/>
                  <a:gd name="connsiteY8" fmla="*/ 603986 h 939712"/>
                  <a:gd name="connsiteX9" fmla="*/ 1462254 w 1930846"/>
                  <a:gd name="connsiteY9" fmla="*/ 477749 h 939712"/>
                  <a:gd name="connsiteX10" fmla="*/ 1639212 w 1930846"/>
                  <a:gd name="connsiteY10" fmla="*/ 522895 h 939712"/>
                  <a:gd name="connsiteX11" fmla="*/ 1930846 w 1930846"/>
                  <a:gd name="connsiteY11" fmla="*/ 60649 h 93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0846" h="939712">
                    <a:moveTo>
                      <a:pt x="1930846" y="60649"/>
                    </a:moveTo>
                    <a:cubicBezTo>
                      <a:pt x="1709559" y="-3036"/>
                      <a:pt x="1501235" y="-12509"/>
                      <a:pt x="1309275" y="13464"/>
                    </a:cubicBezTo>
                    <a:cubicBezTo>
                      <a:pt x="1273422" y="95823"/>
                      <a:pt x="1228502" y="193412"/>
                      <a:pt x="1228502" y="193412"/>
                    </a:cubicBezTo>
                    <a:lnTo>
                      <a:pt x="1178235" y="37079"/>
                    </a:lnTo>
                    <a:cubicBezTo>
                      <a:pt x="458711" y="198987"/>
                      <a:pt x="0" y="836106"/>
                      <a:pt x="0" y="836106"/>
                    </a:cubicBezTo>
                    <a:cubicBezTo>
                      <a:pt x="482553" y="983011"/>
                      <a:pt x="853193" y="958580"/>
                      <a:pt x="1134494" y="856775"/>
                    </a:cubicBezTo>
                    <a:cubicBezTo>
                      <a:pt x="1136397" y="796762"/>
                      <a:pt x="1137939" y="707558"/>
                      <a:pt x="1137939" y="707558"/>
                    </a:cubicBezTo>
                    <a:lnTo>
                      <a:pt x="1223516" y="820786"/>
                    </a:lnTo>
                    <a:cubicBezTo>
                      <a:pt x="1355509" y="761543"/>
                      <a:pt x="1465427" y="685303"/>
                      <a:pt x="1556127" y="603986"/>
                    </a:cubicBezTo>
                    <a:cubicBezTo>
                      <a:pt x="1511162" y="545378"/>
                      <a:pt x="1462254" y="477749"/>
                      <a:pt x="1462254" y="477749"/>
                    </a:cubicBezTo>
                    <a:lnTo>
                      <a:pt x="1639212" y="522895"/>
                    </a:lnTo>
                    <a:cubicBezTo>
                      <a:pt x="1852884" y="295852"/>
                      <a:pt x="1930846" y="60649"/>
                      <a:pt x="1930846" y="60649"/>
                    </a:cubicBezTo>
                    <a:close/>
                  </a:path>
                </a:pathLst>
              </a:custGeom>
              <a:solidFill>
                <a:schemeClr val="accent1">
                  <a:lumMod val="60000"/>
                  <a:lumOff val="40000"/>
                </a:schemeClr>
              </a:solidFill>
              <a:ln w="452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AA43A1B-FD6E-4FC9-849C-75BA5C460A26}"/>
                  </a:ext>
                </a:extLst>
              </p:cNvPr>
              <p:cNvSpPr/>
              <p:nvPr/>
            </p:nvSpPr>
            <p:spPr>
              <a:xfrm>
                <a:off x="7274505" y="5852688"/>
                <a:ext cx="1930846" cy="879102"/>
              </a:xfrm>
              <a:custGeom>
                <a:avLst/>
                <a:gdLst>
                  <a:gd name="connsiteX0" fmla="*/ 1134403 w 1930846"/>
                  <a:gd name="connsiteY0" fmla="*/ 796172 h 879102"/>
                  <a:gd name="connsiteX1" fmla="*/ 1137848 w 1930846"/>
                  <a:gd name="connsiteY1" fmla="*/ 646955 h 879102"/>
                  <a:gd name="connsiteX2" fmla="*/ 1223426 w 1930846"/>
                  <a:gd name="connsiteY2" fmla="*/ 760182 h 879102"/>
                  <a:gd name="connsiteX3" fmla="*/ 1556036 w 1930846"/>
                  <a:gd name="connsiteY3" fmla="*/ 543382 h 879102"/>
                  <a:gd name="connsiteX4" fmla="*/ 1462163 w 1930846"/>
                  <a:gd name="connsiteY4" fmla="*/ 417146 h 879102"/>
                  <a:gd name="connsiteX5" fmla="*/ 1639121 w 1930846"/>
                  <a:gd name="connsiteY5" fmla="*/ 462292 h 879102"/>
                  <a:gd name="connsiteX6" fmla="*/ 1930846 w 1930846"/>
                  <a:gd name="connsiteY6" fmla="*/ 0 h 879102"/>
                  <a:gd name="connsiteX7" fmla="*/ 0 w 1930846"/>
                  <a:gd name="connsiteY7" fmla="*/ 775458 h 879102"/>
                  <a:gd name="connsiteX8" fmla="*/ 1134403 w 1930846"/>
                  <a:gd name="connsiteY8" fmla="*/ 796172 h 87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0846" h="879102">
                    <a:moveTo>
                      <a:pt x="1134403" y="796172"/>
                    </a:moveTo>
                    <a:cubicBezTo>
                      <a:pt x="1136306" y="736159"/>
                      <a:pt x="1137848" y="646955"/>
                      <a:pt x="1137848" y="646955"/>
                    </a:cubicBezTo>
                    <a:lnTo>
                      <a:pt x="1223426" y="760182"/>
                    </a:lnTo>
                    <a:cubicBezTo>
                      <a:pt x="1355418" y="700939"/>
                      <a:pt x="1465337" y="624699"/>
                      <a:pt x="1556036" y="543382"/>
                    </a:cubicBezTo>
                    <a:cubicBezTo>
                      <a:pt x="1511072" y="484774"/>
                      <a:pt x="1462163" y="417146"/>
                      <a:pt x="1462163" y="417146"/>
                    </a:cubicBezTo>
                    <a:lnTo>
                      <a:pt x="1639121" y="462292"/>
                    </a:lnTo>
                    <a:cubicBezTo>
                      <a:pt x="1852884" y="235203"/>
                      <a:pt x="1930846" y="0"/>
                      <a:pt x="1930846" y="0"/>
                    </a:cubicBezTo>
                    <a:cubicBezTo>
                      <a:pt x="1076656" y="130679"/>
                      <a:pt x="0" y="775458"/>
                      <a:pt x="0" y="775458"/>
                    </a:cubicBezTo>
                    <a:cubicBezTo>
                      <a:pt x="482462" y="922408"/>
                      <a:pt x="853148" y="897976"/>
                      <a:pt x="1134403" y="796172"/>
                    </a:cubicBezTo>
                    <a:close/>
                  </a:path>
                </a:pathLst>
              </a:custGeom>
              <a:solidFill>
                <a:schemeClr val="accent1"/>
              </a:solidFill>
              <a:ln w="4529" cap="flat">
                <a:noFill/>
                <a:prstDash val="solid"/>
                <a:miter/>
              </a:ln>
            </p:spPr>
            <p:txBody>
              <a:bodyPr rtlCol="0" anchor="ctr"/>
              <a:lstStyle/>
              <a:p>
                <a:endParaRPr lang="en-US"/>
              </a:p>
            </p:txBody>
          </p:sp>
        </p:grpSp>
        <p:grpSp>
          <p:nvGrpSpPr>
            <p:cNvPr id="45" name="Graphic 2">
              <a:extLst>
                <a:ext uri="{FF2B5EF4-FFF2-40B4-BE49-F238E27FC236}">
                  <a16:creationId xmlns:a16="http://schemas.microsoft.com/office/drawing/2014/main" id="{1EBD2581-DCD9-4603-AAA4-EE4849A978CB}"/>
                </a:ext>
              </a:extLst>
            </p:cNvPr>
            <p:cNvGrpSpPr/>
            <p:nvPr/>
          </p:nvGrpSpPr>
          <p:grpSpPr>
            <a:xfrm>
              <a:off x="3598835" y="3923020"/>
              <a:ext cx="3363955" cy="656926"/>
              <a:chOff x="3598835" y="3923020"/>
              <a:chExt cx="3363955" cy="656926"/>
            </a:xfrm>
          </p:grpSpPr>
          <p:sp>
            <p:nvSpPr>
              <p:cNvPr id="46" name="Freeform: Shape 45">
                <a:extLst>
                  <a:ext uri="{FF2B5EF4-FFF2-40B4-BE49-F238E27FC236}">
                    <a16:creationId xmlns:a16="http://schemas.microsoft.com/office/drawing/2014/main" id="{0ABED49B-C4FB-42A0-95E1-A96F47130421}"/>
                  </a:ext>
                </a:extLst>
              </p:cNvPr>
              <p:cNvSpPr/>
              <p:nvPr/>
            </p:nvSpPr>
            <p:spPr>
              <a:xfrm>
                <a:off x="3643029" y="3923020"/>
                <a:ext cx="3319761" cy="656926"/>
              </a:xfrm>
              <a:custGeom>
                <a:avLst/>
                <a:gdLst>
                  <a:gd name="connsiteX0" fmla="*/ 118485 w 3319761"/>
                  <a:gd name="connsiteY0" fmla="*/ 21168 h 656926"/>
                  <a:gd name="connsiteX1" fmla="*/ 0 w 3319761"/>
                  <a:gd name="connsiteY1" fmla="*/ 21168 h 656926"/>
                  <a:gd name="connsiteX2" fmla="*/ 70030 w 3319761"/>
                  <a:gd name="connsiteY2" fmla="*/ 0 h 656926"/>
                  <a:gd name="connsiteX3" fmla="*/ 3038552 w 3319761"/>
                  <a:gd name="connsiteY3" fmla="*/ 0 h 656926"/>
                  <a:gd name="connsiteX4" fmla="*/ 3319761 w 3319761"/>
                  <a:gd name="connsiteY4" fmla="*/ 249299 h 656926"/>
                  <a:gd name="connsiteX5" fmla="*/ 3319761 w 3319761"/>
                  <a:gd name="connsiteY5" fmla="*/ 407627 h 656926"/>
                  <a:gd name="connsiteX6" fmla="*/ 3038552 w 3319761"/>
                  <a:gd name="connsiteY6" fmla="*/ 656927 h 656926"/>
                  <a:gd name="connsiteX7" fmla="*/ 103210 w 3319761"/>
                  <a:gd name="connsiteY7" fmla="*/ 656020 h 656926"/>
                  <a:gd name="connsiteX8" fmla="*/ 118485 w 3319761"/>
                  <a:gd name="connsiteY8" fmla="*/ 21168 h 65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9761" h="656926">
                    <a:moveTo>
                      <a:pt x="118485" y="21168"/>
                    </a:moveTo>
                    <a:lnTo>
                      <a:pt x="0" y="21168"/>
                    </a:lnTo>
                    <a:cubicBezTo>
                      <a:pt x="19400" y="7932"/>
                      <a:pt x="43650" y="0"/>
                      <a:pt x="70030" y="0"/>
                    </a:cubicBezTo>
                    <a:lnTo>
                      <a:pt x="3038552" y="0"/>
                    </a:lnTo>
                    <a:cubicBezTo>
                      <a:pt x="3193843" y="0"/>
                      <a:pt x="3319761" y="111595"/>
                      <a:pt x="3319761" y="249299"/>
                    </a:cubicBezTo>
                    <a:lnTo>
                      <a:pt x="3319761" y="407627"/>
                    </a:lnTo>
                    <a:cubicBezTo>
                      <a:pt x="3319761" y="545286"/>
                      <a:pt x="3193843" y="656927"/>
                      <a:pt x="3038552" y="656927"/>
                    </a:cubicBezTo>
                    <a:lnTo>
                      <a:pt x="103210" y="656020"/>
                    </a:lnTo>
                    <a:lnTo>
                      <a:pt x="118485" y="21168"/>
                    </a:lnTo>
                    <a:close/>
                  </a:path>
                </a:pathLst>
              </a:custGeom>
              <a:solidFill>
                <a:schemeClr val="accent1"/>
              </a:solidFill>
              <a:ln w="452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A97E53F-7EBE-459B-8D96-88922488D7E5}"/>
                  </a:ext>
                </a:extLst>
              </p:cNvPr>
              <p:cNvSpPr/>
              <p:nvPr/>
            </p:nvSpPr>
            <p:spPr>
              <a:xfrm>
                <a:off x="6432553" y="3923020"/>
                <a:ext cx="344939" cy="656926"/>
              </a:xfrm>
              <a:custGeom>
                <a:avLst/>
                <a:gdLst>
                  <a:gd name="connsiteX0" fmla="*/ 281210 w 344939"/>
                  <a:gd name="connsiteY0" fmla="*/ 407627 h 656926"/>
                  <a:gd name="connsiteX1" fmla="*/ 281210 w 344939"/>
                  <a:gd name="connsiteY1" fmla="*/ 249299 h 656926"/>
                  <a:gd name="connsiteX2" fmla="*/ 0 w 344939"/>
                  <a:gd name="connsiteY2" fmla="*/ 0 h 656926"/>
                  <a:gd name="connsiteX3" fmla="*/ 63730 w 344939"/>
                  <a:gd name="connsiteY3" fmla="*/ 0 h 656926"/>
                  <a:gd name="connsiteX4" fmla="*/ 344940 w 344939"/>
                  <a:gd name="connsiteY4" fmla="*/ 249299 h 656926"/>
                  <a:gd name="connsiteX5" fmla="*/ 344940 w 344939"/>
                  <a:gd name="connsiteY5" fmla="*/ 407627 h 656926"/>
                  <a:gd name="connsiteX6" fmla="*/ 63730 w 344939"/>
                  <a:gd name="connsiteY6" fmla="*/ 656927 h 656926"/>
                  <a:gd name="connsiteX7" fmla="*/ 816 w 344939"/>
                  <a:gd name="connsiteY7" fmla="*/ 656927 h 656926"/>
                  <a:gd name="connsiteX8" fmla="*/ 281210 w 344939"/>
                  <a:gd name="connsiteY8" fmla="*/ 407627 h 65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939" h="656926">
                    <a:moveTo>
                      <a:pt x="281210" y="407627"/>
                    </a:moveTo>
                    <a:lnTo>
                      <a:pt x="281210" y="249299"/>
                    </a:lnTo>
                    <a:cubicBezTo>
                      <a:pt x="281210" y="111641"/>
                      <a:pt x="155291" y="0"/>
                      <a:pt x="0" y="0"/>
                    </a:cubicBezTo>
                    <a:lnTo>
                      <a:pt x="63730" y="0"/>
                    </a:lnTo>
                    <a:cubicBezTo>
                      <a:pt x="219021" y="0"/>
                      <a:pt x="344940" y="111595"/>
                      <a:pt x="344940" y="249299"/>
                    </a:cubicBezTo>
                    <a:lnTo>
                      <a:pt x="344940" y="407627"/>
                    </a:lnTo>
                    <a:cubicBezTo>
                      <a:pt x="344940" y="545286"/>
                      <a:pt x="219021" y="656927"/>
                      <a:pt x="63730" y="656927"/>
                    </a:cubicBezTo>
                    <a:lnTo>
                      <a:pt x="816" y="656927"/>
                    </a:lnTo>
                    <a:cubicBezTo>
                      <a:pt x="155744" y="656473"/>
                      <a:pt x="281210" y="545059"/>
                      <a:pt x="281210" y="407627"/>
                    </a:cubicBezTo>
                    <a:close/>
                  </a:path>
                </a:pathLst>
              </a:custGeom>
              <a:solidFill>
                <a:schemeClr val="accent1">
                  <a:lumMod val="60000"/>
                  <a:lumOff val="40000"/>
                </a:schemeClr>
              </a:solidFill>
              <a:ln w="452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BF2BEBA-874E-41BC-9109-E847CBBBCB04}"/>
                  </a:ext>
                </a:extLst>
              </p:cNvPr>
              <p:cNvSpPr/>
              <p:nvPr/>
            </p:nvSpPr>
            <p:spPr>
              <a:xfrm>
                <a:off x="5737325" y="3923020"/>
                <a:ext cx="344939" cy="656926"/>
              </a:xfrm>
              <a:custGeom>
                <a:avLst/>
                <a:gdLst>
                  <a:gd name="connsiteX0" fmla="*/ 281210 w 344939"/>
                  <a:gd name="connsiteY0" fmla="*/ 407627 h 656926"/>
                  <a:gd name="connsiteX1" fmla="*/ 281210 w 344939"/>
                  <a:gd name="connsiteY1" fmla="*/ 249299 h 656926"/>
                  <a:gd name="connsiteX2" fmla="*/ 0 w 344939"/>
                  <a:gd name="connsiteY2" fmla="*/ 0 h 656926"/>
                  <a:gd name="connsiteX3" fmla="*/ 63730 w 344939"/>
                  <a:gd name="connsiteY3" fmla="*/ 0 h 656926"/>
                  <a:gd name="connsiteX4" fmla="*/ 344940 w 344939"/>
                  <a:gd name="connsiteY4" fmla="*/ 249299 h 656926"/>
                  <a:gd name="connsiteX5" fmla="*/ 344940 w 344939"/>
                  <a:gd name="connsiteY5" fmla="*/ 407627 h 656926"/>
                  <a:gd name="connsiteX6" fmla="*/ 63730 w 344939"/>
                  <a:gd name="connsiteY6" fmla="*/ 656927 h 656926"/>
                  <a:gd name="connsiteX7" fmla="*/ 816 w 344939"/>
                  <a:gd name="connsiteY7" fmla="*/ 656927 h 656926"/>
                  <a:gd name="connsiteX8" fmla="*/ 281210 w 344939"/>
                  <a:gd name="connsiteY8" fmla="*/ 407627 h 65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939" h="656926">
                    <a:moveTo>
                      <a:pt x="281210" y="407627"/>
                    </a:moveTo>
                    <a:lnTo>
                      <a:pt x="281210" y="249299"/>
                    </a:lnTo>
                    <a:cubicBezTo>
                      <a:pt x="281210" y="111641"/>
                      <a:pt x="155291" y="0"/>
                      <a:pt x="0" y="0"/>
                    </a:cubicBezTo>
                    <a:lnTo>
                      <a:pt x="63730" y="0"/>
                    </a:lnTo>
                    <a:cubicBezTo>
                      <a:pt x="219021" y="0"/>
                      <a:pt x="344940" y="111595"/>
                      <a:pt x="344940" y="249299"/>
                    </a:cubicBezTo>
                    <a:lnTo>
                      <a:pt x="344940" y="407627"/>
                    </a:lnTo>
                    <a:cubicBezTo>
                      <a:pt x="344940" y="545286"/>
                      <a:pt x="219021" y="656927"/>
                      <a:pt x="63730" y="656927"/>
                    </a:cubicBezTo>
                    <a:lnTo>
                      <a:pt x="816" y="656927"/>
                    </a:lnTo>
                    <a:cubicBezTo>
                      <a:pt x="155744" y="656473"/>
                      <a:pt x="281210" y="545059"/>
                      <a:pt x="281210" y="407627"/>
                    </a:cubicBezTo>
                    <a:close/>
                  </a:path>
                </a:pathLst>
              </a:custGeom>
              <a:solidFill>
                <a:schemeClr val="accent1">
                  <a:lumMod val="60000"/>
                  <a:lumOff val="40000"/>
                </a:schemeClr>
              </a:solidFill>
              <a:ln w="452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7088B09-6F28-4B2A-AB9E-4CE413746D57}"/>
                  </a:ext>
                </a:extLst>
              </p:cNvPr>
              <p:cNvSpPr/>
              <p:nvPr/>
            </p:nvSpPr>
            <p:spPr>
              <a:xfrm>
                <a:off x="3598835" y="3923564"/>
                <a:ext cx="2116914" cy="655748"/>
              </a:xfrm>
              <a:custGeom>
                <a:avLst/>
                <a:gdLst>
                  <a:gd name="connsiteX0" fmla="*/ 1847989 w 2116914"/>
                  <a:gd name="connsiteY0" fmla="*/ 45 h 655748"/>
                  <a:gd name="connsiteX1" fmla="*/ 2116915 w 2116914"/>
                  <a:gd name="connsiteY1" fmla="*/ 238421 h 655748"/>
                  <a:gd name="connsiteX2" fmla="*/ 2116915 w 2116914"/>
                  <a:gd name="connsiteY2" fmla="*/ 417373 h 655748"/>
                  <a:gd name="connsiteX3" fmla="*/ 1847989 w 2116914"/>
                  <a:gd name="connsiteY3" fmla="*/ 655748 h 655748"/>
                  <a:gd name="connsiteX4" fmla="*/ 0 w 2116914"/>
                  <a:gd name="connsiteY4" fmla="*/ 655748 h 655748"/>
                  <a:gd name="connsiteX5" fmla="*/ 0 w 2116914"/>
                  <a:gd name="connsiteY5" fmla="*/ 615724 h 655748"/>
                  <a:gd name="connsiteX6" fmla="*/ 7615 w 2116914"/>
                  <a:gd name="connsiteY6" fmla="*/ 615724 h 655748"/>
                  <a:gd name="connsiteX7" fmla="*/ 477431 w 2116914"/>
                  <a:gd name="connsiteY7" fmla="*/ 576290 h 655748"/>
                  <a:gd name="connsiteX8" fmla="*/ 572391 w 2116914"/>
                  <a:gd name="connsiteY8" fmla="*/ 246081 h 655748"/>
                  <a:gd name="connsiteX9" fmla="*/ 377167 w 2116914"/>
                  <a:gd name="connsiteY9" fmla="*/ 58880 h 655748"/>
                  <a:gd name="connsiteX10" fmla="*/ 7615 w 2116914"/>
                  <a:gd name="connsiteY10" fmla="*/ 39888 h 655748"/>
                  <a:gd name="connsiteX11" fmla="*/ 0 w 2116914"/>
                  <a:gd name="connsiteY11" fmla="*/ 39797 h 655748"/>
                  <a:gd name="connsiteX12" fmla="*/ 0 w 2116914"/>
                  <a:gd name="connsiteY12" fmla="*/ 0 h 655748"/>
                  <a:gd name="connsiteX13" fmla="*/ 1847989 w 2116914"/>
                  <a:gd name="connsiteY13" fmla="*/ 0 h 65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16914" h="655748">
                    <a:moveTo>
                      <a:pt x="1847989" y="45"/>
                    </a:moveTo>
                    <a:cubicBezTo>
                      <a:pt x="1996526" y="45"/>
                      <a:pt x="2116915" y="106791"/>
                      <a:pt x="2116915" y="238421"/>
                    </a:cubicBezTo>
                    <a:lnTo>
                      <a:pt x="2116915" y="417373"/>
                    </a:lnTo>
                    <a:cubicBezTo>
                      <a:pt x="2116915" y="549048"/>
                      <a:pt x="1996526" y="655748"/>
                      <a:pt x="1847989" y="655748"/>
                    </a:cubicBezTo>
                    <a:lnTo>
                      <a:pt x="0" y="655748"/>
                    </a:lnTo>
                    <a:lnTo>
                      <a:pt x="0" y="615724"/>
                    </a:lnTo>
                    <a:lnTo>
                      <a:pt x="7615" y="615724"/>
                    </a:lnTo>
                    <a:lnTo>
                      <a:pt x="477431" y="576290"/>
                    </a:lnTo>
                    <a:lnTo>
                      <a:pt x="572391" y="246081"/>
                    </a:lnTo>
                    <a:cubicBezTo>
                      <a:pt x="572391" y="246081"/>
                      <a:pt x="389134" y="63594"/>
                      <a:pt x="377167" y="58880"/>
                    </a:cubicBezTo>
                    <a:cubicBezTo>
                      <a:pt x="365201" y="54166"/>
                      <a:pt x="7615" y="39888"/>
                      <a:pt x="7615" y="39888"/>
                    </a:cubicBezTo>
                    <a:lnTo>
                      <a:pt x="0" y="39797"/>
                    </a:lnTo>
                    <a:lnTo>
                      <a:pt x="0" y="0"/>
                    </a:lnTo>
                    <a:lnTo>
                      <a:pt x="1847989" y="0"/>
                    </a:lnTo>
                    <a:close/>
                  </a:path>
                </a:pathLst>
              </a:custGeom>
              <a:solidFill>
                <a:schemeClr val="accent1">
                  <a:lumMod val="60000"/>
                  <a:lumOff val="40000"/>
                </a:schemeClr>
              </a:solidFill>
              <a:ln w="4529"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9EA00B-1E1D-403E-A3C5-9A5B13D93379}"/>
                  </a:ext>
                </a:extLst>
              </p:cNvPr>
              <p:cNvSpPr/>
              <p:nvPr/>
            </p:nvSpPr>
            <p:spPr>
              <a:xfrm>
                <a:off x="3606133" y="3963633"/>
                <a:ext cx="2049875" cy="575700"/>
              </a:xfrm>
              <a:custGeom>
                <a:avLst/>
                <a:gdLst>
                  <a:gd name="connsiteX0" fmla="*/ 112547 w 2049875"/>
                  <a:gd name="connsiteY0" fmla="*/ 286649 h 575700"/>
                  <a:gd name="connsiteX1" fmla="*/ 0 w 2049875"/>
                  <a:gd name="connsiteY1" fmla="*/ 0 h 575700"/>
                  <a:gd name="connsiteX2" fmla="*/ 1802843 w 2049875"/>
                  <a:gd name="connsiteY2" fmla="*/ 0 h 575700"/>
                  <a:gd name="connsiteX3" fmla="*/ 2049876 w 2049875"/>
                  <a:gd name="connsiteY3" fmla="*/ 218976 h 575700"/>
                  <a:gd name="connsiteX4" fmla="*/ 2049876 w 2049875"/>
                  <a:gd name="connsiteY4" fmla="*/ 356725 h 575700"/>
                  <a:gd name="connsiteX5" fmla="*/ 1802843 w 2049875"/>
                  <a:gd name="connsiteY5" fmla="*/ 575700 h 575700"/>
                  <a:gd name="connsiteX6" fmla="*/ 0 w 2049875"/>
                  <a:gd name="connsiteY6" fmla="*/ 575700 h 575700"/>
                  <a:gd name="connsiteX7" fmla="*/ 112547 w 2049875"/>
                  <a:gd name="connsiteY7" fmla="*/ 286649 h 57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9875" h="575700">
                    <a:moveTo>
                      <a:pt x="112547" y="286649"/>
                    </a:moveTo>
                    <a:cubicBezTo>
                      <a:pt x="112547" y="93600"/>
                      <a:pt x="0" y="0"/>
                      <a:pt x="0" y="0"/>
                    </a:cubicBezTo>
                    <a:lnTo>
                      <a:pt x="1802843" y="0"/>
                    </a:lnTo>
                    <a:cubicBezTo>
                      <a:pt x="1939277" y="0"/>
                      <a:pt x="2049876" y="98043"/>
                      <a:pt x="2049876" y="218976"/>
                    </a:cubicBezTo>
                    <a:lnTo>
                      <a:pt x="2049876" y="356725"/>
                    </a:lnTo>
                    <a:cubicBezTo>
                      <a:pt x="2049876" y="477658"/>
                      <a:pt x="1939277" y="575700"/>
                      <a:pt x="1802843" y="575700"/>
                    </a:cubicBezTo>
                    <a:lnTo>
                      <a:pt x="0" y="575700"/>
                    </a:lnTo>
                    <a:cubicBezTo>
                      <a:pt x="0" y="575655"/>
                      <a:pt x="112547" y="529739"/>
                      <a:pt x="112547" y="286649"/>
                    </a:cubicBezTo>
                    <a:close/>
                  </a:path>
                </a:pathLst>
              </a:custGeom>
              <a:solidFill>
                <a:srgbClr val="DDE8FE"/>
              </a:solidFill>
              <a:ln w="452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792B410-60BD-4233-B69A-072234F8B2A3}"/>
                  </a:ext>
                </a:extLst>
              </p:cNvPr>
              <p:cNvSpPr/>
              <p:nvPr/>
            </p:nvSpPr>
            <p:spPr>
              <a:xfrm>
                <a:off x="3606087" y="3963633"/>
                <a:ext cx="2049875" cy="409213"/>
              </a:xfrm>
              <a:custGeom>
                <a:avLst/>
                <a:gdLst>
                  <a:gd name="connsiteX0" fmla="*/ 2049876 w 2049875"/>
                  <a:gd name="connsiteY0" fmla="*/ 218976 h 409213"/>
                  <a:gd name="connsiteX1" fmla="*/ 2049876 w 2049875"/>
                  <a:gd name="connsiteY1" fmla="*/ 356725 h 409213"/>
                  <a:gd name="connsiteX2" fmla="*/ 2042669 w 2049875"/>
                  <a:gd name="connsiteY2" fmla="*/ 409214 h 409213"/>
                  <a:gd name="connsiteX3" fmla="*/ 1643472 w 2049875"/>
                  <a:gd name="connsiteY3" fmla="*/ 109465 h 409213"/>
                  <a:gd name="connsiteX4" fmla="*/ 0 w 2049875"/>
                  <a:gd name="connsiteY4" fmla="*/ 0 h 409213"/>
                  <a:gd name="connsiteX5" fmla="*/ 1802843 w 2049875"/>
                  <a:gd name="connsiteY5" fmla="*/ 0 h 409213"/>
                  <a:gd name="connsiteX6" fmla="*/ 2049876 w 2049875"/>
                  <a:gd name="connsiteY6" fmla="*/ 218976 h 40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9875" h="409213">
                    <a:moveTo>
                      <a:pt x="2049876" y="218976"/>
                    </a:moveTo>
                    <a:lnTo>
                      <a:pt x="2049876" y="356725"/>
                    </a:lnTo>
                    <a:cubicBezTo>
                      <a:pt x="2049876" y="374856"/>
                      <a:pt x="2047337" y="392397"/>
                      <a:pt x="2042669" y="409214"/>
                    </a:cubicBezTo>
                    <a:cubicBezTo>
                      <a:pt x="1981885" y="277357"/>
                      <a:pt x="1865349" y="150305"/>
                      <a:pt x="1643472" y="109465"/>
                    </a:cubicBezTo>
                    <a:cubicBezTo>
                      <a:pt x="1125519" y="14097"/>
                      <a:pt x="0" y="0"/>
                      <a:pt x="0" y="0"/>
                    </a:cubicBezTo>
                    <a:lnTo>
                      <a:pt x="1802843" y="0"/>
                    </a:lnTo>
                    <a:cubicBezTo>
                      <a:pt x="1939277" y="0"/>
                      <a:pt x="2049876" y="98043"/>
                      <a:pt x="2049876" y="218976"/>
                    </a:cubicBezTo>
                    <a:close/>
                  </a:path>
                </a:pathLst>
              </a:custGeom>
              <a:solidFill>
                <a:srgbClr val="DAEEF7"/>
              </a:solidFill>
              <a:ln w="4529" cap="flat">
                <a:noFill/>
                <a:prstDash val="solid"/>
                <a:miter/>
              </a:ln>
            </p:spPr>
            <p:txBody>
              <a:bodyPr rtlCol="0" anchor="ctr"/>
              <a:lstStyle/>
              <a:p>
                <a:endParaRPr lang="en-US"/>
              </a:p>
            </p:txBody>
          </p:sp>
        </p:grpSp>
        <p:grpSp>
          <p:nvGrpSpPr>
            <p:cNvPr id="52" name="Graphic 2">
              <a:extLst>
                <a:ext uri="{FF2B5EF4-FFF2-40B4-BE49-F238E27FC236}">
                  <a16:creationId xmlns:a16="http://schemas.microsoft.com/office/drawing/2014/main" id="{1EBD2581-DCD9-4603-AAA4-EE4849A978CB}"/>
                </a:ext>
              </a:extLst>
            </p:cNvPr>
            <p:cNvGrpSpPr/>
            <p:nvPr/>
          </p:nvGrpSpPr>
          <p:grpSpPr>
            <a:xfrm>
              <a:off x="3626258" y="5230664"/>
              <a:ext cx="3807300" cy="822234"/>
              <a:chOff x="3626258" y="5230664"/>
              <a:chExt cx="3807300" cy="822234"/>
            </a:xfrm>
          </p:grpSpPr>
          <p:sp>
            <p:nvSpPr>
              <p:cNvPr id="53" name="Freeform: Shape 52">
                <a:extLst>
                  <a:ext uri="{FF2B5EF4-FFF2-40B4-BE49-F238E27FC236}">
                    <a16:creationId xmlns:a16="http://schemas.microsoft.com/office/drawing/2014/main" id="{F19C3579-FB8A-4019-9C92-C4401D616E2E}"/>
                  </a:ext>
                </a:extLst>
              </p:cNvPr>
              <p:cNvSpPr/>
              <p:nvPr/>
            </p:nvSpPr>
            <p:spPr>
              <a:xfrm>
                <a:off x="3676254" y="5230664"/>
                <a:ext cx="3757304" cy="822234"/>
              </a:xfrm>
              <a:custGeom>
                <a:avLst/>
                <a:gdLst>
                  <a:gd name="connsiteX0" fmla="*/ 134123 w 3757304"/>
                  <a:gd name="connsiteY0" fmla="*/ 26516 h 822234"/>
                  <a:gd name="connsiteX1" fmla="*/ 0 w 3757304"/>
                  <a:gd name="connsiteY1" fmla="*/ 26516 h 822234"/>
                  <a:gd name="connsiteX2" fmla="*/ 79232 w 3757304"/>
                  <a:gd name="connsiteY2" fmla="*/ 0 h 822234"/>
                  <a:gd name="connsiteX3" fmla="*/ 3439017 w 3757304"/>
                  <a:gd name="connsiteY3" fmla="*/ 0 h 822234"/>
                  <a:gd name="connsiteX4" fmla="*/ 3757304 w 3757304"/>
                  <a:gd name="connsiteY4" fmla="*/ 312032 h 822234"/>
                  <a:gd name="connsiteX5" fmla="*/ 3757304 w 3757304"/>
                  <a:gd name="connsiteY5" fmla="*/ 510203 h 822234"/>
                  <a:gd name="connsiteX6" fmla="*/ 3439017 w 3757304"/>
                  <a:gd name="connsiteY6" fmla="*/ 822235 h 822234"/>
                  <a:gd name="connsiteX7" fmla="*/ 116808 w 3757304"/>
                  <a:gd name="connsiteY7" fmla="*/ 821102 h 822234"/>
                  <a:gd name="connsiteX8" fmla="*/ 134123 w 3757304"/>
                  <a:gd name="connsiteY8" fmla="*/ 26516 h 82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7304" h="822234">
                    <a:moveTo>
                      <a:pt x="134123" y="26516"/>
                    </a:moveTo>
                    <a:lnTo>
                      <a:pt x="0" y="26516"/>
                    </a:lnTo>
                    <a:cubicBezTo>
                      <a:pt x="21938" y="9927"/>
                      <a:pt x="49407" y="0"/>
                      <a:pt x="79232" y="0"/>
                    </a:cubicBezTo>
                    <a:lnTo>
                      <a:pt x="3439017" y="0"/>
                    </a:lnTo>
                    <a:cubicBezTo>
                      <a:pt x="3614796" y="0"/>
                      <a:pt x="3757304" y="139699"/>
                      <a:pt x="3757304" y="312032"/>
                    </a:cubicBezTo>
                    <a:lnTo>
                      <a:pt x="3757304" y="510203"/>
                    </a:lnTo>
                    <a:cubicBezTo>
                      <a:pt x="3757304" y="682537"/>
                      <a:pt x="3614796" y="822235"/>
                      <a:pt x="3439017" y="822235"/>
                    </a:cubicBezTo>
                    <a:lnTo>
                      <a:pt x="116808" y="821102"/>
                    </a:lnTo>
                    <a:lnTo>
                      <a:pt x="134123" y="26516"/>
                    </a:lnTo>
                    <a:close/>
                  </a:path>
                </a:pathLst>
              </a:custGeom>
              <a:solidFill>
                <a:schemeClr val="accent3">
                  <a:lumMod val="75000"/>
                </a:schemeClr>
              </a:solidFill>
              <a:ln w="4529"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48FA103-6C22-43F2-86B8-030D182F4CFC}"/>
                  </a:ext>
                </a:extLst>
              </p:cNvPr>
              <p:cNvSpPr/>
              <p:nvPr/>
            </p:nvSpPr>
            <p:spPr>
              <a:xfrm>
                <a:off x="3626258" y="5231389"/>
                <a:ext cx="2395948" cy="820738"/>
              </a:xfrm>
              <a:custGeom>
                <a:avLst/>
                <a:gdLst>
                  <a:gd name="connsiteX0" fmla="*/ 2091577 w 2395948"/>
                  <a:gd name="connsiteY0" fmla="*/ 0 h 820738"/>
                  <a:gd name="connsiteX1" fmla="*/ 2395948 w 2395948"/>
                  <a:gd name="connsiteY1" fmla="*/ 298389 h 820738"/>
                  <a:gd name="connsiteX2" fmla="*/ 2395948 w 2395948"/>
                  <a:gd name="connsiteY2" fmla="*/ 522350 h 820738"/>
                  <a:gd name="connsiteX3" fmla="*/ 2091577 w 2395948"/>
                  <a:gd name="connsiteY3" fmla="*/ 820739 h 820738"/>
                  <a:gd name="connsiteX4" fmla="*/ 0 w 2395948"/>
                  <a:gd name="connsiteY4" fmla="*/ 820739 h 820738"/>
                  <a:gd name="connsiteX5" fmla="*/ 0 w 2395948"/>
                  <a:gd name="connsiteY5" fmla="*/ 770653 h 820738"/>
                  <a:gd name="connsiteX6" fmla="*/ 8657 w 2395948"/>
                  <a:gd name="connsiteY6" fmla="*/ 770653 h 820738"/>
                  <a:gd name="connsiteX7" fmla="*/ 540390 w 2395948"/>
                  <a:gd name="connsiteY7" fmla="*/ 721291 h 820738"/>
                  <a:gd name="connsiteX8" fmla="*/ 647861 w 2395948"/>
                  <a:gd name="connsiteY8" fmla="*/ 307953 h 820738"/>
                  <a:gd name="connsiteX9" fmla="*/ 426891 w 2395948"/>
                  <a:gd name="connsiteY9" fmla="*/ 73657 h 820738"/>
                  <a:gd name="connsiteX10" fmla="*/ 8657 w 2395948"/>
                  <a:gd name="connsiteY10" fmla="*/ 49905 h 820738"/>
                  <a:gd name="connsiteX11" fmla="*/ 0 w 2395948"/>
                  <a:gd name="connsiteY11" fmla="*/ 49815 h 820738"/>
                  <a:gd name="connsiteX12" fmla="*/ 0 w 2395948"/>
                  <a:gd name="connsiteY12" fmla="*/ 0 h 820738"/>
                  <a:gd name="connsiteX13" fmla="*/ 2091577 w 2395948"/>
                  <a:gd name="connsiteY13" fmla="*/ 0 h 820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5948" h="820738">
                    <a:moveTo>
                      <a:pt x="2091577" y="0"/>
                    </a:moveTo>
                    <a:cubicBezTo>
                      <a:pt x="2259695" y="0"/>
                      <a:pt x="2395948" y="133579"/>
                      <a:pt x="2395948" y="298389"/>
                    </a:cubicBezTo>
                    <a:lnTo>
                      <a:pt x="2395948" y="522350"/>
                    </a:lnTo>
                    <a:cubicBezTo>
                      <a:pt x="2395948" y="687160"/>
                      <a:pt x="2259695" y="820739"/>
                      <a:pt x="2091577" y="820739"/>
                    </a:cubicBezTo>
                    <a:lnTo>
                      <a:pt x="0" y="820739"/>
                    </a:lnTo>
                    <a:lnTo>
                      <a:pt x="0" y="770653"/>
                    </a:lnTo>
                    <a:lnTo>
                      <a:pt x="8657" y="770653"/>
                    </a:lnTo>
                    <a:lnTo>
                      <a:pt x="540390" y="721291"/>
                    </a:lnTo>
                    <a:lnTo>
                      <a:pt x="647861" y="307953"/>
                    </a:lnTo>
                    <a:cubicBezTo>
                      <a:pt x="647861" y="307953"/>
                      <a:pt x="440444" y="79549"/>
                      <a:pt x="426891" y="73657"/>
                    </a:cubicBezTo>
                    <a:cubicBezTo>
                      <a:pt x="413384" y="67764"/>
                      <a:pt x="8657" y="49905"/>
                      <a:pt x="8657" y="49905"/>
                    </a:cubicBezTo>
                    <a:lnTo>
                      <a:pt x="0" y="49815"/>
                    </a:lnTo>
                    <a:lnTo>
                      <a:pt x="0" y="0"/>
                    </a:lnTo>
                    <a:lnTo>
                      <a:pt x="2091577" y="0"/>
                    </a:lnTo>
                    <a:close/>
                  </a:path>
                </a:pathLst>
              </a:custGeom>
              <a:solidFill>
                <a:schemeClr val="accent3"/>
              </a:solidFill>
              <a:ln w="4529"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79DAC18-5159-4EE3-8A49-48DBC0DB1FA6}"/>
                  </a:ext>
                </a:extLst>
              </p:cNvPr>
              <p:cNvSpPr/>
              <p:nvPr/>
            </p:nvSpPr>
            <p:spPr>
              <a:xfrm>
                <a:off x="3634553" y="5281520"/>
                <a:ext cx="2320025" cy="720611"/>
              </a:xfrm>
              <a:custGeom>
                <a:avLst/>
                <a:gdLst>
                  <a:gd name="connsiteX0" fmla="*/ 127369 w 2320025"/>
                  <a:gd name="connsiteY0" fmla="*/ 358810 h 720611"/>
                  <a:gd name="connsiteX1" fmla="*/ 0 w 2320025"/>
                  <a:gd name="connsiteY1" fmla="*/ 0 h 720611"/>
                  <a:gd name="connsiteX2" fmla="*/ 2040448 w 2320025"/>
                  <a:gd name="connsiteY2" fmla="*/ 0 h 720611"/>
                  <a:gd name="connsiteX3" fmla="*/ 2320026 w 2320025"/>
                  <a:gd name="connsiteY3" fmla="*/ 274094 h 720611"/>
                  <a:gd name="connsiteX4" fmla="*/ 2320026 w 2320025"/>
                  <a:gd name="connsiteY4" fmla="*/ 446518 h 720611"/>
                  <a:gd name="connsiteX5" fmla="*/ 2040448 w 2320025"/>
                  <a:gd name="connsiteY5" fmla="*/ 720612 h 720611"/>
                  <a:gd name="connsiteX6" fmla="*/ 0 w 2320025"/>
                  <a:gd name="connsiteY6" fmla="*/ 720612 h 720611"/>
                  <a:gd name="connsiteX7" fmla="*/ 127369 w 2320025"/>
                  <a:gd name="connsiteY7" fmla="*/ 358810 h 720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0025" h="720611">
                    <a:moveTo>
                      <a:pt x="127369" y="358810"/>
                    </a:moveTo>
                    <a:cubicBezTo>
                      <a:pt x="127369" y="117171"/>
                      <a:pt x="0" y="0"/>
                      <a:pt x="0" y="0"/>
                    </a:cubicBezTo>
                    <a:lnTo>
                      <a:pt x="2040448" y="0"/>
                    </a:lnTo>
                    <a:cubicBezTo>
                      <a:pt x="2194832" y="0"/>
                      <a:pt x="2320026" y="122701"/>
                      <a:pt x="2320026" y="274094"/>
                    </a:cubicBezTo>
                    <a:lnTo>
                      <a:pt x="2320026" y="446518"/>
                    </a:lnTo>
                    <a:cubicBezTo>
                      <a:pt x="2320026" y="597865"/>
                      <a:pt x="2194832" y="720612"/>
                      <a:pt x="2040448" y="720612"/>
                    </a:cubicBezTo>
                    <a:lnTo>
                      <a:pt x="0" y="720612"/>
                    </a:lnTo>
                    <a:cubicBezTo>
                      <a:pt x="0" y="720566"/>
                      <a:pt x="127369" y="663091"/>
                      <a:pt x="127369" y="358810"/>
                    </a:cubicBezTo>
                    <a:close/>
                  </a:path>
                </a:pathLst>
              </a:custGeom>
              <a:solidFill>
                <a:srgbClr val="DDE8FE"/>
              </a:solidFill>
              <a:ln w="4529"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F3585AB-9F8F-4134-931E-BAE430F32E25}"/>
                  </a:ext>
                </a:extLst>
              </p:cNvPr>
              <p:cNvSpPr/>
              <p:nvPr/>
            </p:nvSpPr>
            <p:spPr>
              <a:xfrm>
                <a:off x="3634507" y="5281520"/>
                <a:ext cx="2320025" cy="512196"/>
              </a:xfrm>
              <a:custGeom>
                <a:avLst/>
                <a:gdLst>
                  <a:gd name="connsiteX0" fmla="*/ 2320026 w 2320025"/>
                  <a:gd name="connsiteY0" fmla="*/ 274048 h 512196"/>
                  <a:gd name="connsiteX1" fmla="*/ 2320026 w 2320025"/>
                  <a:gd name="connsiteY1" fmla="*/ 446473 h 512196"/>
                  <a:gd name="connsiteX2" fmla="*/ 2311867 w 2320025"/>
                  <a:gd name="connsiteY2" fmla="*/ 512197 h 512196"/>
                  <a:gd name="connsiteX3" fmla="*/ 1860091 w 2320025"/>
                  <a:gd name="connsiteY3" fmla="*/ 137024 h 512196"/>
                  <a:gd name="connsiteX4" fmla="*/ 0 w 2320025"/>
                  <a:gd name="connsiteY4" fmla="*/ 0 h 512196"/>
                  <a:gd name="connsiteX5" fmla="*/ 2040448 w 2320025"/>
                  <a:gd name="connsiteY5" fmla="*/ 0 h 512196"/>
                  <a:gd name="connsiteX6" fmla="*/ 2320026 w 2320025"/>
                  <a:gd name="connsiteY6" fmla="*/ 274048 h 512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25" h="512196">
                    <a:moveTo>
                      <a:pt x="2320026" y="274048"/>
                    </a:moveTo>
                    <a:lnTo>
                      <a:pt x="2320026" y="446473"/>
                    </a:lnTo>
                    <a:cubicBezTo>
                      <a:pt x="2320026" y="469136"/>
                      <a:pt x="2317170" y="491120"/>
                      <a:pt x="2311867" y="512197"/>
                    </a:cubicBezTo>
                    <a:cubicBezTo>
                      <a:pt x="2243060" y="347116"/>
                      <a:pt x="2111158" y="188153"/>
                      <a:pt x="1860091" y="137024"/>
                    </a:cubicBezTo>
                    <a:cubicBezTo>
                      <a:pt x="1273875" y="17678"/>
                      <a:pt x="0" y="0"/>
                      <a:pt x="0" y="0"/>
                    </a:cubicBezTo>
                    <a:lnTo>
                      <a:pt x="2040448" y="0"/>
                    </a:lnTo>
                    <a:cubicBezTo>
                      <a:pt x="2194877" y="0"/>
                      <a:pt x="2320026" y="122701"/>
                      <a:pt x="2320026" y="274048"/>
                    </a:cubicBezTo>
                    <a:close/>
                  </a:path>
                </a:pathLst>
              </a:custGeom>
              <a:solidFill>
                <a:srgbClr val="BED1F9"/>
              </a:solidFill>
              <a:ln w="4529" cap="flat">
                <a:noFill/>
                <a:prstDash val="solid"/>
                <a:miter/>
              </a:ln>
            </p:spPr>
            <p:txBody>
              <a:bodyPr rtlCol="0" anchor="ctr"/>
              <a:lstStyle/>
              <a:p>
                <a:endParaRPr lang="en-US"/>
              </a:p>
            </p:txBody>
          </p:sp>
        </p:grpSp>
        <p:grpSp>
          <p:nvGrpSpPr>
            <p:cNvPr id="57" name="Graphic 2">
              <a:extLst>
                <a:ext uri="{FF2B5EF4-FFF2-40B4-BE49-F238E27FC236}">
                  <a16:creationId xmlns:a16="http://schemas.microsoft.com/office/drawing/2014/main" id="{1EBD2581-DCD9-4603-AAA4-EE4849A978CB}"/>
                </a:ext>
              </a:extLst>
            </p:cNvPr>
            <p:cNvGrpSpPr/>
            <p:nvPr/>
          </p:nvGrpSpPr>
          <p:grpSpPr>
            <a:xfrm>
              <a:off x="3919706" y="4578270"/>
              <a:ext cx="3808841" cy="652393"/>
              <a:chOff x="3919706" y="4578270"/>
              <a:chExt cx="3808841" cy="652393"/>
            </a:xfrm>
          </p:grpSpPr>
          <p:sp>
            <p:nvSpPr>
              <p:cNvPr id="58" name="Freeform: Shape 57">
                <a:extLst>
                  <a:ext uri="{FF2B5EF4-FFF2-40B4-BE49-F238E27FC236}">
                    <a16:creationId xmlns:a16="http://schemas.microsoft.com/office/drawing/2014/main" id="{76F0A841-82C8-4E45-BC0A-8971580B196F}"/>
                  </a:ext>
                </a:extLst>
              </p:cNvPr>
              <p:cNvSpPr/>
              <p:nvPr/>
            </p:nvSpPr>
            <p:spPr>
              <a:xfrm>
                <a:off x="3919706" y="4578270"/>
                <a:ext cx="3758800" cy="652393"/>
              </a:xfrm>
              <a:custGeom>
                <a:avLst/>
                <a:gdLst>
                  <a:gd name="connsiteX0" fmla="*/ 3624632 w 3758800"/>
                  <a:gd name="connsiteY0" fmla="*/ 21032 h 652393"/>
                  <a:gd name="connsiteX1" fmla="*/ 3758800 w 3758800"/>
                  <a:gd name="connsiteY1" fmla="*/ 21032 h 652393"/>
                  <a:gd name="connsiteX2" fmla="*/ 3679523 w 3758800"/>
                  <a:gd name="connsiteY2" fmla="*/ 0 h 652393"/>
                  <a:gd name="connsiteX3" fmla="*/ 318423 w 3758800"/>
                  <a:gd name="connsiteY3" fmla="*/ 0 h 652393"/>
                  <a:gd name="connsiteX4" fmla="*/ 0 w 3758800"/>
                  <a:gd name="connsiteY4" fmla="*/ 247577 h 652393"/>
                  <a:gd name="connsiteX5" fmla="*/ 0 w 3758800"/>
                  <a:gd name="connsiteY5" fmla="*/ 404817 h 652393"/>
                  <a:gd name="connsiteX6" fmla="*/ 318423 w 3758800"/>
                  <a:gd name="connsiteY6" fmla="*/ 652394 h 652393"/>
                  <a:gd name="connsiteX7" fmla="*/ 3641947 w 3758800"/>
                  <a:gd name="connsiteY7" fmla="*/ 651533 h 652393"/>
                  <a:gd name="connsiteX8" fmla="*/ 3624632 w 3758800"/>
                  <a:gd name="connsiteY8" fmla="*/ 21032 h 652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8800" h="652393">
                    <a:moveTo>
                      <a:pt x="3624632" y="21032"/>
                    </a:moveTo>
                    <a:lnTo>
                      <a:pt x="3758800" y="21032"/>
                    </a:lnTo>
                    <a:cubicBezTo>
                      <a:pt x="3736862" y="7842"/>
                      <a:pt x="3709394" y="0"/>
                      <a:pt x="3679523" y="0"/>
                    </a:cubicBezTo>
                    <a:lnTo>
                      <a:pt x="318423" y="0"/>
                    </a:lnTo>
                    <a:cubicBezTo>
                      <a:pt x="142554" y="0"/>
                      <a:pt x="0" y="110870"/>
                      <a:pt x="0" y="247577"/>
                    </a:cubicBezTo>
                    <a:lnTo>
                      <a:pt x="0" y="404817"/>
                    </a:lnTo>
                    <a:cubicBezTo>
                      <a:pt x="0" y="541569"/>
                      <a:pt x="142554" y="652394"/>
                      <a:pt x="318423" y="652394"/>
                    </a:cubicBezTo>
                    <a:lnTo>
                      <a:pt x="3641947" y="651533"/>
                    </a:lnTo>
                    <a:lnTo>
                      <a:pt x="3624632" y="21032"/>
                    </a:lnTo>
                    <a:close/>
                  </a:path>
                </a:pathLst>
              </a:custGeom>
              <a:solidFill>
                <a:schemeClr val="accent2"/>
              </a:solidFill>
              <a:ln w="452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504F546-B0E4-465A-8B68-69937EF42A15}"/>
                  </a:ext>
                </a:extLst>
              </p:cNvPr>
              <p:cNvSpPr/>
              <p:nvPr/>
            </p:nvSpPr>
            <p:spPr>
              <a:xfrm>
                <a:off x="5331647" y="4578814"/>
                <a:ext cx="2396900" cy="651306"/>
              </a:xfrm>
              <a:custGeom>
                <a:avLst/>
                <a:gdLst>
                  <a:gd name="connsiteX0" fmla="*/ 304508 w 2396900"/>
                  <a:gd name="connsiteY0" fmla="*/ 0 h 651306"/>
                  <a:gd name="connsiteX1" fmla="*/ 0 w 2396900"/>
                  <a:gd name="connsiteY1" fmla="*/ 236789 h 651306"/>
                  <a:gd name="connsiteX2" fmla="*/ 0 w 2396900"/>
                  <a:gd name="connsiteY2" fmla="*/ 414517 h 651306"/>
                  <a:gd name="connsiteX3" fmla="*/ 304508 w 2396900"/>
                  <a:gd name="connsiteY3" fmla="*/ 651306 h 651306"/>
                  <a:gd name="connsiteX4" fmla="*/ 2396901 w 2396900"/>
                  <a:gd name="connsiteY4" fmla="*/ 651306 h 651306"/>
                  <a:gd name="connsiteX5" fmla="*/ 2396901 w 2396900"/>
                  <a:gd name="connsiteY5" fmla="*/ 611554 h 651306"/>
                  <a:gd name="connsiteX6" fmla="*/ 2388243 w 2396900"/>
                  <a:gd name="connsiteY6" fmla="*/ 611554 h 651306"/>
                  <a:gd name="connsiteX7" fmla="*/ 1856329 w 2396900"/>
                  <a:gd name="connsiteY7" fmla="*/ 572391 h 651306"/>
                  <a:gd name="connsiteX8" fmla="*/ 1748813 w 2396900"/>
                  <a:gd name="connsiteY8" fmla="*/ 244404 h 651306"/>
                  <a:gd name="connsiteX9" fmla="*/ 1969828 w 2396900"/>
                  <a:gd name="connsiteY9" fmla="*/ 58518 h 651306"/>
                  <a:gd name="connsiteX10" fmla="*/ 2388243 w 2396900"/>
                  <a:gd name="connsiteY10" fmla="*/ 39661 h 651306"/>
                  <a:gd name="connsiteX11" fmla="*/ 2396901 w 2396900"/>
                  <a:gd name="connsiteY11" fmla="*/ 39571 h 651306"/>
                  <a:gd name="connsiteX12" fmla="*/ 2396901 w 2396900"/>
                  <a:gd name="connsiteY12" fmla="*/ 45 h 651306"/>
                  <a:gd name="connsiteX13" fmla="*/ 304508 w 2396900"/>
                  <a:gd name="connsiteY13" fmla="*/ 45 h 65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6900" h="651306">
                    <a:moveTo>
                      <a:pt x="304508" y="0"/>
                    </a:moveTo>
                    <a:cubicBezTo>
                      <a:pt x="136344" y="0"/>
                      <a:pt x="0" y="106021"/>
                      <a:pt x="0" y="236789"/>
                    </a:cubicBezTo>
                    <a:lnTo>
                      <a:pt x="0" y="414517"/>
                    </a:lnTo>
                    <a:cubicBezTo>
                      <a:pt x="0" y="545286"/>
                      <a:pt x="136344" y="651306"/>
                      <a:pt x="304508" y="651306"/>
                    </a:cubicBezTo>
                    <a:lnTo>
                      <a:pt x="2396901" y="651306"/>
                    </a:lnTo>
                    <a:lnTo>
                      <a:pt x="2396901" y="611554"/>
                    </a:lnTo>
                    <a:lnTo>
                      <a:pt x="2388243" y="611554"/>
                    </a:lnTo>
                    <a:lnTo>
                      <a:pt x="1856329" y="572391"/>
                    </a:lnTo>
                    <a:lnTo>
                      <a:pt x="1748813" y="244404"/>
                    </a:lnTo>
                    <a:cubicBezTo>
                      <a:pt x="1748813" y="244404"/>
                      <a:pt x="1956320" y="63186"/>
                      <a:pt x="1969828" y="58518"/>
                    </a:cubicBezTo>
                    <a:cubicBezTo>
                      <a:pt x="1983381" y="53849"/>
                      <a:pt x="2388243" y="39661"/>
                      <a:pt x="2388243" y="39661"/>
                    </a:cubicBezTo>
                    <a:lnTo>
                      <a:pt x="2396901" y="39571"/>
                    </a:lnTo>
                    <a:lnTo>
                      <a:pt x="2396901" y="45"/>
                    </a:lnTo>
                    <a:lnTo>
                      <a:pt x="304508" y="45"/>
                    </a:lnTo>
                    <a:close/>
                  </a:path>
                </a:pathLst>
              </a:custGeom>
              <a:solidFill>
                <a:schemeClr val="accent2">
                  <a:lumMod val="75000"/>
                </a:schemeClr>
              </a:solidFill>
              <a:ln w="452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8225588-C811-4307-8FC6-A67EB3F7833D}"/>
                  </a:ext>
                </a:extLst>
              </p:cNvPr>
              <p:cNvSpPr/>
              <p:nvPr/>
            </p:nvSpPr>
            <p:spPr>
              <a:xfrm>
                <a:off x="5399366" y="4618566"/>
                <a:ext cx="2320931" cy="571756"/>
              </a:xfrm>
              <a:custGeom>
                <a:avLst/>
                <a:gdLst>
                  <a:gd name="connsiteX0" fmla="*/ 2193472 w 2320931"/>
                  <a:gd name="connsiteY0" fmla="*/ 284700 h 571756"/>
                  <a:gd name="connsiteX1" fmla="*/ 2320932 w 2320931"/>
                  <a:gd name="connsiteY1" fmla="*/ 0 h 571756"/>
                  <a:gd name="connsiteX2" fmla="*/ 279669 w 2320931"/>
                  <a:gd name="connsiteY2" fmla="*/ 0 h 571756"/>
                  <a:gd name="connsiteX3" fmla="*/ 0 w 2320931"/>
                  <a:gd name="connsiteY3" fmla="*/ 217480 h 571756"/>
                  <a:gd name="connsiteX4" fmla="*/ 0 w 2320931"/>
                  <a:gd name="connsiteY4" fmla="*/ 354277 h 571756"/>
                  <a:gd name="connsiteX5" fmla="*/ 279669 w 2320931"/>
                  <a:gd name="connsiteY5" fmla="*/ 571757 h 571756"/>
                  <a:gd name="connsiteX6" fmla="*/ 2320932 w 2320931"/>
                  <a:gd name="connsiteY6" fmla="*/ 571757 h 571756"/>
                  <a:gd name="connsiteX7" fmla="*/ 2193472 w 2320931"/>
                  <a:gd name="connsiteY7" fmla="*/ 284700 h 57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0931" h="571756">
                    <a:moveTo>
                      <a:pt x="2193472" y="284700"/>
                    </a:moveTo>
                    <a:cubicBezTo>
                      <a:pt x="2193472" y="92966"/>
                      <a:pt x="2320932" y="0"/>
                      <a:pt x="2320932" y="0"/>
                    </a:cubicBezTo>
                    <a:lnTo>
                      <a:pt x="279669" y="0"/>
                    </a:lnTo>
                    <a:cubicBezTo>
                      <a:pt x="125194" y="0"/>
                      <a:pt x="0" y="97363"/>
                      <a:pt x="0" y="217480"/>
                    </a:cubicBezTo>
                    <a:lnTo>
                      <a:pt x="0" y="354277"/>
                    </a:lnTo>
                    <a:cubicBezTo>
                      <a:pt x="0" y="474394"/>
                      <a:pt x="125239" y="571757"/>
                      <a:pt x="279669" y="571757"/>
                    </a:cubicBezTo>
                    <a:lnTo>
                      <a:pt x="2320932" y="571757"/>
                    </a:lnTo>
                    <a:cubicBezTo>
                      <a:pt x="2320887" y="571757"/>
                      <a:pt x="2193472" y="526158"/>
                      <a:pt x="2193472" y="284700"/>
                    </a:cubicBezTo>
                    <a:close/>
                  </a:path>
                </a:pathLst>
              </a:custGeom>
              <a:solidFill>
                <a:srgbClr val="DDE8FE"/>
              </a:solidFill>
              <a:ln w="452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144524E-85FB-41FB-A0F1-F5FFE243F646}"/>
                  </a:ext>
                </a:extLst>
              </p:cNvPr>
              <p:cNvSpPr/>
              <p:nvPr/>
            </p:nvSpPr>
            <p:spPr>
              <a:xfrm>
                <a:off x="5399320" y="4618566"/>
                <a:ext cx="2320931" cy="406448"/>
              </a:xfrm>
              <a:custGeom>
                <a:avLst/>
                <a:gdLst>
                  <a:gd name="connsiteX0" fmla="*/ 0 w 2320931"/>
                  <a:gd name="connsiteY0" fmla="*/ 217480 h 406448"/>
                  <a:gd name="connsiteX1" fmla="*/ 0 w 2320931"/>
                  <a:gd name="connsiteY1" fmla="*/ 354277 h 406448"/>
                  <a:gd name="connsiteX2" fmla="*/ 8159 w 2320931"/>
                  <a:gd name="connsiteY2" fmla="*/ 406449 h 406448"/>
                  <a:gd name="connsiteX3" fmla="*/ 460116 w 2320931"/>
                  <a:gd name="connsiteY3" fmla="*/ 108740 h 406448"/>
                  <a:gd name="connsiteX4" fmla="*/ 2320932 w 2320931"/>
                  <a:gd name="connsiteY4" fmla="*/ 0 h 406448"/>
                  <a:gd name="connsiteX5" fmla="*/ 279714 w 2320931"/>
                  <a:gd name="connsiteY5" fmla="*/ 0 h 406448"/>
                  <a:gd name="connsiteX6" fmla="*/ 0 w 2320931"/>
                  <a:gd name="connsiteY6" fmla="*/ 217480 h 40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931" h="406448">
                    <a:moveTo>
                      <a:pt x="0" y="217480"/>
                    </a:moveTo>
                    <a:lnTo>
                      <a:pt x="0" y="354277"/>
                    </a:lnTo>
                    <a:cubicBezTo>
                      <a:pt x="0" y="372272"/>
                      <a:pt x="2856" y="389723"/>
                      <a:pt x="8159" y="406449"/>
                    </a:cubicBezTo>
                    <a:cubicBezTo>
                      <a:pt x="77011" y="275453"/>
                      <a:pt x="208958" y="149308"/>
                      <a:pt x="460116" y="108740"/>
                    </a:cubicBezTo>
                    <a:cubicBezTo>
                      <a:pt x="1046559" y="14051"/>
                      <a:pt x="2320932" y="0"/>
                      <a:pt x="2320932" y="0"/>
                    </a:cubicBezTo>
                    <a:lnTo>
                      <a:pt x="279714" y="0"/>
                    </a:lnTo>
                    <a:cubicBezTo>
                      <a:pt x="125239" y="0"/>
                      <a:pt x="0" y="97363"/>
                      <a:pt x="0" y="217480"/>
                    </a:cubicBezTo>
                    <a:close/>
                  </a:path>
                </a:pathLst>
              </a:custGeom>
              <a:solidFill>
                <a:srgbClr val="DAEEF7"/>
              </a:solidFill>
              <a:ln w="452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FFE9FD3-3693-4377-B2D4-6E8C68340DAE}"/>
                  </a:ext>
                </a:extLst>
              </p:cNvPr>
              <p:cNvSpPr/>
              <p:nvPr/>
            </p:nvSpPr>
            <p:spPr>
              <a:xfrm>
                <a:off x="4216236" y="4578270"/>
                <a:ext cx="637617" cy="652393"/>
              </a:xfrm>
              <a:custGeom>
                <a:avLst/>
                <a:gdLst>
                  <a:gd name="connsiteX0" fmla="*/ 319194 w 637617"/>
                  <a:gd name="connsiteY0" fmla="*/ 404817 h 652393"/>
                  <a:gd name="connsiteX1" fmla="*/ 319194 w 637617"/>
                  <a:gd name="connsiteY1" fmla="*/ 247577 h 652393"/>
                  <a:gd name="connsiteX2" fmla="*/ 637617 w 637617"/>
                  <a:gd name="connsiteY2" fmla="*/ 0 h 652393"/>
                  <a:gd name="connsiteX3" fmla="*/ 318423 w 637617"/>
                  <a:gd name="connsiteY3" fmla="*/ 0 h 652393"/>
                  <a:gd name="connsiteX4" fmla="*/ 0 w 637617"/>
                  <a:gd name="connsiteY4" fmla="*/ 247577 h 652393"/>
                  <a:gd name="connsiteX5" fmla="*/ 0 w 637617"/>
                  <a:gd name="connsiteY5" fmla="*/ 404817 h 652393"/>
                  <a:gd name="connsiteX6" fmla="*/ 318423 w 637617"/>
                  <a:gd name="connsiteY6" fmla="*/ 652394 h 652393"/>
                  <a:gd name="connsiteX7" fmla="*/ 633356 w 637617"/>
                  <a:gd name="connsiteY7" fmla="*/ 652303 h 652393"/>
                  <a:gd name="connsiteX8" fmla="*/ 319194 w 637617"/>
                  <a:gd name="connsiteY8" fmla="*/ 404817 h 652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617" h="652393">
                    <a:moveTo>
                      <a:pt x="319194" y="404817"/>
                    </a:moveTo>
                    <a:lnTo>
                      <a:pt x="319194" y="247577"/>
                    </a:lnTo>
                    <a:cubicBezTo>
                      <a:pt x="319194" y="110825"/>
                      <a:pt x="461748" y="0"/>
                      <a:pt x="637617" y="0"/>
                    </a:cubicBezTo>
                    <a:lnTo>
                      <a:pt x="318423" y="0"/>
                    </a:lnTo>
                    <a:cubicBezTo>
                      <a:pt x="142599" y="0"/>
                      <a:pt x="0" y="110870"/>
                      <a:pt x="0" y="247577"/>
                    </a:cubicBezTo>
                    <a:lnTo>
                      <a:pt x="0" y="404817"/>
                    </a:lnTo>
                    <a:cubicBezTo>
                      <a:pt x="0" y="541569"/>
                      <a:pt x="142554" y="652394"/>
                      <a:pt x="318423" y="652394"/>
                    </a:cubicBezTo>
                    <a:lnTo>
                      <a:pt x="633356" y="652303"/>
                    </a:lnTo>
                    <a:cubicBezTo>
                      <a:pt x="459481" y="650535"/>
                      <a:pt x="319194" y="540436"/>
                      <a:pt x="319194" y="404817"/>
                    </a:cubicBezTo>
                    <a:close/>
                  </a:path>
                </a:pathLst>
              </a:custGeom>
              <a:solidFill>
                <a:schemeClr val="accent2">
                  <a:lumMod val="60000"/>
                  <a:lumOff val="40000"/>
                </a:schemeClr>
              </a:solidFill>
              <a:ln w="4529" cap="flat">
                <a:noFill/>
                <a:prstDash val="solid"/>
                <a:miter/>
              </a:ln>
            </p:spPr>
            <p:txBody>
              <a:bodyPr rtlCol="0" anchor="ctr"/>
              <a:lstStyle/>
              <a:p>
                <a:endParaRPr lang="en-US"/>
              </a:p>
            </p:txBody>
          </p:sp>
        </p:grpSp>
        <p:sp>
          <p:nvSpPr>
            <p:cNvPr id="63" name="Freeform: Shape 62">
              <a:extLst>
                <a:ext uri="{FF2B5EF4-FFF2-40B4-BE49-F238E27FC236}">
                  <a16:creationId xmlns:a16="http://schemas.microsoft.com/office/drawing/2014/main" id="{F6F23FFF-CF23-43FE-B86E-4D40A50954DF}"/>
                </a:ext>
              </a:extLst>
            </p:cNvPr>
            <p:cNvSpPr/>
            <p:nvPr/>
          </p:nvSpPr>
          <p:spPr>
            <a:xfrm>
              <a:off x="3221622" y="6054576"/>
              <a:ext cx="4712302" cy="728951"/>
            </a:xfrm>
            <a:custGeom>
              <a:avLst/>
              <a:gdLst>
                <a:gd name="connsiteX0" fmla="*/ 4544094 w 4712302"/>
                <a:gd name="connsiteY0" fmla="*/ 23525 h 728951"/>
                <a:gd name="connsiteX1" fmla="*/ 4712303 w 4712302"/>
                <a:gd name="connsiteY1" fmla="*/ 23525 h 728951"/>
                <a:gd name="connsiteX2" fmla="*/ 4612900 w 4712302"/>
                <a:gd name="connsiteY2" fmla="*/ 0 h 728951"/>
                <a:gd name="connsiteX3" fmla="*/ 399196 w 4712302"/>
                <a:gd name="connsiteY3" fmla="*/ 0 h 728951"/>
                <a:gd name="connsiteX4" fmla="*/ 0 w 4712302"/>
                <a:gd name="connsiteY4" fmla="*/ 276632 h 728951"/>
                <a:gd name="connsiteX5" fmla="*/ 0 w 4712302"/>
                <a:gd name="connsiteY5" fmla="*/ 452320 h 728951"/>
                <a:gd name="connsiteX6" fmla="*/ 399196 w 4712302"/>
                <a:gd name="connsiteY6" fmla="*/ 728951 h 728951"/>
                <a:gd name="connsiteX7" fmla="*/ 4565805 w 4712302"/>
                <a:gd name="connsiteY7" fmla="*/ 727954 h 728951"/>
                <a:gd name="connsiteX8" fmla="*/ 4544094 w 4712302"/>
                <a:gd name="connsiteY8" fmla="*/ 23525 h 72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2302" h="728951">
                  <a:moveTo>
                    <a:pt x="4544094" y="23525"/>
                  </a:moveTo>
                  <a:lnTo>
                    <a:pt x="4712303" y="23525"/>
                  </a:lnTo>
                  <a:cubicBezTo>
                    <a:pt x="4684789" y="8793"/>
                    <a:pt x="4650341" y="0"/>
                    <a:pt x="4612900" y="0"/>
                  </a:cubicBezTo>
                  <a:lnTo>
                    <a:pt x="399196" y="0"/>
                  </a:lnTo>
                  <a:cubicBezTo>
                    <a:pt x="178725" y="0"/>
                    <a:pt x="0" y="123834"/>
                    <a:pt x="0" y="276632"/>
                  </a:cubicBezTo>
                  <a:lnTo>
                    <a:pt x="0" y="452320"/>
                  </a:lnTo>
                  <a:cubicBezTo>
                    <a:pt x="0" y="605118"/>
                    <a:pt x="178725" y="728951"/>
                    <a:pt x="399196" y="728951"/>
                  </a:cubicBezTo>
                  <a:lnTo>
                    <a:pt x="4565805" y="727954"/>
                  </a:lnTo>
                  <a:lnTo>
                    <a:pt x="4544094" y="23525"/>
                  </a:lnTo>
                  <a:close/>
                </a:path>
              </a:pathLst>
            </a:custGeom>
            <a:solidFill>
              <a:schemeClr val="accent2"/>
            </a:solidFill>
            <a:ln w="452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F48CE67-6186-470B-8A56-702953ACAD18}"/>
                </a:ext>
              </a:extLst>
            </p:cNvPr>
            <p:cNvSpPr/>
            <p:nvPr/>
          </p:nvSpPr>
          <p:spPr>
            <a:xfrm>
              <a:off x="4991739" y="6055210"/>
              <a:ext cx="3004873" cy="727682"/>
            </a:xfrm>
            <a:custGeom>
              <a:avLst/>
              <a:gdLst>
                <a:gd name="connsiteX0" fmla="*/ 381745 w 3004873"/>
                <a:gd name="connsiteY0" fmla="*/ 45 h 727682"/>
                <a:gd name="connsiteX1" fmla="*/ 0 w 3004873"/>
                <a:gd name="connsiteY1" fmla="*/ 264575 h 727682"/>
                <a:gd name="connsiteX2" fmla="*/ 0 w 3004873"/>
                <a:gd name="connsiteY2" fmla="*/ 463153 h 727682"/>
                <a:gd name="connsiteX3" fmla="*/ 381745 w 3004873"/>
                <a:gd name="connsiteY3" fmla="*/ 727683 h 727682"/>
                <a:gd name="connsiteX4" fmla="*/ 3004874 w 3004873"/>
                <a:gd name="connsiteY4" fmla="*/ 727683 h 727682"/>
                <a:gd name="connsiteX5" fmla="*/ 3004874 w 3004873"/>
                <a:gd name="connsiteY5" fmla="*/ 683262 h 727682"/>
                <a:gd name="connsiteX6" fmla="*/ 2994041 w 3004873"/>
                <a:gd name="connsiteY6" fmla="*/ 683262 h 727682"/>
                <a:gd name="connsiteX7" fmla="*/ 2327187 w 3004873"/>
                <a:gd name="connsiteY7" fmla="*/ 639475 h 727682"/>
                <a:gd name="connsiteX8" fmla="*/ 2192384 w 3004873"/>
                <a:gd name="connsiteY8" fmla="*/ 273051 h 727682"/>
                <a:gd name="connsiteX9" fmla="*/ 2469514 w 3004873"/>
                <a:gd name="connsiteY9" fmla="*/ 65362 h 727682"/>
                <a:gd name="connsiteX10" fmla="*/ 2994041 w 3004873"/>
                <a:gd name="connsiteY10" fmla="*/ 44285 h 727682"/>
                <a:gd name="connsiteX11" fmla="*/ 3004874 w 3004873"/>
                <a:gd name="connsiteY11" fmla="*/ 44194 h 727682"/>
                <a:gd name="connsiteX12" fmla="*/ 3004874 w 3004873"/>
                <a:gd name="connsiteY12" fmla="*/ 0 h 727682"/>
                <a:gd name="connsiteX13" fmla="*/ 381745 w 3004873"/>
                <a:gd name="connsiteY13" fmla="*/ 0 h 72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04873" h="727682">
                  <a:moveTo>
                    <a:pt x="381745" y="45"/>
                  </a:moveTo>
                  <a:cubicBezTo>
                    <a:pt x="170929" y="45"/>
                    <a:pt x="0" y="118485"/>
                    <a:pt x="0" y="264575"/>
                  </a:cubicBezTo>
                  <a:lnTo>
                    <a:pt x="0" y="463153"/>
                  </a:lnTo>
                  <a:cubicBezTo>
                    <a:pt x="0" y="609243"/>
                    <a:pt x="170929" y="727683"/>
                    <a:pt x="381745" y="727683"/>
                  </a:cubicBezTo>
                  <a:lnTo>
                    <a:pt x="3004874" y="727683"/>
                  </a:lnTo>
                  <a:lnTo>
                    <a:pt x="3004874" y="683262"/>
                  </a:lnTo>
                  <a:lnTo>
                    <a:pt x="2994041" y="683262"/>
                  </a:lnTo>
                  <a:lnTo>
                    <a:pt x="2327187" y="639475"/>
                  </a:lnTo>
                  <a:lnTo>
                    <a:pt x="2192384" y="273051"/>
                  </a:lnTo>
                  <a:cubicBezTo>
                    <a:pt x="2192384" y="273051"/>
                    <a:pt x="2452517" y="70574"/>
                    <a:pt x="2469514" y="65362"/>
                  </a:cubicBezTo>
                  <a:cubicBezTo>
                    <a:pt x="2486467" y="60149"/>
                    <a:pt x="2994041" y="44285"/>
                    <a:pt x="2994041" y="44285"/>
                  </a:cubicBezTo>
                  <a:lnTo>
                    <a:pt x="3004874" y="44194"/>
                  </a:lnTo>
                  <a:lnTo>
                    <a:pt x="3004874" y="0"/>
                  </a:lnTo>
                  <a:lnTo>
                    <a:pt x="381745" y="0"/>
                  </a:lnTo>
                  <a:close/>
                </a:path>
              </a:pathLst>
            </a:custGeom>
            <a:solidFill>
              <a:schemeClr val="accent2">
                <a:lumMod val="60000"/>
                <a:lumOff val="40000"/>
              </a:schemeClr>
            </a:solidFill>
            <a:ln w="452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87D53E1-D4D5-4D96-8682-1DEA32BB2E6F}"/>
                </a:ext>
              </a:extLst>
            </p:cNvPr>
            <p:cNvSpPr/>
            <p:nvPr/>
          </p:nvSpPr>
          <p:spPr>
            <a:xfrm>
              <a:off x="5076591" y="6099676"/>
              <a:ext cx="2909732" cy="638841"/>
            </a:xfrm>
            <a:custGeom>
              <a:avLst/>
              <a:gdLst>
                <a:gd name="connsiteX0" fmla="*/ 2749954 w 2909732"/>
                <a:gd name="connsiteY0" fmla="*/ 318106 h 638841"/>
                <a:gd name="connsiteX1" fmla="*/ 2909732 w 2909732"/>
                <a:gd name="connsiteY1" fmla="*/ 0 h 638841"/>
                <a:gd name="connsiteX2" fmla="*/ 350651 w 2909732"/>
                <a:gd name="connsiteY2" fmla="*/ 0 h 638841"/>
                <a:gd name="connsiteX3" fmla="*/ 0 w 2909732"/>
                <a:gd name="connsiteY3" fmla="*/ 242999 h 638841"/>
                <a:gd name="connsiteX4" fmla="*/ 0 w 2909732"/>
                <a:gd name="connsiteY4" fmla="*/ 395842 h 638841"/>
                <a:gd name="connsiteX5" fmla="*/ 350651 w 2909732"/>
                <a:gd name="connsiteY5" fmla="*/ 638841 h 638841"/>
                <a:gd name="connsiteX6" fmla="*/ 2909687 w 2909732"/>
                <a:gd name="connsiteY6" fmla="*/ 638841 h 638841"/>
                <a:gd name="connsiteX7" fmla="*/ 2749954 w 2909732"/>
                <a:gd name="connsiteY7" fmla="*/ 318106 h 63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9732" h="638841">
                  <a:moveTo>
                    <a:pt x="2749954" y="318106"/>
                  </a:moveTo>
                  <a:cubicBezTo>
                    <a:pt x="2749954" y="103890"/>
                    <a:pt x="2909732" y="0"/>
                    <a:pt x="2909732" y="0"/>
                  </a:cubicBezTo>
                  <a:lnTo>
                    <a:pt x="350651" y="0"/>
                  </a:lnTo>
                  <a:cubicBezTo>
                    <a:pt x="157013" y="0"/>
                    <a:pt x="0" y="108785"/>
                    <a:pt x="0" y="242999"/>
                  </a:cubicBezTo>
                  <a:lnTo>
                    <a:pt x="0" y="395842"/>
                  </a:lnTo>
                  <a:cubicBezTo>
                    <a:pt x="0" y="530056"/>
                    <a:pt x="157013" y="638841"/>
                    <a:pt x="350651" y="638841"/>
                  </a:cubicBezTo>
                  <a:lnTo>
                    <a:pt x="2909687" y="638841"/>
                  </a:lnTo>
                  <a:cubicBezTo>
                    <a:pt x="2909687" y="638796"/>
                    <a:pt x="2749954" y="587848"/>
                    <a:pt x="2749954" y="318106"/>
                  </a:cubicBezTo>
                  <a:close/>
                </a:path>
              </a:pathLst>
            </a:custGeom>
            <a:solidFill>
              <a:srgbClr val="DDE8FE"/>
            </a:solidFill>
            <a:ln w="452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C02DF59-1B88-4D4D-9855-B737D9EBDB03}"/>
                </a:ext>
              </a:extLst>
            </p:cNvPr>
            <p:cNvSpPr/>
            <p:nvPr/>
          </p:nvSpPr>
          <p:spPr>
            <a:xfrm>
              <a:off x="5076591" y="6099676"/>
              <a:ext cx="2909732" cy="454087"/>
            </a:xfrm>
            <a:custGeom>
              <a:avLst/>
              <a:gdLst>
                <a:gd name="connsiteX0" fmla="*/ 0 w 2909732"/>
                <a:gd name="connsiteY0" fmla="*/ 242954 h 454087"/>
                <a:gd name="connsiteX1" fmla="*/ 0 w 2909732"/>
                <a:gd name="connsiteY1" fmla="*/ 395797 h 454087"/>
                <a:gd name="connsiteX2" fmla="*/ 10244 w 2909732"/>
                <a:gd name="connsiteY2" fmla="*/ 454088 h 454087"/>
                <a:gd name="connsiteX3" fmla="*/ 576879 w 2909732"/>
                <a:gd name="connsiteY3" fmla="*/ 121477 h 454087"/>
                <a:gd name="connsiteX4" fmla="*/ 2909732 w 2909732"/>
                <a:gd name="connsiteY4" fmla="*/ 0 h 454087"/>
                <a:gd name="connsiteX5" fmla="*/ 350651 w 2909732"/>
                <a:gd name="connsiteY5" fmla="*/ 0 h 454087"/>
                <a:gd name="connsiteX6" fmla="*/ 0 w 2909732"/>
                <a:gd name="connsiteY6" fmla="*/ 242954 h 45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9732" h="454087">
                  <a:moveTo>
                    <a:pt x="0" y="242954"/>
                  </a:moveTo>
                  <a:lnTo>
                    <a:pt x="0" y="395797"/>
                  </a:lnTo>
                  <a:cubicBezTo>
                    <a:pt x="0" y="415877"/>
                    <a:pt x="3581" y="435413"/>
                    <a:pt x="10244" y="454088"/>
                  </a:cubicBezTo>
                  <a:cubicBezTo>
                    <a:pt x="96547" y="307726"/>
                    <a:pt x="261991" y="166804"/>
                    <a:pt x="576879" y="121477"/>
                  </a:cubicBezTo>
                  <a:cubicBezTo>
                    <a:pt x="1312086" y="15684"/>
                    <a:pt x="2909732" y="0"/>
                    <a:pt x="2909732" y="0"/>
                  </a:cubicBezTo>
                  <a:lnTo>
                    <a:pt x="350651" y="0"/>
                  </a:lnTo>
                  <a:cubicBezTo>
                    <a:pt x="157013" y="0"/>
                    <a:pt x="0" y="108785"/>
                    <a:pt x="0" y="242954"/>
                  </a:cubicBezTo>
                  <a:close/>
                </a:path>
              </a:pathLst>
            </a:custGeom>
            <a:solidFill>
              <a:srgbClr val="BED1F9"/>
            </a:solidFill>
            <a:ln w="452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CAC042B-5F09-4361-BD91-6E22CE597319}"/>
                </a:ext>
              </a:extLst>
            </p:cNvPr>
            <p:cNvSpPr/>
            <p:nvPr/>
          </p:nvSpPr>
          <p:spPr>
            <a:xfrm>
              <a:off x="2725925" y="6778495"/>
              <a:ext cx="6176278" cy="80455"/>
            </a:xfrm>
            <a:custGeom>
              <a:avLst/>
              <a:gdLst>
                <a:gd name="connsiteX0" fmla="*/ 35536 w 6176278"/>
                <a:gd name="connsiteY0" fmla="*/ 80456 h 80455"/>
                <a:gd name="connsiteX1" fmla="*/ 6140788 w 6176278"/>
                <a:gd name="connsiteY1" fmla="*/ 80456 h 80455"/>
                <a:gd name="connsiteX2" fmla="*/ 6176279 w 6176278"/>
                <a:gd name="connsiteY2" fmla="*/ 44919 h 80455"/>
                <a:gd name="connsiteX3" fmla="*/ 6176279 w 6176278"/>
                <a:gd name="connsiteY3" fmla="*/ 35492 h 80455"/>
                <a:gd name="connsiteX4" fmla="*/ 6140788 w 6176278"/>
                <a:gd name="connsiteY4" fmla="*/ 0 h 80455"/>
                <a:gd name="connsiteX5" fmla="*/ 35536 w 6176278"/>
                <a:gd name="connsiteY5" fmla="*/ 0 h 80455"/>
                <a:gd name="connsiteX6" fmla="*/ 0 w 6176278"/>
                <a:gd name="connsiteY6" fmla="*/ 35537 h 80455"/>
                <a:gd name="connsiteX7" fmla="*/ 0 w 6176278"/>
                <a:gd name="connsiteY7" fmla="*/ 44919 h 80455"/>
                <a:gd name="connsiteX8" fmla="*/ 35536 w 6176278"/>
                <a:gd name="connsiteY8" fmla="*/ 80456 h 8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6278" h="80455">
                  <a:moveTo>
                    <a:pt x="35536" y="80456"/>
                  </a:moveTo>
                  <a:lnTo>
                    <a:pt x="6140788" y="80456"/>
                  </a:lnTo>
                  <a:cubicBezTo>
                    <a:pt x="6160415" y="80456"/>
                    <a:pt x="6176279" y="64546"/>
                    <a:pt x="6176279" y="44919"/>
                  </a:cubicBezTo>
                  <a:lnTo>
                    <a:pt x="6176279" y="35492"/>
                  </a:lnTo>
                  <a:cubicBezTo>
                    <a:pt x="6176279" y="15865"/>
                    <a:pt x="6160369" y="0"/>
                    <a:pt x="6140788" y="0"/>
                  </a:cubicBezTo>
                  <a:lnTo>
                    <a:pt x="35536" y="0"/>
                  </a:lnTo>
                  <a:cubicBezTo>
                    <a:pt x="15910" y="0"/>
                    <a:pt x="0" y="15910"/>
                    <a:pt x="0" y="35537"/>
                  </a:cubicBezTo>
                  <a:lnTo>
                    <a:pt x="0" y="44919"/>
                  </a:lnTo>
                  <a:cubicBezTo>
                    <a:pt x="0" y="64546"/>
                    <a:pt x="15910" y="80456"/>
                    <a:pt x="35536" y="80456"/>
                  </a:cubicBezTo>
                  <a:close/>
                </a:path>
              </a:pathLst>
            </a:custGeom>
            <a:solidFill>
              <a:srgbClr val="2F305B"/>
            </a:solidFill>
            <a:ln w="4529"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4EDD413-52F0-4C0B-A3B6-6E913D71A696}"/>
                </a:ext>
              </a:extLst>
            </p:cNvPr>
            <p:cNvSpPr/>
            <p:nvPr/>
          </p:nvSpPr>
          <p:spPr>
            <a:xfrm>
              <a:off x="7600453" y="3454383"/>
              <a:ext cx="1339190" cy="954454"/>
            </a:xfrm>
            <a:custGeom>
              <a:avLst/>
              <a:gdLst>
                <a:gd name="connsiteX0" fmla="*/ 1339191 w 1339190"/>
                <a:gd name="connsiteY0" fmla="*/ 674740 h 954454"/>
                <a:gd name="connsiteX1" fmla="*/ 159461 w 1339190"/>
                <a:gd name="connsiteY1" fmla="*/ 0 h 954454"/>
                <a:gd name="connsiteX2" fmla="*/ 0 w 1339190"/>
                <a:gd name="connsiteY2" fmla="*/ 315840 h 954454"/>
                <a:gd name="connsiteX3" fmla="*/ 1207153 w 1339190"/>
                <a:gd name="connsiteY3" fmla="*/ 954454 h 954454"/>
              </a:gdLst>
              <a:ahLst/>
              <a:cxnLst>
                <a:cxn ang="0">
                  <a:pos x="connsiteX0" y="connsiteY0"/>
                </a:cxn>
                <a:cxn ang="0">
                  <a:pos x="connsiteX1" y="connsiteY1"/>
                </a:cxn>
                <a:cxn ang="0">
                  <a:pos x="connsiteX2" y="connsiteY2"/>
                </a:cxn>
                <a:cxn ang="0">
                  <a:pos x="connsiteX3" y="connsiteY3"/>
                </a:cxn>
              </a:cxnLst>
              <a:rect l="l" t="t" r="r" b="b"/>
              <a:pathLst>
                <a:path w="1339190" h="954454">
                  <a:moveTo>
                    <a:pt x="1339191" y="674740"/>
                  </a:moveTo>
                  <a:lnTo>
                    <a:pt x="159461" y="0"/>
                  </a:lnTo>
                  <a:lnTo>
                    <a:pt x="0" y="315840"/>
                  </a:lnTo>
                  <a:lnTo>
                    <a:pt x="1207153" y="954454"/>
                  </a:lnTo>
                  <a:close/>
                </a:path>
              </a:pathLst>
            </a:custGeom>
            <a:solidFill>
              <a:schemeClr val="accent2"/>
            </a:solidFill>
            <a:ln w="4529"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4737ED5-0B2E-4180-AE24-AD9C105A974F}"/>
                </a:ext>
              </a:extLst>
            </p:cNvPr>
            <p:cNvSpPr/>
            <p:nvPr/>
          </p:nvSpPr>
          <p:spPr>
            <a:xfrm>
              <a:off x="7888461" y="1690295"/>
              <a:ext cx="163450" cy="196175"/>
            </a:xfrm>
            <a:custGeom>
              <a:avLst/>
              <a:gdLst>
                <a:gd name="connsiteX0" fmla="*/ 81725 w 163450"/>
                <a:gd name="connsiteY0" fmla="*/ 0 h 196175"/>
                <a:gd name="connsiteX1" fmla="*/ 163450 w 163450"/>
                <a:gd name="connsiteY1" fmla="*/ 98088 h 196175"/>
                <a:gd name="connsiteX2" fmla="*/ 81725 w 163450"/>
                <a:gd name="connsiteY2" fmla="*/ 196176 h 196175"/>
                <a:gd name="connsiteX3" fmla="*/ 0 w 163450"/>
                <a:gd name="connsiteY3" fmla="*/ 98088 h 196175"/>
                <a:gd name="connsiteX4" fmla="*/ 81725 w 163450"/>
                <a:gd name="connsiteY4" fmla="*/ 0 h 196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50" h="196175">
                  <a:moveTo>
                    <a:pt x="81725" y="0"/>
                  </a:moveTo>
                  <a:cubicBezTo>
                    <a:pt x="81725" y="0"/>
                    <a:pt x="91017" y="91742"/>
                    <a:pt x="163450" y="98088"/>
                  </a:cubicBezTo>
                  <a:cubicBezTo>
                    <a:pt x="91063" y="104434"/>
                    <a:pt x="81725" y="196176"/>
                    <a:pt x="81725" y="196176"/>
                  </a:cubicBezTo>
                  <a:cubicBezTo>
                    <a:pt x="81725" y="196176"/>
                    <a:pt x="72433" y="104434"/>
                    <a:pt x="0" y="98088"/>
                  </a:cubicBezTo>
                  <a:cubicBezTo>
                    <a:pt x="72388" y="91742"/>
                    <a:pt x="81725" y="0"/>
                    <a:pt x="81725" y="0"/>
                  </a:cubicBezTo>
                  <a:close/>
                </a:path>
              </a:pathLst>
            </a:custGeom>
            <a:solidFill>
              <a:schemeClr val="accent2"/>
            </a:solidFill>
            <a:ln w="452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1BDF01F-A9F2-4A51-BA3E-DEECCA0C0031}"/>
                </a:ext>
              </a:extLst>
            </p:cNvPr>
            <p:cNvSpPr/>
            <p:nvPr/>
          </p:nvSpPr>
          <p:spPr>
            <a:xfrm>
              <a:off x="9124126" y="4364960"/>
              <a:ext cx="245129" cy="294264"/>
            </a:xfrm>
            <a:custGeom>
              <a:avLst/>
              <a:gdLst>
                <a:gd name="connsiteX0" fmla="*/ 122564 w 245129"/>
                <a:gd name="connsiteY0" fmla="*/ 0 h 294264"/>
                <a:gd name="connsiteX1" fmla="*/ 245129 w 245129"/>
                <a:gd name="connsiteY1" fmla="*/ 147132 h 294264"/>
                <a:gd name="connsiteX2" fmla="*/ 122564 w 245129"/>
                <a:gd name="connsiteY2" fmla="*/ 294264 h 294264"/>
                <a:gd name="connsiteX3" fmla="*/ 0 w 245129"/>
                <a:gd name="connsiteY3" fmla="*/ 147132 h 294264"/>
                <a:gd name="connsiteX4" fmla="*/ 122564 w 245129"/>
                <a:gd name="connsiteY4" fmla="*/ 0 h 294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29" h="294264">
                  <a:moveTo>
                    <a:pt x="122564" y="0"/>
                  </a:moveTo>
                  <a:cubicBezTo>
                    <a:pt x="122564" y="0"/>
                    <a:pt x="136525" y="137613"/>
                    <a:pt x="245129" y="147132"/>
                  </a:cubicBezTo>
                  <a:cubicBezTo>
                    <a:pt x="136525" y="156651"/>
                    <a:pt x="122564" y="294264"/>
                    <a:pt x="122564" y="294264"/>
                  </a:cubicBezTo>
                  <a:cubicBezTo>
                    <a:pt x="122564" y="294264"/>
                    <a:pt x="108604" y="156651"/>
                    <a:pt x="0" y="147132"/>
                  </a:cubicBezTo>
                  <a:cubicBezTo>
                    <a:pt x="108604" y="137659"/>
                    <a:pt x="122564" y="0"/>
                    <a:pt x="122564" y="0"/>
                  </a:cubicBezTo>
                  <a:close/>
                </a:path>
              </a:pathLst>
            </a:custGeom>
            <a:solidFill>
              <a:schemeClr val="accent1"/>
            </a:solidFill>
            <a:ln w="4529"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E09DBFF-3529-424D-9A1D-1E9E0F47408B}"/>
                </a:ext>
              </a:extLst>
            </p:cNvPr>
            <p:cNvSpPr/>
            <p:nvPr/>
          </p:nvSpPr>
          <p:spPr>
            <a:xfrm>
              <a:off x="8797316" y="939949"/>
              <a:ext cx="217661" cy="261356"/>
            </a:xfrm>
            <a:custGeom>
              <a:avLst/>
              <a:gdLst>
                <a:gd name="connsiteX0" fmla="*/ 108831 w 217661"/>
                <a:gd name="connsiteY0" fmla="*/ 0 h 261356"/>
                <a:gd name="connsiteX1" fmla="*/ 217661 w 217661"/>
                <a:gd name="connsiteY1" fmla="*/ 130678 h 261356"/>
                <a:gd name="connsiteX2" fmla="*/ 108831 w 217661"/>
                <a:gd name="connsiteY2" fmla="*/ 261356 h 261356"/>
                <a:gd name="connsiteX3" fmla="*/ 0 w 217661"/>
                <a:gd name="connsiteY3" fmla="*/ 130678 h 261356"/>
                <a:gd name="connsiteX4" fmla="*/ 108831 w 217661"/>
                <a:gd name="connsiteY4" fmla="*/ 0 h 261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61" h="261356">
                  <a:moveTo>
                    <a:pt x="108831" y="0"/>
                  </a:moveTo>
                  <a:cubicBezTo>
                    <a:pt x="108831" y="0"/>
                    <a:pt x="121205" y="122202"/>
                    <a:pt x="217661" y="130678"/>
                  </a:cubicBezTo>
                  <a:cubicBezTo>
                    <a:pt x="121205" y="139154"/>
                    <a:pt x="108831" y="261356"/>
                    <a:pt x="108831" y="261356"/>
                  </a:cubicBezTo>
                  <a:cubicBezTo>
                    <a:pt x="108831" y="261356"/>
                    <a:pt x="96411" y="139154"/>
                    <a:pt x="0" y="130678"/>
                  </a:cubicBezTo>
                  <a:cubicBezTo>
                    <a:pt x="96411" y="122247"/>
                    <a:pt x="108831" y="0"/>
                    <a:pt x="108831" y="0"/>
                  </a:cubicBezTo>
                  <a:close/>
                </a:path>
              </a:pathLst>
            </a:custGeom>
            <a:solidFill>
              <a:schemeClr val="accent1">
                <a:alpha val="30000"/>
              </a:schemeClr>
            </a:solidFill>
            <a:ln w="4529"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3AFA22C-001D-4793-85FF-1ADB91B04DA3}"/>
                </a:ext>
              </a:extLst>
            </p:cNvPr>
            <p:cNvSpPr/>
            <p:nvPr/>
          </p:nvSpPr>
          <p:spPr>
            <a:xfrm>
              <a:off x="3092304" y="4906892"/>
              <a:ext cx="146497" cy="175869"/>
            </a:xfrm>
            <a:custGeom>
              <a:avLst/>
              <a:gdLst>
                <a:gd name="connsiteX0" fmla="*/ 73249 w 146497"/>
                <a:gd name="connsiteY0" fmla="*/ 0 h 175869"/>
                <a:gd name="connsiteX1" fmla="*/ 146497 w 146497"/>
                <a:gd name="connsiteY1" fmla="*/ 87934 h 175869"/>
                <a:gd name="connsiteX2" fmla="*/ 73249 w 146497"/>
                <a:gd name="connsiteY2" fmla="*/ 175869 h 175869"/>
                <a:gd name="connsiteX3" fmla="*/ 0 w 146497"/>
                <a:gd name="connsiteY3" fmla="*/ 87934 h 175869"/>
                <a:gd name="connsiteX4" fmla="*/ 73249 w 146497"/>
                <a:gd name="connsiteY4" fmla="*/ 0 h 175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97" h="175869">
                  <a:moveTo>
                    <a:pt x="73249" y="0"/>
                  </a:moveTo>
                  <a:cubicBezTo>
                    <a:pt x="73249" y="0"/>
                    <a:pt x="81589" y="82223"/>
                    <a:pt x="146497" y="87934"/>
                  </a:cubicBezTo>
                  <a:cubicBezTo>
                    <a:pt x="81589" y="93600"/>
                    <a:pt x="73249" y="175869"/>
                    <a:pt x="73249" y="175869"/>
                  </a:cubicBezTo>
                  <a:cubicBezTo>
                    <a:pt x="73249" y="175869"/>
                    <a:pt x="64908" y="93646"/>
                    <a:pt x="0" y="87934"/>
                  </a:cubicBezTo>
                  <a:cubicBezTo>
                    <a:pt x="64908" y="82223"/>
                    <a:pt x="73249" y="0"/>
                    <a:pt x="73249" y="0"/>
                  </a:cubicBezTo>
                  <a:close/>
                </a:path>
              </a:pathLst>
            </a:custGeom>
            <a:solidFill>
              <a:schemeClr val="accent2"/>
            </a:solidFill>
            <a:ln w="4529"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910282A-C252-4F6B-B322-FC63CA5A69E5}"/>
                </a:ext>
              </a:extLst>
            </p:cNvPr>
            <p:cNvSpPr/>
            <p:nvPr/>
          </p:nvSpPr>
          <p:spPr>
            <a:xfrm>
              <a:off x="8399661" y="2595297"/>
              <a:ext cx="146134" cy="175506"/>
            </a:xfrm>
            <a:custGeom>
              <a:avLst/>
              <a:gdLst>
                <a:gd name="connsiteX0" fmla="*/ 73067 w 146134"/>
                <a:gd name="connsiteY0" fmla="*/ 0 h 175506"/>
                <a:gd name="connsiteX1" fmla="*/ 146135 w 146134"/>
                <a:gd name="connsiteY1" fmla="*/ 87753 h 175506"/>
                <a:gd name="connsiteX2" fmla="*/ 73067 w 146134"/>
                <a:gd name="connsiteY2" fmla="*/ 175507 h 175506"/>
                <a:gd name="connsiteX3" fmla="*/ 0 w 146134"/>
                <a:gd name="connsiteY3" fmla="*/ 87753 h 175506"/>
                <a:gd name="connsiteX4" fmla="*/ 73067 w 146134"/>
                <a:gd name="connsiteY4" fmla="*/ 0 h 1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34" h="175506">
                  <a:moveTo>
                    <a:pt x="73067" y="0"/>
                  </a:moveTo>
                  <a:cubicBezTo>
                    <a:pt x="73067" y="0"/>
                    <a:pt x="81407" y="82087"/>
                    <a:pt x="146135" y="87753"/>
                  </a:cubicBezTo>
                  <a:cubicBezTo>
                    <a:pt x="81363" y="93419"/>
                    <a:pt x="73067" y="175507"/>
                    <a:pt x="73067" y="175507"/>
                  </a:cubicBezTo>
                  <a:cubicBezTo>
                    <a:pt x="73067" y="175507"/>
                    <a:pt x="64727" y="93419"/>
                    <a:pt x="0" y="87753"/>
                  </a:cubicBezTo>
                  <a:cubicBezTo>
                    <a:pt x="64773" y="82087"/>
                    <a:pt x="73067" y="0"/>
                    <a:pt x="73067" y="0"/>
                  </a:cubicBezTo>
                  <a:close/>
                </a:path>
              </a:pathLst>
            </a:custGeom>
            <a:solidFill>
              <a:schemeClr val="accent1"/>
            </a:solidFill>
            <a:ln w="4529"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121EC75C-27C7-4410-855D-3C6E7A919102}"/>
                </a:ext>
              </a:extLst>
            </p:cNvPr>
            <p:cNvSpPr/>
            <p:nvPr/>
          </p:nvSpPr>
          <p:spPr>
            <a:xfrm>
              <a:off x="7272284" y="441305"/>
              <a:ext cx="146134" cy="175506"/>
            </a:xfrm>
            <a:custGeom>
              <a:avLst/>
              <a:gdLst>
                <a:gd name="connsiteX0" fmla="*/ 73067 w 146134"/>
                <a:gd name="connsiteY0" fmla="*/ 0 h 175506"/>
                <a:gd name="connsiteX1" fmla="*/ 146135 w 146134"/>
                <a:gd name="connsiteY1" fmla="*/ 87753 h 175506"/>
                <a:gd name="connsiteX2" fmla="*/ 73067 w 146134"/>
                <a:gd name="connsiteY2" fmla="*/ 175507 h 175506"/>
                <a:gd name="connsiteX3" fmla="*/ 0 w 146134"/>
                <a:gd name="connsiteY3" fmla="*/ 87753 h 175506"/>
                <a:gd name="connsiteX4" fmla="*/ 73067 w 146134"/>
                <a:gd name="connsiteY4" fmla="*/ 0 h 1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34" h="175506">
                  <a:moveTo>
                    <a:pt x="73067" y="0"/>
                  </a:moveTo>
                  <a:cubicBezTo>
                    <a:pt x="73067" y="0"/>
                    <a:pt x="81407" y="82042"/>
                    <a:pt x="146135" y="87753"/>
                  </a:cubicBezTo>
                  <a:cubicBezTo>
                    <a:pt x="81362" y="93419"/>
                    <a:pt x="73067" y="175507"/>
                    <a:pt x="73067" y="175507"/>
                  </a:cubicBezTo>
                  <a:cubicBezTo>
                    <a:pt x="73067" y="175507"/>
                    <a:pt x="64727" y="93419"/>
                    <a:pt x="0" y="87753"/>
                  </a:cubicBezTo>
                  <a:cubicBezTo>
                    <a:pt x="64727" y="82042"/>
                    <a:pt x="73067" y="0"/>
                    <a:pt x="73067" y="0"/>
                  </a:cubicBezTo>
                  <a:close/>
                </a:path>
              </a:pathLst>
            </a:custGeom>
            <a:solidFill>
              <a:schemeClr val="accent1"/>
            </a:solidFill>
            <a:ln w="4529"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FF8C60D-5BF1-4527-BBE5-729E4E096841}"/>
                </a:ext>
              </a:extLst>
            </p:cNvPr>
            <p:cNvSpPr/>
            <p:nvPr/>
          </p:nvSpPr>
          <p:spPr>
            <a:xfrm>
              <a:off x="3854979" y="1485915"/>
              <a:ext cx="191280" cy="229627"/>
            </a:xfrm>
            <a:custGeom>
              <a:avLst/>
              <a:gdLst>
                <a:gd name="connsiteX0" fmla="*/ 95640 w 191280"/>
                <a:gd name="connsiteY0" fmla="*/ 0 h 229627"/>
                <a:gd name="connsiteX1" fmla="*/ 191281 w 191280"/>
                <a:gd name="connsiteY1" fmla="*/ 114814 h 229627"/>
                <a:gd name="connsiteX2" fmla="*/ 95640 w 191280"/>
                <a:gd name="connsiteY2" fmla="*/ 229627 h 229627"/>
                <a:gd name="connsiteX3" fmla="*/ 0 w 191280"/>
                <a:gd name="connsiteY3" fmla="*/ 114814 h 229627"/>
                <a:gd name="connsiteX4" fmla="*/ 95640 w 191280"/>
                <a:gd name="connsiteY4" fmla="*/ 0 h 229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80" h="229627">
                  <a:moveTo>
                    <a:pt x="95640" y="0"/>
                  </a:moveTo>
                  <a:cubicBezTo>
                    <a:pt x="95640" y="0"/>
                    <a:pt x="106519" y="107380"/>
                    <a:pt x="191281" y="114814"/>
                  </a:cubicBezTo>
                  <a:cubicBezTo>
                    <a:pt x="106519" y="122247"/>
                    <a:pt x="95640" y="229627"/>
                    <a:pt x="95640" y="229627"/>
                  </a:cubicBezTo>
                  <a:cubicBezTo>
                    <a:pt x="95640" y="229627"/>
                    <a:pt x="84762" y="122247"/>
                    <a:pt x="0" y="114814"/>
                  </a:cubicBezTo>
                  <a:cubicBezTo>
                    <a:pt x="84762" y="107380"/>
                    <a:pt x="95640" y="0"/>
                    <a:pt x="95640" y="0"/>
                  </a:cubicBezTo>
                  <a:close/>
                </a:path>
              </a:pathLst>
            </a:custGeom>
            <a:solidFill>
              <a:schemeClr val="accent1"/>
            </a:solidFill>
            <a:ln w="4529"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BE3F016-79CA-4C06-89FA-FBC0FE352FA9}"/>
                </a:ext>
              </a:extLst>
            </p:cNvPr>
            <p:cNvSpPr/>
            <p:nvPr/>
          </p:nvSpPr>
          <p:spPr>
            <a:xfrm>
              <a:off x="3081516" y="3346051"/>
              <a:ext cx="280212" cy="336418"/>
            </a:xfrm>
            <a:custGeom>
              <a:avLst/>
              <a:gdLst>
                <a:gd name="connsiteX0" fmla="*/ 140106 w 280212"/>
                <a:gd name="connsiteY0" fmla="*/ 0 h 336418"/>
                <a:gd name="connsiteX1" fmla="*/ 280213 w 280212"/>
                <a:gd name="connsiteY1" fmla="*/ 168209 h 336418"/>
                <a:gd name="connsiteX2" fmla="*/ 140106 w 280212"/>
                <a:gd name="connsiteY2" fmla="*/ 336418 h 336418"/>
                <a:gd name="connsiteX3" fmla="*/ 0 w 280212"/>
                <a:gd name="connsiteY3" fmla="*/ 168209 h 336418"/>
                <a:gd name="connsiteX4" fmla="*/ 140106 w 280212"/>
                <a:gd name="connsiteY4" fmla="*/ 0 h 336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212" h="336418">
                  <a:moveTo>
                    <a:pt x="140106" y="0"/>
                  </a:moveTo>
                  <a:cubicBezTo>
                    <a:pt x="140106" y="0"/>
                    <a:pt x="156061" y="157330"/>
                    <a:pt x="280213" y="168209"/>
                  </a:cubicBezTo>
                  <a:cubicBezTo>
                    <a:pt x="156061" y="179088"/>
                    <a:pt x="140106" y="336418"/>
                    <a:pt x="140106" y="336418"/>
                  </a:cubicBezTo>
                  <a:cubicBezTo>
                    <a:pt x="140106" y="336418"/>
                    <a:pt x="124151" y="179088"/>
                    <a:pt x="0" y="168209"/>
                  </a:cubicBezTo>
                  <a:cubicBezTo>
                    <a:pt x="124151" y="157330"/>
                    <a:pt x="140106" y="0"/>
                    <a:pt x="140106" y="0"/>
                  </a:cubicBezTo>
                  <a:close/>
                </a:path>
              </a:pathLst>
            </a:custGeom>
            <a:solidFill>
              <a:schemeClr val="accent1"/>
            </a:solidFill>
            <a:ln w="4529"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363002D-5AAC-4202-B7F4-43315E318EEE}"/>
                </a:ext>
              </a:extLst>
            </p:cNvPr>
            <p:cNvSpPr/>
            <p:nvPr/>
          </p:nvSpPr>
          <p:spPr>
            <a:xfrm>
              <a:off x="6909259" y="1916613"/>
              <a:ext cx="217661" cy="261356"/>
            </a:xfrm>
            <a:custGeom>
              <a:avLst/>
              <a:gdLst>
                <a:gd name="connsiteX0" fmla="*/ 108831 w 217661"/>
                <a:gd name="connsiteY0" fmla="*/ 0 h 261356"/>
                <a:gd name="connsiteX1" fmla="*/ 217661 w 217661"/>
                <a:gd name="connsiteY1" fmla="*/ 130678 h 261356"/>
                <a:gd name="connsiteX2" fmla="*/ 108831 w 217661"/>
                <a:gd name="connsiteY2" fmla="*/ 261356 h 261356"/>
                <a:gd name="connsiteX3" fmla="*/ 0 w 217661"/>
                <a:gd name="connsiteY3" fmla="*/ 130678 h 261356"/>
                <a:gd name="connsiteX4" fmla="*/ 108831 w 217661"/>
                <a:gd name="connsiteY4" fmla="*/ 0 h 261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61" h="261356">
                  <a:moveTo>
                    <a:pt x="108831" y="0"/>
                  </a:moveTo>
                  <a:cubicBezTo>
                    <a:pt x="108831" y="0"/>
                    <a:pt x="121205" y="122202"/>
                    <a:pt x="217661" y="130678"/>
                  </a:cubicBezTo>
                  <a:cubicBezTo>
                    <a:pt x="121205" y="139154"/>
                    <a:pt x="108831" y="261356"/>
                    <a:pt x="108831" y="261356"/>
                  </a:cubicBezTo>
                  <a:cubicBezTo>
                    <a:pt x="108831" y="261356"/>
                    <a:pt x="96456" y="139154"/>
                    <a:pt x="0" y="130678"/>
                  </a:cubicBezTo>
                  <a:cubicBezTo>
                    <a:pt x="96456" y="122202"/>
                    <a:pt x="108831" y="0"/>
                    <a:pt x="108831" y="0"/>
                  </a:cubicBezTo>
                  <a:close/>
                </a:path>
              </a:pathLst>
            </a:custGeom>
            <a:solidFill>
              <a:schemeClr val="accent1"/>
            </a:solidFill>
            <a:ln w="4529"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9BFB7FF-30C8-48C7-870A-50909132E478}"/>
                </a:ext>
              </a:extLst>
            </p:cNvPr>
            <p:cNvSpPr/>
            <p:nvPr/>
          </p:nvSpPr>
          <p:spPr>
            <a:xfrm>
              <a:off x="9246690" y="3235906"/>
              <a:ext cx="217661" cy="261356"/>
            </a:xfrm>
            <a:custGeom>
              <a:avLst/>
              <a:gdLst>
                <a:gd name="connsiteX0" fmla="*/ 108831 w 217661"/>
                <a:gd name="connsiteY0" fmla="*/ 0 h 261356"/>
                <a:gd name="connsiteX1" fmla="*/ 217661 w 217661"/>
                <a:gd name="connsiteY1" fmla="*/ 130678 h 261356"/>
                <a:gd name="connsiteX2" fmla="*/ 108831 w 217661"/>
                <a:gd name="connsiteY2" fmla="*/ 261356 h 261356"/>
                <a:gd name="connsiteX3" fmla="*/ 0 w 217661"/>
                <a:gd name="connsiteY3" fmla="*/ 130678 h 261356"/>
                <a:gd name="connsiteX4" fmla="*/ 108831 w 217661"/>
                <a:gd name="connsiteY4" fmla="*/ 0 h 261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61" h="261356">
                  <a:moveTo>
                    <a:pt x="108831" y="0"/>
                  </a:moveTo>
                  <a:cubicBezTo>
                    <a:pt x="108831" y="0"/>
                    <a:pt x="121205" y="122202"/>
                    <a:pt x="217661" y="130678"/>
                  </a:cubicBezTo>
                  <a:cubicBezTo>
                    <a:pt x="121205" y="139154"/>
                    <a:pt x="108831" y="261356"/>
                    <a:pt x="108831" y="261356"/>
                  </a:cubicBezTo>
                  <a:cubicBezTo>
                    <a:pt x="108831" y="261356"/>
                    <a:pt x="96456" y="139154"/>
                    <a:pt x="0" y="130678"/>
                  </a:cubicBezTo>
                  <a:cubicBezTo>
                    <a:pt x="96411" y="122247"/>
                    <a:pt x="108831" y="0"/>
                    <a:pt x="108831" y="0"/>
                  </a:cubicBezTo>
                  <a:close/>
                </a:path>
              </a:pathLst>
            </a:custGeom>
            <a:solidFill>
              <a:schemeClr val="accent2"/>
            </a:solidFill>
            <a:ln w="4529"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3933CAB-A001-4D29-926F-A213E4146A69}"/>
                </a:ext>
              </a:extLst>
            </p:cNvPr>
            <p:cNvSpPr/>
            <p:nvPr/>
          </p:nvSpPr>
          <p:spPr>
            <a:xfrm>
              <a:off x="3221668" y="728135"/>
              <a:ext cx="155018" cy="186204"/>
            </a:xfrm>
            <a:custGeom>
              <a:avLst/>
              <a:gdLst>
                <a:gd name="connsiteX0" fmla="*/ 77509 w 155018"/>
                <a:gd name="connsiteY0" fmla="*/ 0 h 186204"/>
                <a:gd name="connsiteX1" fmla="*/ 155019 w 155018"/>
                <a:gd name="connsiteY1" fmla="*/ 93102 h 186204"/>
                <a:gd name="connsiteX2" fmla="*/ 77509 w 155018"/>
                <a:gd name="connsiteY2" fmla="*/ 186204 h 186204"/>
                <a:gd name="connsiteX3" fmla="*/ 0 w 155018"/>
                <a:gd name="connsiteY3" fmla="*/ 93102 h 186204"/>
                <a:gd name="connsiteX4" fmla="*/ 77509 w 155018"/>
                <a:gd name="connsiteY4" fmla="*/ 0 h 186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8" h="186204">
                  <a:moveTo>
                    <a:pt x="77509" y="0"/>
                  </a:moveTo>
                  <a:cubicBezTo>
                    <a:pt x="77509" y="0"/>
                    <a:pt x="86348" y="87074"/>
                    <a:pt x="155019" y="93102"/>
                  </a:cubicBezTo>
                  <a:cubicBezTo>
                    <a:pt x="86303" y="99130"/>
                    <a:pt x="77509" y="186204"/>
                    <a:pt x="77509" y="186204"/>
                  </a:cubicBezTo>
                  <a:cubicBezTo>
                    <a:pt x="77509" y="186204"/>
                    <a:pt x="68671" y="99130"/>
                    <a:pt x="0" y="93102"/>
                  </a:cubicBezTo>
                  <a:cubicBezTo>
                    <a:pt x="68671" y="87074"/>
                    <a:pt x="77509" y="0"/>
                    <a:pt x="77509" y="0"/>
                  </a:cubicBezTo>
                  <a:close/>
                </a:path>
              </a:pathLst>
            </a:custGeom>
            <a:solidFill>
              <a:schemeClr val="accent1">
                <a:alpha val="30000"/>
              </a:schemeClr>
            </a:solidFill>
            <a:ln w="4529"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3768833-9405-4AB1-97EA-C2F2972CFFB9}"/>
                </a:ext>
              </a:extLst>
            </p:cNvPr>
            <p:cNvSpPr/>
            <p:nvPr/>
          </p:nvSpPr>
          <p:spPr>
            <a:xfrm>
              <a:off x="4092131" y="2880269"/>
              <a:ext cx="248302" cy="298161"/>
            </a:xfrm>
            <a:custGeom>
              <a:avLst/>
              <a:gdLst>
                <a:gd name="connsiteX0" fmla="*/ 124151 w 248302"/>
                <a:gd name="connsiteY0" fmla="*/ 0 h 298161"/>
                <a:gd name="connsiteX1" fmla="*/ 248302 w 248302"/>
                <a:gd name="connsiteY1" fmla="*/ 149081 h 298161"/>
                <a:gd name="connsiteX2" fmla="*/ 124151 w 248302"/>
                <a:gd name="connsiteY2" fmla="*/ 298162 h 298161"/>
                <a:gd name="connsiteX3" fmla="*/ 0 w 248302"/>
                <a:gd name="connsiteY3" fmla="*/ 149081 h 298161"/>
                <a:gd name="connsiteX4" fmla="*/ 124151 w 248302"/>
                <a:gd name="connsiteY4" fmla="*/ 0 h 29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302" h="298161">
                  <a:moveTo>
                    <a:pt x="124151" y="0"/>
                  </a:moveTo>
                  <a:cubicBezTo>
                    <a:pt x="124151" y="0"/>
                    <a:pt x="138293" y="139426"/>
                    <a:pt x="248302" y="149081"/>
                  </a:cubicBezTo>
                  <a:cubicBezTo>
                    <a:pt x="138293" y="158736"/>
                    <a:pt x="124151" y="298162"/>
                    <a:pt x="124151" y="298162"/>
                  </a:cubicBezTo>
                  <a:cubicBezTo>
                    <a:pt x="124151" y="298162"/>
                    <a:pt x="110009" y="158736"/>
                    <a:pt x="0" y="149081"/>
                  </a:cubicBezTo>
                  <a:cubicBezTo>
                    <a:pt x="110009" y="139426"/>
                    <a:pt x="124151" y="0"/>
                    <a:pt x="124151" y="0"/>
                  </a:cubicBezTo>
                  <a:close/>
                </a:path>
              </a:pathLst>
            </a:custGeom>
            <a:solidFill>
              <a:schemeClr val="accent2"/>
            </a:solidFill>
            <a:ln w="452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4962454-2339-41C7-8E47-B3133826501D}"/>
                </a:ext>
              </a:extLst>
            </p:cNvPr>
            <p:cNvSpPr/>
            <p:nvPr/>
          </p:nvSpPr>
          <p:spPr>
            <a:xfrm>
              <a:off x="2910814" y="1972411"/>
              <a:ext cx="169614" cy="236517"/>
            </a:xfrm>
            <a:custGeom>
              <a:avLst/>
              <a:gdLst>
                <a:gd name="connsiteX0" fmla="*/ 84807 w 169614"/>
                <a:gd name="connsiteY0" fmla="*/ 0 h 236517"/>
                <a:gd name="connsiteX1" fmla="*/ 169614 w 169614"/>
                <a:gd name="connsiteY1" fmla="*/ 118259 h 236517"/>
                <a:gd name="connsiteX2" fmla="*/ 84807 w 169614"/>
                <a:gd name="connsiteY2" fmla="*/ 236517 h 236517"/>
                <a:gd name="connsiteX3" fmla="*/ 0 w 169614"/>
                <a:gd name="connsiteY3" fmla="*/ 118259 h 236517"/>
                <a:gd name="connsiteX4" fmla="*/ 84807 w 169614"/>
                <a:gd name="connsiteY4" fmla="*/ 0 h 236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14" h="236517">
                  <a:moveTo>
                    <a:pt x="84807" y="0"/>
                  </a:moveTo>
                  <a:cubicBezTo>
                    <a:pt x="84807" y="0"/>
                    <a:pt x="94462" y="110598"/>
                    <a:pt x="169614" y="118259"/>
                  </a:cubicBezTo>
                  <a:cubicBezTo>
                    <a:pt x="94462" y="125919"/>
                    <a:pt x="84807" y="236517"/>
                    <a:pt x="84807" y="236517"/>
                  </a:cubicBezTo>
                  <a:cubicBezTo>
                    <a:pt x="84807" y="236517"/>
                    <a:pt x="75152" y="125919"/>
                    <a:pt x="0" y="118259"/>
                  </a:cubicBezTo>
                  <a:cubicBezTo>
                    <a:pt x="75152" y="110598"/>
                    <a:pt x="84807" y="0"/>
                    <a:pt x="84807" y="0"/>
                  </a:cubicBezTo>
                  <a:close/>
                </a:path>
              </a:pathLst>
            </a:custGeom>
            <a:solidFill>
              <a:schemeClr val="accent2">
                <a:alpha val="30000"/>
              </a:schemeClr>
            </a:solidFill>
            <a:ln w="4529"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3DA36F4-BE0F-46BB-9465-6C6CCCF7C98E}"/>
                </a:ext>
              </a:extLst>
            </p:cNvPr>
            <p:cNvSpPr/>
            <p:nvPr/>
          </p:nvSpPr>
          <p:spPr>
            <a:xfrm>
              <a:off x="4709486" y="204108"/>
              <a:ext cx="170067" cy="237242"/>
            </a:xfrm>
            <a:custGeom>
              <a:avLst/>
              <a:gdLst>
                <a:gd name="connsiteX0" fmla="*/ 85034 w 170067"/>
                <a:gd name="connsiteY0" fmla="*/ 0 h 237242"/>
                <a:gd name="connsiteX1" fmla="*/ 170068 w 170067"/>
                <a:gd name="connsiteY1" fmla="*/ 118621 h 237242"/>
                <a:gd name="connsiteX2" fmla="*/ 85034 w 170067"/>
                <a:gd name="connsiteY2" fmla="*/ 237242 h 237242"/>
                <a:gd name="connsiteX3" fmla="*/ 0 w 170067"/>
                <a:gd name="connsiteY3" fmla="*/ 118621 h 237242"/>
                <a:gd name="connsiteX4" fmla="*/ 85034 w 170067"/>
                <a:gd name="connsiteY4" fmla="*/ 0 h 23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067" h="237242">
                  <a:moveTo>
                    <a:pt x="85034" y="0"/>
                  </a:moveTo>
                  <a:cubicBezTo>
                    <a:pt x="85034" y="0"/>
                    <a:pt x="94734" y="110916"/>
                    <a:pt x="170068" y="118621"/>
                  </a:cubicBezTo>
                  <a:cubicBezTo>
                    <a:pt x="94734" y="126281"/>
                    <a:pt x="85034" y="237242"/>
                    <a:pt x="85034" y="237242"/>
                  </a:cubicBezTo>
                  <a:cubicBezTo>
                    <a:pt x="85034" y="237242"/>
                    <a:pt x="75334" y="126327"/>
                    <a:pt x="0" y="118621"/>
                  </a:cubicBezTo>
                  <a:cubicBezTo>
                    <a:pt x="75379" y="110916"/>
                    <a:pt x="85034" y="0"/>
                    <a:pt x="85034" y="0"/>
                  </a:cubicBezTo>
                  <a:close/>
                </a:path>
              </a:pathLst>
            </a:custGeom>
            <a:solidFill>
              <a:schemeClr val="accent2">
                <a:alpha val="30000"/>
              </a:schemeClr>
            </a:solidFill>
            <a:ln w="4529" cap="flat">
              <a:noFill/>
              <a:prstDash val="solid"/>
              <a:miter/>
            </a:ln>
          </p:spPr>
          <p:txBody>
            <a:bodyPr rtlCol="0" anchor="ctr"/>
            <a:lstStyle/>
            <a:p>
              <a:endParaRPr lang="en-US"/>
            </a:p>
          </p:txBody>
        </p:sp>
        <p:grpSp>
          <p:nvGrpSpPr>
            <p:cNvPr id="83" name="Graphic 2">
              <a:extLst>
                <a:ext uri="{FF2B5EF4-FFF2-40B4-BE49-F238E27FC236}">
                  <a16:creationId xmlns:a16="http://schemas.microsoft.com/office/drawing/2014/main" id="{1EBD2581-DCD9-4603-AAA4-EE4849A978CB}"/>
                </a:ext>
              </a:extLst>
            </p:cNvPr>
            <p:cNvGrpSpPr/>
            <p:nvPr/>
          </p:nvGrpSpPr>
          <p:grpSpPr>
            <a:xfrm>
              <a:off x="5334684" y="914143"/>
              <a:ext cx="969481" cy="3009466"/>
              <a:chOff x="5334684" y="914143"/>
              <a:chExt cx="969481" cy="3009466"/>
            </a:xfrm>
          </p:grpSpPr>
          <p:sp>
            <p:nvSpPr>
              <p:cNvPr id="84" name="Freeform: Shape 83">
                <a:extLst>
                  <a:ext uri="{FF2B5EF4-FFF2-40B4-BE49-F238E27FC236}">
                    <a16:creationId xmlns:a16="http://schemas.microsoft.com/office/drawing/2014/main" id="{FEF202AA-4A7E-41B8-A3FD-8831B5473C1E}"/>
                  </a:ext>
                </a:extLst>
              </p:cNvPr>
              <p:cNvSpPr/>
              <p:nvPr/>
            </p:nvSpPr>
            <p:spPr>
              <a:xfrm>
                <a:off x="6094957" y="3846463"/>
                <a:ext cx="178011" cy="77146"/>
              </a:xfrm>
              <a:custGeom>
                <a:avLst/>
                <a:gdLst>
                  <a:gd name="connsiteX0" fmla="*/ 0 w 178011"/>
                  <a:gd name="connsiteY0" fmla="*/ 0 h 77146"/>
                  <a:gd name="connsiteX1" fmla="*/ 0 w 178011"/>
                  <a:gd name="connsiteY1" fmla="*/ 67130 h 77146"/>
                  <a:gd name="connsiteX2" fmla="*/ 10017 w 178011"/>
                  <a:gd name="connsiteY2" fmla="*/ 77147 h 77146"/>
                  <a:gd name="connsiteX3" fmla="*/ 166668 w 178011"/>
                  <a:gd name="connsiteY3" fmla="*/ 77147 h 77146"/>
                  <a:gd name="connsiteX4" fmla="*/ 172742 w 178011"/>
                  <a:gd name="connsiteY4" fmla="*/ 56206 h 77146"/>
                  <a:gd name="connsiteX5" fmla="*/ 84898 w 178011"/>
                  <a:gd name="connsiteY5" fmla="*/ 0 h 77146"/>
                  <a:gd name="connsiteX6" fmla="*/ 0 w 178011"/>
                  <a:gd name="connsiteY6" fmla="*/ 0 h 7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11" h="77146">
                    <a:moveTo>
                      <a:pt x="0" y="0"/>
                    </a:moveTo>
                    <a:lnTo>
                      <a:pt x="0" y="67130"/>
                    </a:lnTo>
                    <a:cubicBezTo>
                      <a:pt x="0" y="72660"/>
                      <a:pt x="4487" y="77147"/>
                      <a:pt x="10017" y="77147"/>
                    </a:cubicBezTo>
                    <a:lnTo>
                      <a:pt x="166668" y="77147"/>
                    </a:lnTo>
                    <a:cubicBezTo>
                      <a:pt x="178000" y="77147"/>
                      <a:pt x="182306" y="62280"/>
                      <a:pt x="172742" y="56206"/>
                    </a:cubicBezTo>
                    <a:lnTo>
                      <a:pt x="84898" y="0"/>
                    </a:lnTo>
                    <a:cubicBezTo>
                      <a:pt x="84898" y="0"/>
                      <a:pt x="50404" y="25293"/>
                      <a:pt x="0" y="0"/>
                    </a:cubicBezTo>
                    <a:close/>
                  </a:path>
                </a:pathLst>
              </a:custGeom>
              <a:solidFill>
                <a:schemeClr val="accent1"/>
              </a:solidFill>
              <a:ln w="452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6E65885-9B7F-44AF-A578-9E054C69ECB7}"/>
                  </a:ext>
                </a:extLst>
              </p:cNvPr>
              <p:cNvSpPr/>
              <p:nvPr/>
            </p:nvSpPr>
            <p:spPr>
              <a:xfrm>
                <a:off x="5698253" y="914143"/>
                <a:ext cx="128506" cy="156529"/>
              </a:xfrm>
              <a:custGeom>
                <a:avLst/>
                <a:gdLst>
                  <a:gd name="connsiteX0" fmla="*/ 89158 w 128506"/>
                  <a:gd name="connsiteY0" fmla="*/ 88040 h 156529"/>
                  <a:gd name="connsiteX1" fmla="*/ 84988 w 128506"/>
                  <a:gd name="connsiteY1" fmla="*/ 84549 h 156529"/>
                  <a:gd name="connsiteX2" fmla="*/ 96366 w 128506"/>
                  <a:gd name="connsiteY2" fmla="*/ 5136 h 156529"/>
                  <a:gd name="connsiteX3" fmla="*/ 73566 w 128506"/>
                  <a:gd name="connsiteY3" fmla="*/ 55495 h 156529"/>
                  <a:gd name="connsiteX4" fmla="*/ 74926 w 128506"/>
                  <a:gd name="connsiteY4" fmla="*/ 3776 h 156529"/>
                  <a:gd name="connsiteX5" fmla="*/ 55617 w 128506"/>
                  <a:gd name="connsiteY5" fmla="*/ 48786 h 156529"/>
                  <a:gd name="connsiteX6" fmla="*/ 54801 w 128506"/>
                  <a:gd name="connsiteY6" fmla="*/ 150 h 156529"/>
                  <a:gd name="connsiteX7" fmla="*/ 37032 w 128506"/>
                  <a:gd name="connsiteY7" fmla="*/ 46248 h 156529"/>
                  <a:gd name="connsiteX8" fmla="*/ 27332 w 128506"/>
                  <a:gd name="connsiteY8" fmla="*/ 11573 h 156529"/>
                  <a:gd name="connsiteX9" fmla="*/ 6301 w 128506"/>
                  <a:gd name="connsiteY9" fmla="*/ 93570 h 156529"/>
                  <a:gd name="connsiteX10" fmla="*/ 0 w 128506"/>
                  <a:gd name="connsiteY10" fmla="*/ 130965 h 156529"/>
                  <a:gd name="connsiteX11" fmla="*/ 11921 w 128506"/>
                  <a:gd name="connsiteY11" fmla="*/ 155305 h 156529"/>
                  <a:gd name="connsiteX12" fmla="*/ 48863 w 128506"/>
                  <a:gd name="connsiteY12" fmla="*/ 156529 h 156529"/>
                  <a:gd name="connsiteX13" fmla="*/ 128502 w 128506"/>
                  <a:gd name="connsiteY13" fmla="*/ 79473 h 156529"/>
                  <a:gd name="connsiteX14" fmla="*/ 89158 w 128506"/>
                  <a:gd name="connsiteY14" fmla="*/ 88040 h 156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506" h="156529">
                    <a:moveTo>
                      <a:pt x="89158" y="88040"/>
                    </a:moveTo>
                    <a:cubicBezTo>
                      <a:pt x="86892" y="88946"/>
                      <a:pt x="84490" y="86952"/>
                      <a:pt x="84988" y="84549"/>
                    </a:cubicBezTo>
                    <a:cubicBezTo>
                      <a:pt x="88932" y="65920"/>
                      <a:pt x="100898" y="7221"/>
                      <a:pt x="96366" y="5136"/>
                    </a:cubicBezTo>
                    <a:cubicBezTo>
                      <a:pt x="91017" y="2689"/>
                      <a:pt x="79005" y="54860"/>
                      <a:pt x="73566" y="55495"/>
                    </a:cubicBezTo>
                    <a:cubicBezTo>
                      <a:pt x="68127" y="56129"/>
                      <a:pt x="81090" y="5499"/>
                      <a:pt x="74926" y="3776"/>
                    </a:cubicBezTo>
                    <a:cubicBezTo>
                      <a:pt x="68761" y="2054"/>
                      <a:pt x="58472" y="48605"/>
                      <a:pt x="55617" y="48786"/>
                    </a:cubicBezTo>
                    <a:cubicBezTo>
                      <a:pt x="52761" y="48968"/>
                      <a:pt x="57838" y="3323"/>
                      <a:pt x="54801" y="150"/>
                    </a:cubicBezTo>
                    <a:cubicBezTo>
                      <a:pt x="51764" y="-3023"/>
                      <a:pt x="40432" y="45070"/>
                      <a:pt x="37032" y="46248"/>
                    </a:cubicBezTo>
                    <a:cubicBezTo>
                      <a:pt x="33633" y="47472"/>
                      <a:pt x="30460" y="11663"/>
                      <a:pt x="27332" y="11573"/>
                    </a:cubicBezTo>
                    <a:cubicBezTo>
                      <a:pt x="24250" y="11482"/>
                      <a:pt x="22165" y="10938"/>
                      <a:pt x="6301" y="93570"/>
                    </a:cubicBezTo>
                    <a:cubicBezTo>
                      <a:pt x="6301" y="93570"/>
                      <a:pt x="5349" y="123848"/>
                      <a:pt x="0" y="130965"/>
                    </a:cubicBezTo>
                    <a:lnTo>
                      <a:pt x="11921" y="155305"/>
                    </a:lnTo>
                    <a:lnTo>
                      <a:pt x="48863" y="156529"/>
                    </a:lnTo>
                    <a:cubicBezTo>
                      <a:pt x="48863" y="156529"/>
                      <a:pt x="129137" y="83870"/>
                      <a:pt x="128502" y="79473"/>
                    </a:cubicBezTo>
                    <a:cubicBezTo>
                      <a:pt x="127958" y="75212"/>
                      <a:pt x="124423" y="74215"/>
                      <a:pt x="89158" y="88040"/>
                    </a:cubicBezTo>
                    <a:close/>
                  </a:path>
                </a:pathLst>
              </a:custGeom>
              <a:solidFill>
                <a:srgbClr val="FB9390"/>
              </a:solidFill>
              <a:ln w="452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87FB6EA-2E04-41EA-983F-CB75E847E0CF}"/>
                  </a:ext>
                </a:extLst>
              </p:cNvPr>
              <p:cNvSpPr/>
              <p:nvPr/>
            </p:nvSpPr>
            <p:spPr>
              <a:xfrm>
                <a:off x="6136532" y="943348"/>
                <a:ext cx="122766" cy="172153"/>
              </a:xfrm>
              <a:custGeom>
                <a:avLst/>
                <a:gdLst>
                  <a:gd name="connsiteX0" fmla="*/ 31310 w 122766"/>
                  <a:gd name="connsiteY0" fmla="*/ 77102 h 172153"/>
                  <a:gd name="connsiteX1" fmla="*/ 36613 w 122766"/>
                  <a:gd name="connsiteY1" fmla="*/ 75878 h 172153"/>
                  <a:gd name="connsiteX2" fmla="*/ 62677 w 122766"/>
                  <a:gd name="connsiteY2" fmla="*/ 1 h 172153"/>
                  <a:gd name="connsiteX3" fmla="*/ 60002 w 122766"/>
                  <a:gd name="connsiteY3" fmla="*/ 55209 h 172153"/>
                  <a:gd name="connsiteX4" fmla="*/ 82348 w 122766"/>
                  <a:gd name="connsiteY4" fmla="*/ 8567 h 172153"/>
                  <a:gd name="connsiteX5" fmla="*/ 78994 w 122766"/>
                  <a:gd name="connsiteY5" fmla="*/ 57430 h 172153"/>
                  <a:gd name="connsiteX6" fmla="*/ 101884 w 122766"/>
                  <a:gd name="connsiteY6" fmla="*/ 14505 h 172153"/>
                  <a:gd name="connsiteX7" fmla="*/ 96672 w 122766"/>
                  <a:gd name="connsiteY7" fmla="*/ 63640 h 172153"/>
                  <a:gd name="connsiteX8" fmla="*/ 121103 w 122766"/>
                  <a:gd name="connsiteY8" fmla="*/ 37214 h 172153"/>
                  <a:gd name="connsiteX9" fmla="*/ 102474 w 122766"/>
                  <a:gd name="connsiteY9" fmla="*/ 119755 h 172153"/>
                  <a:gd name="connsiteX10" fmla="*/ 91051 w 122766"/>
                  <a:gd name="connsiteY10" fmla="*/ 155926 h 172153"/>
                  <a:gd name="connsiteX11" fmla="*/ 69340 w 122766"/>
                  <a:gd name="connsiteY11" fmla="*/ 172153 h 172153"/>
                  <a:gd name="connsiteX12" fmla="*/ 35888 w 122766"/>
                  <a:gd name="connsiteY12" fmla="*/ 156379 h 172153"/>
                  <a:gd name="connsiteX13" fmla="*/ 125 w 122766"/>
                  <a:gd name="connsiteY13" fmla="*/ 51492 h 172153"/>
                  <a:gd name="connsiteX14" fmla="*/ 31310 w 122766"/>
                  <a:gd name="connsiteY14" fmla="*/ 77102 h 17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766" h="172153">
                    <a:moveTo>
                      <a:pt x="31310" y="77102"/>
                    </a:moveTo>
                    <a:cubicBezTo>
                      <a:pt x="32942" y="78961"/>
                      <a:pt x="35979" y="78281"/>
                      <a:pt x="36613" y="75878"/>
                    </a:cubicBezTo>
                    <a:cubicBezTo>
                      <a:pt x="41599" y="57521"/>
                      <a:pt x="57736" y="-226"/>
                      <a:pt x="62677" y="1"/>
                    </a:cubicBezTo>
                    <a:cubicBezTo>
                      <a:pt x="68569" y="227"/>
                      <a:pt x="55469" y="52172"/>
                      <a:pt x="60002" y="55209"/>
                    </a:cubicBezTo>
                    <a:cubicBezTo>
                      <a:pt x="64580" y="58246"/>
                      <a:pt x="76093" y="7298"/>
                      <a:pt x="82348" y="8567"/>
                    </a:cubicBezTo>
                    <a:cubicBezTo>
                      <a:pt x="88604" y="9837"/>
                      <a:pt x="76547" y="55980"/>
                      <a:pt x="78994" y="57430"/>
                    </a:cubicBezTo>
                    <a:cubicBezTo>
                      <a:pt x="81442" y="58881"/>
                      <a:pt x="97714" y="15956"/>
                      <a:pt x="101884" y="14505"/>
                    </a:cubicBezTo>
                    <a:cubicBezTo>
                      <a:pt x="106009" y="13055"/>
                      <a:pt x="94224" y="61011"/>
                      <a:pt x="96672" y="63640"/>
                    </a:cubicBezTo>
                    <a:cubicBezTo>
                      <a:pt x="99165" y="66269"/>
                      <a:pt x="118293" y="35854"/>
                      <a:pt x="121103" y="37214"/>
                    </a:cubicBezTo>
                    <a:cubicBezTo>
                      <a:pt x="123914" y="38574"/>
                      <a:pt x="125999" y="38982"/>
                      <a:pt x="102474" y="119755"/>
                    </a:cubicBezTo>
                    <a:cubicBezTo>
                      <a:pt x="102474" y="119755"/>
                      <a:pt x="89510" y="147133"/>
                      <a:pt x="91051" y="155926"/>
                    </a:cubicBezTo>
                    <a:lnTo>
                      <a:pt x="69340" y="172153"/>
                    </a:lnTo>
                    <a:lnTo>
                      <a:pt x="35888" y="156379"/>
                    </a:lnTo>
                    <a:cubicBezTo>
                      <a:pt x="35888" y="156379"/>
                      <a:pt x="-2458" y="55119"/>
                      <a:pt x="125" y="51492"/>
                    </a:cubicBezTo>
                    <a:cubicBezTo>
                      <a:pt x="2618" y="48047"/>
                      <a:pt x="6244" y="48773"/>
                      <a:pt x="31310" y="77102"/>
                    </a:cubicBezTo>
                    <a:close/>
                  </a:path>
                </a:pathLst>
              </a:custGeom>
              <a:solidFill>
                <a:srgbClr val="FB9390"/>
              </a:solidFill>
              <a:ln w="452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3B7B02-192E-4344-AAE3-0F046C98B817}"/>
                  </a:ext>
                </a:extLst>
              </p:cNvPr>
              <p:cNvSpPr/>
              <p:nvPr/>
            </p:nvSpPr>
            <p:spPr>
              <a:xfrm>
                <a:off x="5737506" y="1643381"/>
                <a:ext cx="137205" cy="179994"/>
              </a:xfrm>
              <a:custGeom>
                <a:avLst/>
                <a:gdLst>
                  <a:gd name="connsiteX0" fmla="*/ 136616 w 137205"/>
                  <a:gd name="connsiteY0" fmla="*/ 38709 h 179994"/>
                  <a:gd name="connsiteX1" fmla="*/ 137205 w 137205"/>
                  <a:gd name="connsiteY1" fmla="*/ 179994 h 179994"/>
                  <a:gd name="connsiteX2" fmla="*/ 0 w 137205"/>
                  <a:gd name="connsiteY2" fmla="*/ 158826 h 179994"/>
                  <a:gd name="connsiteX3" fmla="*/ 22890 w 137205"/>
                  <a:gd name="connsiteY3" fmla="*/ 0 h 179994"/>
                </a:gdLst>
                <a:ahLst/>
                <a:cxnLst>
                  <a:cxn ang="0">
                    <a:pos x="connsiteX0" y="connsiteY0"/>
                  </a:cxn>
                  <a:cxn ang="0">
                    <a:pos x="connsiteX1" y="connsiteY1"/>
                  </a:cxn>
                  <a:cxn ang="0">
                    <a:pos x="connsiteX2" y="connsiteY2"/>
                  </a:cxn>
                  <a:cxn ang="0">
                    <a:pos x="connsiteX3" y="connsiteY3"/>
                  </a:cxn>
                </a:cxnLst>
                <a:rect l="l" t="t" r="r" b="b"/>
                <a:pathLst>
                  <a:path w="137205" h="179994">
                    <a:moveTo>
                      <a:pt x="136616" y="38709"/>
                    </a:moveTo>
                    <a:lnTo>
                      <a:pt x="137205" y="179994"/>
                    </a:lnTo>
                    <a:lnTo>
                      <a:pt x="0" y="158826"/>
                    </a:lnTo>
                    <a:lnTo>
                      <a:pt x="22890" y="0"/>
                    </a:lnTo>
                    <a:close/>
                  </a:path>
                </a:pathLst>
              </a:custGeom>
              <a:solidFill>
                <a:srgbClr val="FB9390"/>
              </a:solidFill>
              <a:ln w="452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179AF02-9C89-4448-8D00-E4D6124E59AA}"/>
                  </a:ext>
                </a:extLst>
              </p:cNvPr>
              <p:cNvSpPr/>
              <p:nvPr/>
            </p:nvSpPr>
            <p:spPr>
              <a:xfrm>
                <a:off x="5749835" y="1643381"/>
                <a:ext cx="124468" cy="86419"/>
              </a:xfrm>
              <a:custGeom>
                <a:avLst/>
                <a:gdLst>
                  <a:gd name="connsiteX0" fmla="*/ 0 w 124468"/>
                  <a:gd name="connsiteY0" fmla="*/ 73113 h 86419"/>
                  <a:gd name="connsiteX1" fmla="*/ 10561 w 124468"/>
                  <a:gd name="connsiteY1" fmla="*/ 0 h 86419"/>
                  <a:gd name="connsiteX2" fmla="*/ 124423 w 124468"/>
                  <a:gd name="connsiteY2" fmla="*/ 52126 h 86419"/>
                  <a:gd name="connsiteX3" fmla="*/ 124468 w 124468"/>
                  <a:gd name="connsiteY3" fmla="*/ 80002 h 86419"/>
                  <a:gd name="connsiteX4" fmla="*/ 0 w 124468"/>
                  <a:gd name="connsiteY4" fmla="*/ 73113 h 8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68" h="86419">
                    <a:moveTo>
                      <a:pt x="0" y="73113"/>
                    </a:moveTo>
                    <a:lnTo>
                      <a:pt x="10561" y="0"/>
                    </a:lnTo>
                    <a:lnTo>
                      <a:pt x="124423" y="52126"/>
                    </a:lnTo>
                    <a:lnTo>
                      <a:pt x="124468" y="80002"/>
                    </a:lnTo>
                    <a:cubicBezTo>
                      <a:pt x="97045" y="86711"/>
                      <a:pt x="45690" y="92694"/>
                      <a:pt x="0" y="73113"/>
                    </a:cubicBezTo>
                    <a:close/>
                  </a:path>
                </a:pathLst>
              </a:custGeom>
              <a:solidFill>
                <a:srgbClr val="EF7F7F">
                  <a:alpha val="60000"/>
                </a:srgbClr>
              </a:solidFill>
              <a:ln w="452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9A0C2CA-9342-4E38-A590-4CFC71D871CD}"/>
                  </a:ext>
                </a:extLst>
              </p:cNvPr>
              <p:cNvSpPr/>
              <p:nvPr/>
            </p:nvSpPr>
            <p:spPr>
              <a:xfrm>
                <a:off x="5430340" y="3838984"/>
                <a:ext cx="195842" cy="84625"/>
              </a:xfrm>
              <a:custGeom>
                <a:avLst/>
                <a:gdLst>
                  <a:gd name="connsiteX0" fmla="*/ 195843 w 195842"/>
                  <a:gd name="connsiteY0" fmla="*/ 0 h 84625"/>
                  <a:gd name="connsiteX1" fmla="*/ 195843 w 195842"/>
                  <a:gd name="connsiteY1" fmla="*/ 73611 h 84625"/>
                  <a:gd name="connsiteX2" fmla="*/ 184829 w 195842"/>
                  <a:gd name="connsiteY2" fmla="*/ 84626 h 84625"/>
                  <a:gd name="connsiteX3" fmla="*/ 12495 w 195842"/>
                  <a:gd name="connsiteY3" fmla="*/ 84626 h 84625"/>
                  <a:gd name="connsiteX4" fmla="*/ 5786 w 195842"/>
                  <a:gd name="connsiteY4" fmla="*/ 61645 h 84625"/>
                  <a:gd name="connsiteX5" fmla="*/ 102469 w 195842"/>
                  <a:gd name="connsiteY5" fmla="*/ 45 h 84625"/>
                  <a:gd name="connsiteX6" fmla="*/ 195843 w 195842"/>
                  <a:gd name="connsiteY6" fmla="*/ 0 h 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842" h="84625">
                    <a:moveTo>
                      <a:pt x="195843" y="0"/>
                    </a:moveTo>
                    <a:lnTo>
                      <a:pt x="195843" y="73611"/>
                    </a:lnTo>
                    <a:cubicBezTo>
                      <a:pt x="195843" y="79685"/>
                      <a:pt x="190902" y="84626"/>
                      <a:pt x="184829" y="84626"/>
                    </a:cubicBezTo>
                    <a:lnTo>
                      <a:pt x="12495" y="84626"/>
                    </a:lnTo>
                    <a:cubicBezTo>
                      <a:pt x="30" y="84626"/>
                      <a:pt x="-4730" y="68353"/>
                      <a:pt x="5786" y="61645"/>
                    </a:cubicBezTo>
                    <a:lnTo>
                      <a:pt x="102469" y="45"/>
                    </a:lnTo>
                    <a:cubicBezTo>
                      <a:pt x="102469" y="0"/>
                      <a:pt x="140408" y="27740"/>
                      <a:pt x="195843" y="0"/>
                    </a:cubicBezTo>
                    <a:close/>
                  </a:path>
                </a:pathLst>
              </a:custGeom>
              <a:solidFill>
                <a:schemeClr val="accent1"/>
              </a:solidFill>
              <a:ln w="452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8D93373-6AAE-421A-82F0-2D0AC75D238E}"/>
                  </a:ext>
                </a:extLst>
              </p:cNvPr>
              <p:cNvSpPr/>
              <p:nvPr/>
            </p:nvSpPr>
            <p:spPr>
              <a:xfrm>
                <a:off x="5428954" y="2478467"/>
                <a:ext cx="792057" cy="1399855"/>
              </a:xfrm>
              <a:custGeom>
                <a:avLst/>
                <a:gdLst>
                  <a:gd name="connsiteX0" fmla="*/ 39853 w 792057"/>
                  <a:gd name="connsiteY0" fmla="*/ 110122 h 1399855"/>
                  <a:gd name="connsiteX1" fmla="*/ 11 w 792057"/>
                  <a:gd name="connsiteY1" fmla="*/ 128208 h 1399855"/>
                  <a:gd name="connsiteX2" fmla="*/ 526712 w 792057"/>
                  <a:gd name="connsiteY2" fmla="*/ 86008 h 1399855"/>
                  <a:gd name="connsiteX3" fmla="*/ 651362 w 792057"/>
                  <a:gd name="connsiteY3" fmla="*/ 177478 h 1399855"/>
                  <a:gd name="connsiteX4" fmla="*/ 792058 w 792057"/>
                  <a:gd name="connsiteY4" fmla="*/ 1388711 h 1399855"/>
                  <a:gd name="connsiteX5" fmla="*/ 665413 w 792057"/>
                  <a:gd name="connsiteY5" fmla="*/ 1392745 h 1399855"/>
                  <a:gd name="connsiteX6" fmla="*/ 353789 w 792057"/>
                  <a:gd name="connsiteY6" fmla="*/ 354843 h 1399855"/>
                  <a:gd name="connsiteX7" fmla="*/ 315442 w 792057"/>
                  <a:gd name="connsiteY7" fmla="*/ 340112 h 1399855"/>
                  <a:gd name="connsiteX8" fmla="*/ 39853 w 792057"/>
                  <a:gd name="connsiteY8" fmla="*/ 110122 h 139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057" h="1399855">
                    <a:moveTo>
                      <a:pt x="39853" y="110122"/>
                    </a:moveTo>
                    <a:cubicBezTo>
                      <a:pt x="40216" y="94393"/>
                      <a:pt x="-760" y="140808"/>
                      <a:pt x="11" y="128208"/>
                    </a:cubicBezTo>
                    <a:cubicBezTo>
                      <a:pt x="16102" y="-133149"/>
                      <a:pt x="526712" y="86008"/>
                      <a:pt x="526712" y="86008"/>
                    </a:cubicBezTo>
                    <a:lnTo>
                      <a:pt x="651362" y="177478"/>
                    </a:lnTo>
                    <a:lnTo>
                      <a:pt x="792058" y="1388711"/>
                    </a:lnTo>
                    <a:cubicBezTo>
                      <a:pt x="792058" y="1388711"/>
                      <a:pt x="715681" y="1410830"/>
                      <a:pt x="665413" y="1392745"/>
                    </a:cubicBezTo>
                    <a:lnTo>
                      <a:pt x="353789" y="354843"/>
                    </a:lnTo>
                    <a:lnTo>
                      <a:pt x="315442" y="340112"/>
                    </a:lnTo>
                    <a:cubicBezTo>
                      <a:pt x="315488" y="340067"/>
                      <a:pt x="145058" y="221174"/>
                      <a:pt x="39853" y="110122"/>
                    </a:cubicBezTo>
                    <a:close/>
                  </a:path>
                </a:pathLst>
              </a:custGeom>
              <a:solidFill>
                <a:srgbClr val="0B0754"/>
              </a:solidFill>
              <a:ln w="4529" cap="flat">
                <a:noFill/>
                <a:prstDash val="solid"/>
                <a:miter/>
              </a:ln>
            </p:spPr>
            <p:txBody>
              <a:bodyPr rtlCol="0" anchor="ctr"/>
              <a:lstStyle/>
              <a:p>
                <a:endParaRPr lang="en-US"/>
              </a:p>
            </p:txBody>
          </p:sp>
          <p:grpSp>
            <p:nvGrpSpPr>
              <p:cNvPr id="91" name="Graphic 2">
                <a:extLst>
                  <a:ext uri="{FF2B5EF4-FFF2-40B4-BE49-F238E27FC236}">
                    <a16:creationId xmlns:a16="http://schemas.microsoft.com/office/drawing/2014/main" id="{1EBD2581-DCD9-4603-AAA4-EE4849A978CB}"/>
                  </a:ext>
                </a:extLst>
              </p:cNvPr>
              <p:cNvGrpSpPr/>
              <p:nvPr/>
            </p:nvGrpSpPr>
            <p:grpSpPr>
              <a:xfrm>
                <a:off x="5427287" y="2547295"/>
                <a:ext cx="793724" cy="1330995"/>
                <a:chOff x="5427287" y="2547295"/>
                <a:chExt cx="793724" cy="1330995"/>
              </a:xfrm>
            </p:grpSpPr>
            <p:sp>
              <p:nvSpPr>
                <p:cNvPr id="92" name="Freeform: Shape 91">
                  <a:extLst>
                    <a:ext uri="{FF2B5EF4-FFF2-40B4-BE49-F238E27FC236}">
                      <a16:creationId xmlns:a16="http://schemas.microsoft.com/office/drawing/2014/main" id="{1002832B-D6F1-48DB-B217-768D94E84F4E}"/>
                    </a:ext>
                  </a:extLst>
                </p:cNvPr>
                <p:cNvSpPr/>
                <p:nvPr/>
              </p:nvSpPr>
              <p:spPr>
                <a:xfrm>
                  <a:off x="5427967" y="2617371"/>
                  <a:ext cx="408" cy="9382"/>
                </a:xfrm>
                <a:custGeom>
                  <a:avLst/>
                  <a:gdLst>
                    <a:gd name="connsiteX0" fmla="*/ 408 w 408"/>
                    <a:gd name="connsiteY0" fmla="*/ 0 h 9382"/>
                    <a:gd name="connsiteX1" fmla="*/ 0 w 408"/>
                    <a:gd name="connsiteY1" fmla="*/ 9383 h 9382"/>
                    <a:gd name="connsiteX2" fmla="*/ 408 w 408"/>
                    <a:gd name="connsiteY2" fmla="*/ 0 h 9382"/>
                  </a:gdLst>
                  <a:ahLst/>
                  <a:cxnLst>
                    <a:cxn ang="0">
                      <a:pos x="connsiteX0" y="connsiteY0"/>
                    </a:cxn>
                    <a:cxn ang="0">
                      <a:pos x="connsiteX1" y="connsiteY1"/>
                    </a:cxn>
                    <a:cxn ang="0">
                      <a:pos x="connsiteX2" y="connsiteY2"/>
                    </a:cxn>
                  </a:cxnLst>
                  <a:rect l="l" t="t" r="r" b="b"/>
                  <a:pathLst>
                    <a:path w="408" h="9382">
                      <a:moveTo>
                        <a:pt x="408" y="0"/>
                      </a:moveTo>
                      <a:cubicBezTo>
                        <a:pt x="272" y="3082"/>
                        <a:pt x="136" y="6164"/>
                        <a:pt x="0" y="9383"/>
                      </a:cubicBezTo>
                      <a:cubicBezTo>
                        <a:pt x="91" y="6164"/>
                        <a:pt x="227" y="3037"/>
                        <a:pt x="408" y="0"/>
                      </a:cubicBezTo>
                      <a:close/>
                    </a:path>
                  </a:pathLst>
                </a:custGeom>
                <a:solidFill>
                  <a:srgbClr val="06BFAD"/>
                </a:solidFill>
                <a:ln w="452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FDA6C67-041A-4169-95A2-A832B1263B59}"/>
                    </a:ext>
                  </a:extLst>
                </p:cNvPr>
                <p:cNvSpPr/>
                <p:nvPr/>
              </p:nvSpPr>
              <p:spPr>
                <a:xfrm>
                  <a:off x="5427559" y="2626890"/>
                  <a:ext cx="362" cy="10062"/>
                </a:xfrm>
                <a:custGeom>
                  <a:avLst/>
                  <a:gdLst>
                    <a:gd name="connsiteX0" fmla="*/ 362 w 362"/>
                    <a:gd name="connsiteY0" fmla="*/ 0 h 10062"/>
                    <a:gd name="connsiteX1" fmla="*/ 0 w 362"/>
                    <a:gd name="connsiteY1" fmla="*/ 10063 h 10062"/>
                    <a:gd name="connsiteX2" fmla="*/ 362 w 362"/>
                    <a:gd name="connsiteY2" fmla="*/ 0 h 10062"/>
                  </a:gdLst>
                  <a:ahLst/>
                  <a:cxnLst>
                    <a:cxn ang="0">
                      <a:pos x="connsiteX0" y="connsiteY0"/>
                    </a:cxn>
                    <a:cxn ang="0">
                      <a:pos x="connsiteX1" y="connsiteY1"/>
                    </a:cxn>
                    <a:cxn ang="0">
                      <a:pos x="connsiteX2" y="connsiteY2"/>
                    </a:cxn>
                  </a:cxnLst>
                  <a:rect l="l" t="t" r="r" b="b"/>
                  <a:pathLst>
                    <a:path w="362" h="10062">
                      <a:moveTo>
                        <a:pt x="362" y="0"/>
                      </a:moveTo>
                      <a:cubicBezTo>
                        <a:pt x="227" y="3264"/>
                        <a:pt x="136" y="6663"/>
                        <a:pt x="0" y="10063"/>
                      </a:cubicBezTo>
                      <a:cubicBezTo>
                        <a:pt x="136" y="6663"/>
                        <a:pt x="272" y="3309"/>
                        <a:pt x="362" y="0"/>
                      </a:cubicBezTo>
                      <a:close/>
                    </a:path>
                  </a:pathLst>
                </a:custGeom>
                <a:solidFill>
                  <a:srgbClr val="06BFAD"/>
                </a:solidFill>
                <a:ln w="452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96CC6F5-4563-4B23-A33C-E2441D26ED32}"/>
                    </a:ext>
                  </a:extLst>
                </p:cNvPr>
                <p:cNvSpPr/>
                <p:nvPr/>
              </p:nvSpPr>
              <p:spPr>
                <a:xfrm>
                  <a:off x="5427287" y="2638312"/>
                  <a:ext cx="272" cy="10923"/>
                </a:xfrm>
                <a:custGeom>
                  <a:avLst/>
                  <a:gdLst>
                    <a:gd name="connsiteX0" fmla="*/ 272 w 272"/>
                    <a:gd name="connsiteY0" fmla="*/ 0 h 10923"/>
                    <a:gd name="connsiteX1" fmla="*/ 0 w 272"/>
                    <a:gd name="connsiteY1" fmla="*/ 10924 h 10923"/>
                    <a:gd name="connsiteX2" fmla="*/ 272 w 272"/>
                    <a:gd name="connsiteY2" fmla="*/ 0 h 10923"/>
                  </a:gdLst>
                  <a:ahLst/>
                  <a:cxnLst>
                    <a:cxn ang="0">
                      <a:pos x="connsiteX0" y="connsiteY0"/>
                    </a:cxn>
                    <a:cxn ang="0">
                      <a:pos x="connsiteX1" y="connsiteY1"/>
                    </a:cxn>
                    <a:cxn ang="0">
                      <a:pos x="connsiteX2" y="connsiteY2"/>
                    </a:cxn>
                  </a:cxnLst>
                  <a:rect l="l" t="t" r="r" b="b"/>
                  <a:pathLst>
                    <a:path w="272" h="10923">
                      <a:moveTo>
                        <a:pt x="272" y="0"/>
                      </a:moveTo>
                      <a:cubicBezTo>
                        <a:pt x="181" y="3581"/>
                        <a:pt x="91" y="7207"/>
                        <a:pt x="0" y="10924"/>
                      </a:cubicBezTo>
                      <a:cubicBezTo>
                        <a:pt x="45" y="7207"/>
                        <a:pt x="181" y="3581"/>
                        <a:pt x="272" y="0"/>
                      </a:cubicBezTo>
                      <a:close/>
                    </a:path>
                  </a:pathLst>
                </a:custGeom>
                <a:solidFill>
                  <a:srgbClr val="06BFAD"/>
                </a:solidFill>
                <a:ln w="452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DF9675A-6B5A-456C-8CB1-F2F3B57F55B3}"/>
                    </a:ext>
                  </a:extLst>
                </p:cNvPr>
                <p:cNvSpPr/>
                <p:nvPr/>
              </p:nvSpPr>
              <p:spPr>
                <a:xfrm>
                  <a:off x="5428420" y="2606674"/>
                  <a:ext cx="498" cy="8748"/>
                </a:xfrm>
                <a:custGeom>
                  <a:avLst/>
                  <a:gdLst>
                    <a:gd name="connsiteX0" fmla="*/ 499 w 498"/>
                    <a:gd name="connsiteY0" fmla="*/ 0 h 8748"/>
                    <a:gd name="connsiteX1" fmla="*/ 0 w 498"/>
                    <a:gd name="connsiteY1" fmla="*/ 8748 h 8748"/>
                    <a:gd name="connsiteX2" fmla="*/ 499 w 498"/>
                    <a:gd name="connsiteY2" fmla="*/ 0 h 8748"/>
                  </a:gdLst>
                  <a:ahLst/>
                  <a:cxnLst>
                    <a:cxn ang="0">
                      <a:pos x="connsiteX0" y="connsiteY0"/>
                    </a:cxn>
                    <a:cxn ang="0">
                      <a:pos x="connsiteX1" y="connsiteY1"/>
                    </a:cxn>
                    <a:cxn ang="0">
                      <a:pos x="connsiteX2" y="connsiteY2"/>
                    </a:cxn>
                  </a:cxnLst>
                  <a:rect l="l" t="t" r="r" b="b"/>
                  <a:pathLst>
                    <a:path w="498" h="8748">
                      <a:moveTo>
                        <a:pt x="499" y="0"/>
                      </a:moveTo>
                      <a:cubicBezTo>
                        <a:pt x="317" y="2810"/>
                        <a:pt x="181" y="5756"/>
                        <a:pt x="0" y="8748"/>
                      </a:cubicBezTo>
                      <a:cubicBezTo>
                        <a:pt x="181" y="5802"/>
                        <a:pt x="363" y="2856"/>
                        <a:pt x="499" y="0"/>
                      </a:cubicBezTo>
                      <a:close/>
                    </a:path>
                  </a:pathLst>
                </a:custGeom>
                <a:solidFill>
                  <a:srgbClr val="06BFAD"/>
                </a:solidFill>
                <a:ln w="4529"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D201193-7D0A-4714-AA8E-27DC745389EE}"/>
                    </a:ext>
                  </a:extLst>
                </p:cNvPr>
                <p:cNvSpPr/>
                <p:nvPr/>
              </p:nvSpPr>
              <p:spPr>
                <a:xfrm>
                  <a:off x="5428540" y="2547295"/>
                  <a:ext cx="354248" cy="1324778"/>
                </a:xfrm>
                <a:custGeom>
                  <a:avLst/>
                  <a:gdLst>
                    <a:gd name="connsiteX0" fmla="*/ 470 w 354248"/>
                    <a:gd name="connsiteY0" fmla="*/ 0 h 1324778"/>
                    <a:gd name="connsiteX1" fmla="*/ 315902 w 354248"/>
                    <a:gd name="connsiteY1" fmla="*/ 271193 h 1324778"/>
                    <a:gd name="connsiteX2" fmla="*/ 354249 w 354248"/>
                    <a:gd name="connsiteY2" fmla="*/ 285924 h 1324778"/>
                    <a:gd name="connsiteX3" fmla="*/ 315902 w 354248"/>
                    <a:gd name="connsiteY3" fmla="*/ 271193 h 1324778"/>
                    <a:gd name="connsiteX4" fmla="*/ 197416 w 354248"/>
                    <a:gd name="connsiteY4" fmla="*/ 1319882 h 1324778"/>
                    <a:gd name="connsiteX5" fmla="*/ 64744 w 354248"/>
                    <a:gd name="connsiteY5" fmla="*/ 1309819 h 1324778"/>
                    <a:gd name="connsiteX6" fmla="*/ 470 w 354248"/>
                    <a:gd name="connsiteY6" fmla="*/ 0 h 132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248" h="1324778">
                      <a:moveTo>
                        <a:pt x="470" y="0"/>
                      </a:moveTo>
                      <a:cubicBezTo>
                        <a:pt x="105674" y="111052"/>
                        <a:pt x="315902" y="271193"/>
                        <a:pt x="315902" y="271193"/>
                      </a:cubicBezTo>
                      <a:lnTo>
                        <a:pt x="354249" y="285924"/>
                      </a:lnTo>
                      <a:lnTo>
                        <a:pt x="315902" y="271193"/>
                      </a:lnTo>
                      <a:lnTo>
                        <a:pt x="197416" y="1319882"/>
                      </a:lnTo>
                      <a:cubicBezTo>
                        <a:pt x="197416" y="1319882"/>
                        <a:pt x="112972" y="1335973"/>
                        <a:pt x="64744" y="1309819"/>
                      </a:cubicBezTo>
                      <a:cubicBezTo>
                        <a:pt x="64744" y="1309819"/>
                        <a:pt x="-6420" y="311624"/>
                        <a:pt x="470" y="0"/>
                      </a:cubicBezTo>
                      <a:close/>
                    </a:path>
                  </a:pathLst>
                </a:custGeom>
                <a:solidFill>
                  <a:srgbClr val="0B0754"/>
                </a:solidFill>
                <a:ln w="4529"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0D9DF0D-9170-44D9-947B-881A70507F17}"/>
                    </a:ext>
                  </a:extLst>
                </p:cNvPr>
                <p:cNvSpPr/>
                <p:nvPr/>
              </p:nvSpPr>
              <p:spPr>
                <a:xfrm>
                  <a:off x="6151298" y="3867177"/>
                  <a:ext cx="69713" cy="10969"/>
                </a:xfrm>
                <a:custGeom>
                  <a:avLst/>
                  <a:gdLst>
                    <a:gd name="connsiteX0" fmla="*/ 69713 w 69713"/>
                    <a:gd name="connsiteY0" fmla="*/ 0 h 10969"/>
                    <a:gd name="connsiteX1" fmla="*/ 0 w 69713"/>
                    <a:gd name="connsiteY1" fmla="*/ 10969 h 10969"/>
                    <a:gd name="connsiteX2" fmla="*/ 69713 w 69713"/>
                    <a:gd name="connsiteY2" fmla="*/ 0 h 10969"/>
                    <a:gd name="connsiteX3" fmla="*/ 69713 w 69713"/>
                    <a:gd name="connsiteY3" fmla="*/ 0 h 10969"/>
                  </a:gdLst>
                  <a:ahLst/>
                  <a:cxnLst>
                    <a:cxn ang="0">
                      <a:pos x="connsiteX0" y="connsiteY0"/>
                    </a:cxn>
                    <a:cxn ang="0">
                      <a:pos x="connsiteX1" y="connsiteY1"/>
                    </a:cxn>
                    <a:cxn ang="0">
                      <a:pos x="connsiteX2" y="connsiteY2"/>
                    </a:cxn>
                    <a:cxn ang="0">
                      <a:pos x="connsiteX3" y="connsiteY3"/>
                    </a:cxn>
                  </a:cxnLst>
                  <a:rect l="l" t="t" r="r" b="b"/>
                  <a:pathLst>
                    <a:path w="69713" h="10969">
                      <a:moveTo>
                        <a:pt x="69713" y="0"/>
                      </a:moveTo>
                      <a:cubicBezTo>
                        <a:pt x="69713" y="0"/>
                        <a:pt x="36806" y="9519"/>
                        <a:pt x="0" y="10969"/>
                      </a:cubicBezTo>
                      <a:cubicBezTo>
                        <a:pt x="36806" y="9519"/>
                        <a:pt x="69713" y="0"/>
                        <a:pt x="69713" y="0"/>
                      </a:cubicBezTo>
                      <a:lnTo>
                        <a:pt x="69713" y="0"/>
                      </a:lnTo>
                      <a:close/>
                    </a:path>
                  </a:pathLst>
                </a:custGeom>
                <a:solidFill>
                  <a:srgbClr val="06BFAD"/>
                </a:solidFill>
                <a:ln w="452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8D955D1-648B-47FA-BC59-705DFC32284B}"/>
                    </a:ext>
                  </a:extLst>
                </p:cNvPr>
                <p:cNvSpPr/>
                <p:nvPr/>
              </p:nvSpPr>
              <p:spPr>
                <a:xfrm>
                  <a:off x="6109099" y="3875245"/>
                  <a:ext cx="10334" cy="1677"/>
                </a:xfrm>
                <a:custGeom>
                  <a:avLst/>
                  <a:gdLst>
                    <a:gd name="connsiteX0" fmla="*/ 0 w 10334"/>
                    <a:gd name="connsiteY0" fmla="*/ 0 h 1677"/>
                    <a:gd name="connsiteX1" fmla="*/ 10334 w 10334"/>
                    <a:gd name="connsiteY1" fmla="*/ 1677 h 1677"/>
                    <a:gd name="connsiteX2" fmla="*/ 0 w 10334"/>
                    <a:gd name="connsiteY2" fmla="*/ 0 h 1677"/>
                  </a:gdLst>
                  <a:ahLst/>
                  <a:cxnLst>
                    <a:cxn ang="0">
                      <a:pos x="connsiteX0" y="connsiteY0"/>
                    </a:cxn>
                    <a:cxn ang="0">
                      <a:pos x="connsiteX1" y="connsiteY1"/>
                    </a:cxn>
                    <a:cxn ang="0">
                      <a:pos x="connsiteX2" y="connsiteY2"/>
                    </a:cxn>
                  </a:cxnLst>
                  <a:rect l="l" t="t" r="r" b="b"/>
                  <a:pathLst>
                    <a:path w="10334" h="1677">
                      <a:moveTo>
                        <a:pt x="0" y="0"/>
                      </a:moveTo>
                      <a:cubicBezTo>
                        <a:pt x="3400" y="680"/>
                        <a:pt x="6844" y="1269"/>
                        <a:pt x="10334" y="1677"/>
                      </a:cubicBezTo>
                      <a:cubicBezTo>
                        <a:pt x="6844" y="1269"/>
                        <a:pt x="3400" y="725"/>
                        <a:pt x="0" y="0"/>
                      </a:cubicBezTo>
                      <a:close/>
                    </a:path>
                  </a:pathLst>
                </a:custGeom>
                <a:solidFill>
                  <a:srgbClr val="06BFAD"/>
                </a:solidFill>
                <a:ln w="4529"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EC36D4B-60DC-4A3F-A7E0-3276D3C55503}"/>
                    </a:ext>
                  </a:extLst>
                </p:cNvPr>
                <p:cNvSpPr/>
                <p:nvPr/>
              </p:nvSpPr>
              <p:spPr>
                <a:xfrm>
                  <a:off x="6124737" y="3877512"/>
                  <a:ext cx="26561" cy="779"/>
                </a:xfrm>
                <a:custGeom>
                  <a:avLst/>
                  <a:gdLst>
                    <a:gd name="connsiteX0" fmla="*/ 26562 w 26561"/>
                    <a:gd name="connsiteY0" fmla="*/ 589 h 779"/>
                    <a:gd name="connsiteX1" fmla="*/ 0 w 26561"/>
                    <a:gd name="connsiteY1" fmla="*/ 0 h 779"/>
                    <a:gd name="connsiteX2" fmla="*/ 26562 w 26561"/>
                    <a:gd name="connsiteY2" fmla="*/ 589 h 779"/>
                  </a:gdLst>
                  <a:ahLst/>
                  <a:cxnLst>
                    <a:cxn ang="0">
                      <a:pos x="connsiteX0" y="connsiteY0"/>
                    </a:cxn>
                    <a:cxn ang="0">
                      <a:pos x="connsiteX1" y="connsiteY1"/>
                    </a:cxn>
                    <a:cxn ang="0">
                      <a:pos x="connsiteX2" y="connsiteY2"/>
                    </a:cxn>
                  </a:cxnLst>
                  <a:rect l="l" t="t" r="r" b="b"/>
                  <a:pathLst>
                    <a:path w="26561" h="779">
                      <a:moveTo>
                        <a:pt x="26562" y="589"/>
                      </a:moveTo>
                      <a:cubicBezTo>
                        <a:pt x="17814" y="952"/>
                        <a:pt x="8793" y="816"/>
                        <a:pt x="0" y="0"/>
                      </a:cubicBezTo>
                      <a:cubicBezTo>
                        <a:pt x="8793" y="816"/>
                        <a:pt x="17768" y="952"/>
                        <a:pt x="26562" y="589"/>
                      </a:cubicBezTo>
                      <a:close/>
                    </a:path>
                  </a:pathLst>
                </a:custGeom>
                <a:solidFill>
                  <a:srgbClr val="06BFAD"/>
                </a:solidFill>
                <a:ln w="4529" cap="flat">
                  <a:noFill/>
                  <a:prstDash val="solid"/>
                  <a:miter/>
                </a:ln>
              </p:spPr>
              <p:txBody>
                <a:bodyPr rtlCol="0" anchor="ctr"/>
                <a:lstStyle/>
                <a:p>
                  <a:endParaRPr lang="en-US"/>
                </a:p>
              </p:txBody>
            </p:sp>
          </p:grpSp>
          <p:sp>
            <p:nvSpPr>
              <p:cNvPr id="100" name="Freeform: Shape 99">
                <a:extLst>
                  <a:ext uri="{FF2B5EF4-FFF2-40B4-BE49-F238E27FC236}">
                    <a16:creationId xmlns:a16="http://schemas.microsoft.com/office/drawing/2014/main" id="{96F18368-FB5A-4F07-B34B-B9B8241AC661}"/>
                  </a:ext>
                </a:extLst>
              </p:cNvPr>
              <p:cNvSpPr/>
              <p:nvPr/>
            </p:nvSpPr>
            <p:spPr>
              <a:xfrm>
                <a:off x="5785354" y="2507317"/>
                <a:ext cx="314996" cy="334010"/>
              </a:xfrm>
              <a:custGeom>
                <a:avLst/>
                <a:gdLst>
                  <a:gd name="connsiteX0" fmla="*/ 294916 w 314996"/>
                  <a:gd name="connsiteY0" fmla="*/ 148628 h 334010"/>
                  <a:gd name="connsiteX1" fmla="*/ 314996 w 314996"/>
                  <a:gd name="connsiteY1" fmla="*/ 321506 h 334010"/>
                  <a:gd name="connsiteX2" fmla="*/ 34738 w 314996"/>
                  <a:gd name="connsiteY2" fmla="*/ 150577 h 334010"/>
                  <a:gd name="connsiteX3" fmla="*/ 1695 w 314996"/>
                  <a:gd name="connsiteY3" fmla="*/ 0 h 334010"/>
                  <a:gd name="connsiteX4" fmla="*/ 170267 w 314996"/>
                  <a:gd name="connsiteY4" fmla="*/ 57203 h 334010"/>
                  <a:gd name="connsiteX5" fmla="*/ 294916 w 314996"/>
                  <a:gd name="connsiteY5" fmla="*/ 148628 h 334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96" h="334010">
                    <a:moveTo>
                      <a:pt x="294916" y="148628"/>
                    </a:moveTo>
                    <a:lnTo>
                      <a:pt x="314996" y="321506"/>
                    </a:lnTo>
                    <a:cubicBezTo>
                      <a:pt x="261827" y="342084"/>
                      <a:pt x="132327" y="364068"/>
                      <a:pt x="34738" y="150577"/>
                    </a:cubicBezTo>
                    <a:cubicBezTo>
                      <a:pt x="3961" y="83266"/>
                      <a:pt x="-3971" y="34766"/>
                      <a:pt x="1695" y="0"/>
                    </a:cubicBezTo>
                    <a:cubicBezTo>
                      <a:pt x="95159" y="24975"/>
                      <a:pt x="170267" y="57203"/>
                      <a:pt x="170267" y="57203"/>
                    </a:cubicBezTo>
                    <a:lnTo>
                      <a:pt x="294916" y="148628"/>
                    </a:lnTo>
                    <a:close/>
                  </a:path>
                </a:pathLst>
              </a:custGeom>
              <a:solidFill>
                <a:srgbClr val="0B0754"/>
              </a:solidFill>
              <a:ln w="4529"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D37CFE5-37B2-4815-9DC3-AB36701CDB6B}"/>
                  </a:ext>
                </a:extLst>
              </p:cNvPr>
              <p:cNvSpPr/>
              <p:nvPr/>
            </p:nvSpPr>
            <p:spPr>
              <a:xfrm>
                <a:off x="5423117" y="1749945"/>
                <a:ext cx="693085" cy="936773"/>
              </a:xfrm>
              <a:custGeom>
                <a:avLst/>
                <a:gdLst>
                  <a:gd name="connsiteX0" fmla="*/ 188652 w 693085"/>
                  <a:gd name="connsiteY0" fmla="*/ 200437 h 936773"/>
                  <a:gd name="connsiteX1" fmla="*/ 282977 w 693085"/>
                  <a:gd name="connsiteY1" fmla="*/ 0 h 936773"/>
                  <a:gd name="connsiteX2" fmla="*/ 461340 w 693085"/>
                  <a:gd name="connsiteY2" fmla="*/ 16227 h 936773"/>
                  <a:gd name="connsiteX3" fmla="*/ 597457 w 693085"/>
                  <a:gd name="connsiteY3" fmla="*/ 890271 h 936773"/>
                  <a:gd name="connsiteX4" fmla="*/ 58971 w 693085"/>
                  <a:gd name="connsiteY4" fmla="*/ 864706 h 936773"/>
                  <a:gd name="connsiteX5" fmla="*/ 0 w 693085"/>
                  <a:gd name="connsiteY5" fmla="*/ 705517 h 936773"/>
                  <a:gd name="connsiteX6" fmla="*/ 188652 w 693085"/>
                  <a:gd name="connsiteY6" fmla="*/ 200437 h 93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085" h="936773">
                    <a:moveTo>
                      <a:pt x="188652" y="200437"/>
                    </a:moveTo>
                    <a:cubicBezTo>
                      <a:pt x="194544" y="200437"/>
                      <a:pt x="282977" y="0"/>
                      <a:pt x="282977" y="0"/>
                    </a:cubicBezTo>
                    <a:cubicBezTo>
                      <a:pt x="358628" y="53078"/>
                      <a:pt x="461340" y="16227"/>
                      <a:pt x="461340" y="16227"/>
                    </a:cubicBezTo>
                    <a:cubicBezTo>
                      <a:pt x="461340" y="16227"/>
                      <a:pt x="874542" y="772375"/>
                      <a:pt x="597457" y="890271"/>
                    </a:cubicBezTo>
                    <a:cubicBezTo>
                      <a:pt x="320372" y="1008167"/>
                      <a:pt x="58971" y="864706"/>
                      <a:pt x="58971" y="864706"/>
                    </a:cubicBezTo>
                    <a:cubicBezTo>
                      <a:pt x="58971" y="864706"/>
                      <a:pt x="0" y="711410"/>
                      <a:pt x="0" y="705517"/>
                    </a:cubicBezTo>
                    <a:cubicBezTo>
                      <a:pt x="0" y="699579"/>
                      <a:pt x="182759" y="200437"/>
                      <a:pt x="188652" y="200437"/>
                    </a:cubicBezTo>
                    <a:close/>
                  </a:path>
                </a:pathLst>
              </a:custGeom>
              <a:solidFill>
                <a:srgbClr val="DDE8FE"/>
              </a:solidFill>
              <a:ln w="4529"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A79E025-7F59-4582-8D68-A715BABA9963}"/>
                  </a:ext>
                </a:extLst>
              </p:cNvPr>
              <p:cNvSpPr/>
              <p:nvPr/>
            </p:nvSpPr>
            <p:spPr>
              <a:xfrm>
                <a:off x="5860579" y="1069902"/>
                <a:ext cx="443586" cy="1650924"/>
              </a:xfrm>
              <a:custGeom>
                <a:avLst/>
                <a:gdLst>
                  <a:gd name="connsiteX0" fmla="*/ 289677 w 443586"/>
                  <a:gd name="connsiteY0" fmla="*/ 31457 h 1650924"/>
                  <a:gd name="connsiteX1" fmla="*/ 273948 w 443586"/>
                  <a:gd name="connsiteY1" fmla="*/ 455946 h 1650924"/>
                  <a:gd name="connsiteX2" fmla="*/ 23879 w 443586"/>
                  <a:gd name="connsiteY2" fmla="*/ 696180 h 1650924"/>
                  <a:gd name="connsiteX3" fmla="*/ 15538 w 443586"/>
                  <a:gd name="connsiteY3" fmla="*/ 1641977 h 1650924"/>
                  <a:gd name="connsiteX4" fmla="*/ 338812 w 443586"/>
                  <a:gd name="connsiteY4" fmla="*/ 1591845 h 1650924"/>
                  <a:gd name="connsiteX5" fmla="*/ 199249 w 443586"/>
                  <a:gd name="connsiteY5" fmla="*/ 925626 h 1650924"/>
                  <a:gd name="connsiteX6" fmla="*/ 442928 w 443586"/>
                  <a:gd name="connsiteY6" fmla="*/ 467731 h 1650924"/>
                  <a:gd name="connsiteX7" fmla="*/ 385952 w 443586"/>
                  <a:gd name="connsiteY7" fmla="*/ 0 h 1650924"/>
                  <a:gd name="connsiteX8" fmla="*/ 289677 w 443586"/>
                  <a:gd name="connsiteY8" fmla="*/ 31457 h 165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86" h="1650924">
                    <a:moveTo>
                      <a:pt x="289677" y="31457"/>
                    </a:moveTo>
                    <a:cubicBezTo>
                      <a:pt x="289677" y="31457"/>
                      <a:pt x="307581" y="390222"/>
                      <a:pt x="273948" y="455946"/>
                    </a:cubicBezTo>
                    <a:cubicBezTo>
                      <a:pt x="162398" y="674106"/>
                      <a:pt x="23879" y="696180"/>
                      <a:pt x="23879" y="696180"/>
                    </a:cubicBezTo>
                    <a:cubicBezTo>
                      <a:pt x="23879" y="696180"/>
                      <a:pt x="-23760" y="1459172"/>
                      <a:pt x="15538" y="1641977"/>
                    </a:cubicBezTo>
                    <a:cubicBezTo>
                      <a:pt x="15538" y="1641977"/>
                      <a:pt x="146216" y="1682272"/>
                      <a:pt x="338812" y="1591845"/>
                    </a:cubicBezTo>
                    <a:cubicBezTo>
                      <a:pt x="338812" y="1591845"/>
                      <a:pt x="191408" y="1000280"/>
                      <a:pt x="199249" y="925626"/>
                    </a:cubicBezTo>
                    <a:cubicBezTo>
                      <a:pt x="199249" y="925626"/>
                      <a:pt x="435086" y="715353"/>
                      <a:pt x="442928" y="467731"/>
                    </a:cubicBezTo>
                    <a:cubicBezTo>
                      <a:pt x="450770" y="220109"/>
                      <a:pt x="385952" y="0"/>
                      <a:pt x="385952" y="0"/>
                    </a:cubicBezTo>
                    <a:lnTo>
                      <a:pt x="289677" y="31457"/>
                    </a:lnTo>
                    <a:close/>
                  </a:path>
                </a:pathLst>
              </a:custGeom>
              <a:solidFill>
                <a:schemeClr val="accent1"/>
              </a:solidFill>
              <a:ln w="4529"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F74DD3A-8722-4D81-B26B-24E833FE3428}"/>
                  </a:ext>
                </a:extLst>
              </p:cNvPr>
              <p:cNvSpPr/>
              <p:nvPr/>
            </p:nvSpPr>
            <p:spPr>
              <a:xfrm>
                <a:off x="5334684" y="1009979"/>
                <a:ext cx="442166" cy="1674430"/>
              </a:xfrm>
              <a:custGeom>
                <a:avLst/>
                <a:gdLst>
                  <a:gd name="connsiteX0" fmla="*/ 179813 w 442166"/>
                  <a:gd name="connsiteY0" fmla="*/ 1674431 h 1674430"/>
                  <a:gd name="connsiteX1" fmla="*/ 259408 w 442166"/>
                  <a:gd name="connsiteY1" fmla="*/ 1121213 h 1674430"/>
                  <a:gd name="connsiteX2" fmla="*/ 371411 w 442166"/>
                  <a:gd name="connsiteY2" fmla="*/ 739966 h 1674430"/>
                  <a:gd name="connsiteX3" fmla="*/ 306548 w 442166"/>
                  <a:gd name="connsiteY3" fmla="*/ 445158 h 1674430"/>
                  <a:gd name="connsiteX4" fmla="*/ 442167 w 442166"/>
                  <a:gd name="connsiteY4" fmla="*/ 56024 h 1674430"/>
                  <a:gd name="connsiteX5" fmla="*/ 356679 w 442166"/>
                  <a:gd name="connsiteY5" fmla="*/ 0 h 1674430"/>
                  <a:gd name="connsiteX6" fmla="*/ 173920 w 442166"/>
                  <a:gd name="connsiteY6" fmla="*/ 884378 h 1674430"/>
                  <a:gd name="connsiteX7" fmla="*/ 0 w 442166"/>
                  <a:gd name="connsiteY7" fmla="*/ 1591890 h 1674430"/>
                  <a:gd name="connsiteX8" fmla="*/ 179813 w 442166"/>
                  <a:gd name="connsiteY8" fmla="*/ 1674431 h 1674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166" h="1674430">
                    <a:moveTo>
                      <a:pt x="179813" y="1674431"/>
                    </a:moveTo>
                    <a:cubicBezTo>
                      <a:pt x="179813" y="1674431"/>
                      <a:pt x="194544" y="1390456"/>
                      <a:pt x="259408" y="1121213"/>
                    </a:cubicBezTo>
                    <a:cubicBezTo>
                      <a:pt x="324271" y="851969"/>
                      <a:pt x="371411" y="739966"/>
                      <a:pt x="371411" y="739966"/>
                    </a:cubicBezTo>
                    <a:cubicBezTo>
                      <a:pt x="284428" y="644144"/>
                      <a:pt x="298887" y="557569"/>
                      <a:pt x="306548" y="445158"/>
                    </a:cubicBezTo>
                    <a:cubicBezTo>
                      <a:pt x="315386" y="315432"/>
                      <a:pt x="442167" y="56024"/>
                      <a:pt x="442167" y="56024"/>
                    </a:cubicBezTo>
                    <a:lnTo>
                      <a:pt x="356679" y="0"/>
                    </a:lnTo>
                    <a:cubicBezTo>
                      <a:pt x="-53078" y="492298"/>
                      <a:pt x="173920" y="884378"/>
                      <a:pt x="173920" y="884378"/>
                    </a:cubicBezTo>
                    <a:cubicBezTo>
                      <a:pt x="173920" y="884378"/>
                      <a:pt x="20624" y="1426808"/>
                      <a:pt x="0" y="1591890"/>
                    </a:cubicBezTo>
                    <a:cubicBezTo>
                      <a:pt x="0" y="1591890"/>
                      <a:pt x="81544" y="1639030"/>
                      <a:pt x="179813" y="1674431"/>
                    </a:cubicBezTo>
                    <a:close/>
                  </a:path>
                </a:pathLst>
              </a:custGeom>
              <a:solidFill>
                <a:schemeClr val="accent1"/>
              </a:solidFill>
              <a:ln w="4529"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A6E0AE1-DA5C-450F-83D4-85E15BD28645}"/>
                  </a:ext>
                </a:extLst>
              </p:cNvPr>
              <p:cNvSpPr/>
              <p:nvPr/>
            </p:nvSpPr>
            <p:spPr>
              <a:xfrm>
                <a:off x="6002398" y="1908137"/>
                <a:ext cx="58653" cy="89556"/>
              </a:xfrm>
              <a:custGeom>
                <a:avLst/>
                <a:gdLst>
                  <a:gd name="connsiteX0" fmla="*/ 53486 w 58653"/>
                  <a:gd name="connsiteY0" fmla="*/ 86620 h 89556"/>
                  <a:gd name="connsiteX1" fmla="*/ 37032 w 58653"/>
                  <a:gd name="connsiteY1" fmla="*/ 70982 h 89556"/>
                  <a:gd name="connsiteX2" fmla="*/ 4442 w 58653"/>
                  <a:gd name="connsiteY2" fmla="*/ 0 h 89556"/>
                  <a:gd name="connsiteX3" fmla="*/ 39525 w 58653"/>
                  <a:gd name="connsiteY3" fmla="*/ 68897 h 89556"/>
                  <a:gd name="connsiteX4" fmla="*/ 58653 w 58653"/>
                  <a:gd name="connsiteY4" fmla="*/ 86394 h 89556"/>
                  <a:gd name="connsiteX5" fmla="*/ 57475 w 58653"/>
                  <a:gd name="connsiteY5" fmla="*/ 87436 h 89556"/>
                  <a:gd name="connsiteX6" fmla="*/ 57339 w 58653"/>
                  <a:gd name="connsiteY6" fmla="*/ 88977 h 89556"/>
                  <a:gd name="connsiteX7" fmla="*/ 26199 w 58653"/>
                  <a:gd name="connsiteY7" fmla="*/ 81680 h 89556"/>
                  <a:gd name="connsiteX8" fmla="*/ 0 w 58653"/>
                  <a:gd name="connsiteY8" fmla="*/ 62869 h 89556"/>
                  <a:gd name="connsiteX9" fmla="*/ 27151 w 58653"/>
                  <a:gd name="connsiteY9" fmla="*/ 79776 h 89556"/>
                  <a:gd name="connsiteX10" fmla="*/ 53486 w 58653"/>
                  <a:gd name="connsiteY10" fmla="*/ 86620 h 89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53" h="89556">
                    <a:moveTo>
                      <a:pt x="53486" y="86620"/>
                    </a:moveTo>
                    <a:cubicBezTo>
                      <a:pt x="48545" y="83130"/>
                      <a:pt x="42698" y="77781"/>
                      <a:pt x="37032" y="70982"/>
                    </a:cubicBezTo>
                    <a:cubicBezTo>
                      <a:pt x="19672" y="49996"/>
                      <a:pt x="10652" y="26380"/>
                      <a:pt x="4442" y="0"/>
                    </a:cubicBezTo>
                    <a:cubicBezTo>
                      <a:pt x="8204" y="11286"/>
                      <a:pt x="18267" y="44013"/>
                      <a:pt x="39525" y="68897"/>
                    </a:cubicBezTo>
                    <a:cubicBezTo>
                      <a:pt x="49044" y="79730"/>
                      <a:pt x="54076" y="83447"/>
                      <a:pt x="58653" y="86394"/>
                    </a:cubicBezTo>
                    <a:cubicBezTo>
                      <a:pt x="57928" y="87073"/>
                      <a:pt x="57475" y="87436"/>
                      <a:pt x="57475" y="87436"/>
                    </a:cubicBezTo>
                    <a:cubicBezTo>
                      <a:pt x="57430" y="87935"/>
                      <a:pt x="57384" y="88433"/>
                      <a:pt x="57339" y="88977"/>
                    </a:cubicBezTo>
                    <a:cubicBezTo>
                      <a:pt x="51900" y="90110"/>
                      <a:pt x="42290" y="90428"/>
                      <a:pt x="26199" y="81680"/>
                    </a:cubicBezTo>
                    <a:cubicBezTo>
                      <a:pt x="16182" y="76422"/>
                      <a:pt x="8250" y="69895"/>
                      <a:pt x="0" y="62869"/>
                    </a:cubicBezTo>
                    <a:cubicBezTo>
                      <a:pt x="5439" y="66722"/>
                      <a:pt x="16590" y="74835"/>
                      <a:pt x="27151" y="79776"/>
                    </a:cubicBezTo>
                    <a:cubicBezTo>
                      <a:pt x="34494" y="83402"/>
                      <a:pt x="45282" y="87164"/>
                      <a:pt x="53486" y="86620"/>
                    </a:cubicBezTo>
                    <a:close/>
                  </a:path>
                </a:pathLst>
              </a:custGeom>
              <a:solidFill>
                <a:srgbClr val="FFFFFF"/>
              </a:solidFill>
              <a:ln w="4529"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8817618-3AC5-46E1-9E33-0A1B4AACBECF}"/>
                  </a:ext>
                </a:extLst>
              </p:cNvPr>
              <p:cNvSpPr/>
              <p:nvPr/>
            </p:nvSpPr>
            <p:spPr>
              <a:xfrm>
                <a:off x="5508740" y="1806423"/>
                <a:ext cx="61191" cy="89692"/>
              </a:xfrm>
              <a:custGeom>
                <a:avLst/>
                <a:gdLst>
                  <a:gd name="connsiteX0" fmla="*/ 2991 w 61191"/>
                  <a:gd name="connsiteY0" fmla="*/ 86122 h 89692"/>
                  <a:gd name="connsiteX1" fmla="*/ 21712 w 61191"/>
                  <a:gd name="connsiteY1" fmla="*/ 68897 h 89692"/>
                  <a:gd name="connsiteX2" fmla="*/ 56795 w 61191"/>
                  <a:gd name="connsiteY2" fmla="*/ 0 h 89692"/>
                  <a:gd name="connsiteX3" fmla="*/ 24159 w 61191"/>
                  <a:gd name="connsiteY3" fmla="*/ 70982 h 89692"/>
                  <a:gd name="connsiteX4" fmla="*/ 7706 w 61191"/>
                  <a:gd name="connsiteY4" fmla="*/ 86620 h 89692"/>
                  <a:gd name="connsiteX5" fmla="*/ 19219 w 61191"/>
                  <a:gd name="connsiteY5" fmla="*/ 85306 h 89692"/>
                  <a:gd name="connsiteX6" fmla="*/ 34041 w 61191"/>
                  <a:gd name="connsiteY6" fmla="*/ 79821 h 89692"/>
                  <a:gd name="connsiteX7" fmla="*/ 61192 w 61191"/>
                  <a:gd name="connsiteY7" fmla="*/ 62914 h 89692"/>
                  <a:gd name="connsiteX8" fmla="*/ 34992 w 61191"/>
                  <a:gd name="connsiteY8" fmla="*/ 81725 h 89692"/>
                  <a:gd name="connsiteX9" fmla="*/ 19944 w 61191"/>
                  <a:gd name="connsiteY9" fmla="*/ 88025 h 89692"/>
                  <a:gd name="connsiteX10" fmla="*/ 3128 w 61191"/>
                  <a:gd name="connsiteY10" fmla="*/ 88887 h 89692"/>
                  <a:gd name="connsiteX11" fmla="*/ 0 w 61191"/>
                  <a:gd name="connsiteY11" fmla="*/ 88025 h 89692"/>
                  <a:gd name="connsiteX12" fmla="*/ 2991 w 61191"/>
                  <a:gd name="connsiteY12" fmla="*/ 86122 h 8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191" h="89692">
                    <a:moveTo>
                      <a:pt x="2991" y="86122"/>
                    </a:moveTo>
                    <a:cubicBezTo>
                      <a:pt x="10017" y="81680"/>
                      <a:pt x="16091" y="75288"/>
                      <a:pt x="21712" y="68897"/>
                    </a:cubicBezTo>
                    <a:cubicBezTo>
                      <a:pt x="39117" y="48500"/>
                      <a:pt x="48636" y="24341"/>
                      <a:pt x="56795" y="0"/>
                    </a:cubicBezTo>
                    <a:cubicBezTo>
                      <a:pt x="50585" y="26244"/>
                      <a:pt x="41656" y="49905"/>
                      <a:pt x="24159" y="70982"/>
                    </a:cubicBezTo>
                    <a:cubicBezTo>
                      <a:pt x="18494" y="77781"/>
                      <a:pt x="12692" y="83085"/>
                      <a:pt x="7706" y="86620"/>
                    </a:cubicBezTo>
                    <a:cubicBezTo>
                      <a:pt x="11558" y="86892"/>
                      <a:pt x="16182" y="86167"/>
                      <a:pt x="19219" y="85306"/>
                    </a:cubicBezTo>
                    <a:cubicBezTo>
                      <a:pt x="24295" y="84037"/>
                      <a:pt x="29281" y="82133"/>
                      <a:pt x="34041" y="79821"/>
                    </a:cubicBezTo>
                    <a:cubicBezTo>
                      <a:pt x="43877" y="75198"/>
                      <a:pt x="53622" y="68308"/>
                      <a:pt x="61192" y="62914"/>
                    </a:cubicBezTo>
                    <a:cubicBezTo>
                      <a:pt x="53849" y="69169"/>
                      <a:pt x="45463" y="76240"/>
                      <a:pt x="34992" y="81725"/>
                    </a:cubicBezTo>
                    <a:cubicBezTo>
                      <a:pt x="30233" y="84309"/>
                      <a:pt x="25202" y="86484"/>
                      <a:pt x="19944" y="88025"/>
                    </a:cubicBezTo>
                    <a:cubicBezTo>
                      <a:pt x="14595" y="89385"/>
                      <a:pt x="9201" y="90518"/>
                      <a:pt x="3128" y="88887"/>
                    </a:cubicBezTo>
                    <a:lnTo>
                      <a:pt x="0" y="88025"/>
                    </a:lnTo>
                    <a:lnTo>
                      <a:pt x="2991" y="86122"/>
                    </a:lnTo>
                    <a:close/>
                  </a:path>
                </a:pathLst>
              </a:custGeom>
              <a:solidFill>
                <a:srgbClr val="FFFFFF"/>
              </a:solidFill>
              <a:ln w="4529"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992A9D2-A6B1-44B4-BC7B-55B659EEDFC8}"/>
                  </a:ext>
                </a:extLst>
              </p:cNvPr>
              <p:cNvSpPr/>
              <p:nvPr/>
            </p:nvSpPr>
            <p:spPr>
              <a:xfrm>
                <a:off x="5668972" y="1382387"/>
                <a:ext cx="43650" cy="118031"/>
              </a:xfrm>
              <a:custGeom>
                <a:avLst/>
                <a:gdLst>
                  <a:gd name="connsiteX0" fmla="*/ 8295 w 43650"/>
                  <a:gd name="connsiteY0" fmla="*/ 11468 h 118031"/>
                  <a:gd name="connsiteX1" fmla="*/ 0 w 43650"/>
                  <a:gd name="connsiteY1" fmla="*/ 108423 h 118031"/>
                  <a:gd name="connsiteX2" fmla="*/ 15321 w 43650"/>
                  <a:gd name="connsiteY2" fmla="*/ 118032 h 118031"/>
                  <a:gd name="connsiteX3" fmla="*/ 43650 w 43650"/>
                  <a:gd name="connsiteY3" fmla="*/ 0 h 118031"/>
                </a:gdLst>
                <a:ahLst/>
                <a:cxnLst>
                  <a:cxn ang="0">
                    <a:pos x="connsiteX0" y="connsiteY0"/>
                  </a:cxn>
                  <a:cxn ang="0">
                    <a:pos x="connsiteX1" y="connsiteY1"/>
                  </a:cxn>
                  <a:cxn ang="0">
                    <a:pos x="connsiteX2" y="connsiteY2"/>
                  </a:cxn>
                  <a:cxn ang="0">
                    <a:pos x="connsiteX3" y="connsiteY3"/>
                  </a:cxn>
                </a:cxnLst>
                <a:rect l="l" t="t" r="r" b="b"/>
                <a:pathLst>
                  <a:path w="43650" h="118031">
                    <a:moveTo>
                      <a:pt x="8295" y="11468"/>
                    </a:moveTo>
                    <a:lnTo>
                      <a:pt x="0" y="108423"/>
                    </a:lnTo>
                    <a:lnTo>
                      <a:pt x="15321" y="118032"/>
                    </a:lnTo>
                    <a:lnTo>
                      <a:pt x="43650" y="0"/>
                    </a:lnTo>
                    <a:close/>
                  </a:path>
                </a:pathLst>
              </a:custGeom>
              <a:solidFill>
                <a:srgbClr val="0B0754"/>
              </a:solidFill>
              <a:ln w="4529"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B158AB1-B7E1-4A32-8E9B-DC2E88ACB703}"/>
                  </a:ext>
                </a:extLst>
              </p:cNvPr>
              <p:cNvSpPr/>
              <p:nvPr/>
            </p:nvSpPr>
            <p:spPr>
              <a:xfrm>
                <a:off x="5633387" y="1446647"/>
                <a:ext cx="65413" cy="80484"/>
              </a:xfrm>
              <a:custGeom>
                <a:avLst/>
                <a:gdLst>
                  <a:gd name="connsiteX0" fmla="*/ 64504 w 65413"/>
                  <a:gd name="connsiteY0" fmla="*/ 34146 h 80484"/>
                  <a:gd name="connsiteX1" fmla="*/ 40345 w 65413"/>
                  <a:gd name="connsiteY1" fmla="*/ 80017 h 80484"/>
                  <a:gd name="connsiteX2" fmla="*/ 910 w 65413"/>
                  <a:gd name="connsiteY2" fmla="*/ 46339 h 80484"/>
                  <a:gd name="connsiteX3" fmla="*/ 25114 w 65413"/>
                  <a:gd name="connsiteY3" fmla="*/ 468 h 80484"/>
                  <a:gd name="connsiteX4" fmla="*/ 64504 w 65413"/>
                  <a:gd name="connsiteY4" fmla="*/ 34146 h 8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13" h="80484">
                    <a:moveTo>
                      <a:pt x="64504" y="34146"/>
                    </a:moveTo>
                    <a:cubicBezTo>
                      <a:pt x="68719" y="56084"/>
                      <a:pt x="57886" y="76617"/>
                      <a:pt x="40345" y="80017"/>
                    </a:cubicBezTo>
                    <a:cubicBezTo>
                      <a:pt x="22758" y="83371"/>
                      <a:pt x="5125" y="68322"/>
                      <a:pt x="910" y="46339"/>
                    </a:cubicBezTo>
                    <a:cubicBezTo>
                      <a:pt x="-3306" y="24400"/>
                      <a:pt x="7527" y="3867"/>
                      <a:pt x="25114" y="468"/>
                    </a:cubicBezTo>
                    <a:cubicBezTo>
                      <a:pt x="42611" y="-2887"/>
                      <a:pt x="60288" y="12162"/>
                      <a:pt x="64504" y="34146"/>
                    </a:cubicBezTo>
                    <a:close/>
                  </a:path>
                </a:pathLst>
              </a:custGeom>
              <a:solidFill>
                <a:srgbClr val="EF7F7F"/>
              </a:solidFill>
              <a:ln w="4529"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97F3C6D-41E8-4ADA-BCAB-F39B1362EAA7}"/>
                  </a:ext>
                </a:extLst>
              </p:cNvPr>
              <p:cNvSpPr/>
              <p:nvPr/>
            </p:nvSpPr>
            <p:spPr>
              <a:xfrm>
                <a:off x="5669429" y="1304136"/>
                <a:ext cx="393791" cy="405277"/>
              </a:xfrm>
              <a:custGeom>
                <a:avLst/>
                <a:gdLst>
                  <a:gd name="connsiteX0" fmla="*/ 3305 w 393791"/>
                  <a:gd name="connsiteY0" fmla="*/ 266269 h 405277"/>
                  <a:gd name="connsiteX1" fmla="*/ 1945 w 393791"/>
                  <a:gd name="connsiteY1" fmla="*/ 184816 h 405277"/>
                  <a:gd name="connsiteX2" fmla="*/ 2851 w 393791"/>
                  <a:gd name="connsiteY2" fmla="*/ 168906 h 405277"/>
                  <a:gd name="connsiteX3" fmla="*/ 17220 w 393791"/>
                  <a:gd name="connsiteY3" fmla="*/ 103816 h 405277"/>
                  <a:gd name="connsiteX4" fmla="*/ 196534 w 393791"/>
                  <a:gd name="connsiteY4" fmla="*/ 1286 h 405277"/>
                  <a:gd name="connsiteX5" fmla="*/ 345343 w 393791"/>
                  <a:gd name="connsiteY5" fmla="*/ 206936 h 405277"/>
                  <a:gd name="connsiteX6" fmla="*/ 378885 w 393791"/>
                  <a:gd name="connsiteY6" fmla="*/ 210970 h 405277"/>
                  <a:gd name="connsiteX7" fmla="*/ 382602 w 393791"/>
                  <a:gd name="connsiteY7" fmla="*/ 276014 h 405277"/>
                  <a:gd name="connsiteX8" fmla="*/ 319960 w 393791"/>
                  <a:gd name="connsiteY8" fmla="*/ 293918 h 405277"/>
                  <a:gd name="connsiteX9" fmla="*/ 313343 w 393791"/>
                  <a:gd name="connsiteY9" fmla="*/ 287618 h 405277"/>
                  <a:gd name="connsiteX10" fmla="*/ 126051 w 393791"/>
                  <a:gd name="connsiteY10" fmla="*/ 401752 h 405277"/>
                  <a:gd name="connsiteX11" fmla="*/ 3305 w 393791"/>
                  <a:gd name="connsiteY11" fmla="*/ 266269 h 40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791" h="405277">
                    <a:moveTo>
                      <a:pt x="3305" y="266269"/>
                    </a:moveTo>
                    <a:cubicBezTo>
                      <a:pt x="-1183" y="238211"/>
                      <a:pt x="-548" y="209474"/>
                      <a:pt x="1945" y="184816"/>
                    </a:cubicBezTo>
                    <a:cubicBezTo>
                      <a:pt x="2489" y="179513"/>
                      <a:pt x="2715" y="174209"/>
                      <a:pt x="2851" y="168906"/>
                    </a:cubicBezTo>
                    <a:cubicBezTo>
                      <a:pt x="3350" y="147421"/>
                      <a:pt x="7837" y="125483"/>
                      <a:pt x="17220" y="103816"/>
                    </a:cubicBezTo>
                    <a:cubicBezTo>
                      <a:pt x="47453" y="34194"/>
                      <a:pt x="121246" y="-8051"/>
                      <a:pt x="196534" y="1286"/>
                    </a:cubicBezTo>
                    <a:cubicBezTo>
                      <a:pt x="298022" y="13887"/>
                      <a:pt x="364879" y="109346"/>
                      <a:pt x="345343" y="206936"/>
                    </a:cubicBezTo>
                    <a:cubicBezTo>
                      <a:pt x="357128" y="203173"/>
                      <a:pt x="369321" y="204171"/>
                      <a:pt x="378885" y="210970"/>
                    </a:cubicBezTo>
                    <a:cubicBezTo>
                      <a:pt x="397198" y="223979"/>
                      <a:pt x="398875" y="253124"/>
                      <a:pt x="382602" y="276014"/>
                    </a:cubicBezTo>
                    <a:cubicBezTo>
                      <a:pt x="366330" y="298904"/>
                      <a:pt x="338272" y="306927"/>
                      <a:pt x="319960" y="293918"/>
                    </a:cubicBezTo>
                    <a:cubicBezTo>
                      <a:pt x="317422" y="292105"/>
                      <a:pt x="315246" y="289975"/>
                      <a:pt x="313343" y="287618"/>
                    </a:cubicBezTo>
                    <a:cubicBezTo>
                      <a:pt x="288276" y="368980"/>
                      <a:pt x="207413" y="419429"/>
                      <a:pt x="126051" y="401752"/>
                    </a:cubicBezTo>
                    <a:cubicBezTo>
                      <a:pt x="64315" y="388380"/>
                      <a:pt x="13367" y="337161"/>
                      <a:pt x="3305" y="266269"/>
                    </a:cubicBezTo>
                    <a:close/>
                  </a:path>
                </a:pathLst>
              </a:custGeom>
              <a:solidFill>
                <a:srgbClr val="FB9390"/>
              </a:solidFill>
              <a:ln w="4529"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8728FEF1-B906-43D0-9CD3-514D9F809959}"/>
                  </a:ext>
                </a:extLst>
              </p:cNvPr>
              <p:cNvSpPr/>
              <p:nvPr/>
            </p:nvSpPr>
            <p:spPr>
              <a:xfrm>
                <a:off x="5859235" y="1483467"/>
                <a:ext cx="30199" cy="30233"/>
              </a:xfrm>
              <a:custGeom>
                <a:avLst/>
                <a:gdLst>
                  <a:gd name="connsiteX0" fmla="*/ 1108 w 30199"/>
                  <a:gd name="connsiteY0" fmla="*/ 9428 h 30233"/>
                  <a:gd name="connsiteX1" fmla="*/ 15341 w 30199"/>
                  <a:gd name="connsiteY1" fmla="*/ 30233 h 30233"/>
                  <a:gd name="connsiteX2" fmla="*/ 29075 w 30199"/>
                  <a:gd name="connsiteY2" fmla="*/ 20851 h 30233"/>
                  <a:gd name="connsiteX3" fmla="*/ 14842 w 30199"/>
                  <a:gd name="connsiteY3" fmla="*/ 0 h 30233"/>
                  <a:gd name="connsiteX4" fmla="*/ 1108 w 30199"/>
                  <a:gd name="connsiteY4" fmla="*/ 9428 h 3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99" h="30233">
                    <a:moveTo>
                      <a:pt x="1108" y="9428"/>
                    </a:moveTo>
                    <a:cubicBezTo>
                      <a:pt x="-2881" y="19446"/>
                      <a:pt x="4371" y="30279"/>
                      <a:pt x="15341" y="30233"/>
                    </a:cubicBezTo>
                    <a:cubicBezTo>
                      <a:pt x="21324" y="30233"/>
                      <a:pt x="26854" y="26381"/>
                      <a:pt x="29075" y="20851"/>
                    </a:cubicBezTo>
                    <a:cubicBezTo>
                      <a:pt x="33109" y="10833"/>
                      <a:pt x="25811" y="-45"/>
                      <a:pt x="14842" y="0"/>
                    </a:cubicBezTo>
                    <a:cubicBezTo>
                      <a:pt x="8814" y="0"/>
                      <a:pt x="3329" y="3853"/>
                      <a:pt x="1108" y="9428"/>
                    </a:cubicBezTo>
                    <a:close/>
                  </a:path>
                </a:pathLst>
              </a:custGeom>
              <a:solidFill>
                <a:srgbClr val="0B0754"/>
              </a:solidFill>
              <a:ln w="452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6EBD878-94D2-43EC-9E27-F5FC4F49E66A}"/>
                  </a:ext>
                </a:extLst>
              </p:cNvPr>
              <p:cNvSpPr/>
              <p:nvPr/>
            </p:nvSpPr>
            <p:spPr>
              <a:xfrm>
                <a:off x="5730733" y="1464203"/>
                <a:ext cx="30227" cy="30233"/>
              </a:xfrm>
              <a:custGeom>
                <a:avLst/>
                <a:gdLst>
                  <a:gd name="connsiteX0" fmla="*/ 1107 w 30227"/>
                  <a:gd name="connsiteY0" fmla="*/ 9428 h 30233"/>
                  <a:gd name="connsiteX1" fmla="*/ 15386 w 30227"/>
                  <a:gd name="connsiteY1" fmla="*/ 30233 h 30233"/>
                  <a:gd name="connsiteX2" fmla="*/ 29120 w 30227"/>
                  <a:gd name="connsiteY2" fmla="*/ 20805 h 30233"/>
                  <a:gd name="connsiteX3" fmla="*/ 14842 w 30227"/>
                  <a:gd name="connsiteY3" fmla="*/ 0 h 30233"/>
                  <a:gd name="connsiteX4" fmla="*/ 1107 w 30227"/>
                  <a:gd name="connsiteY4" fmla="*/ 9428 h 3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27" h="30233">
                    <a:moveTo>
                      <a:pt x="1107" y="9428"/>
                    </a:moveTo>
                    <a:cubicBezTo>
                      <a:pt x="-2881" y="19446"/>
                      <a:pt x="4371" y="30279"/>
                      <a:pt x="15386" y="30233"/>
                    </a:cubicBezTo>
                    <a:cubicBezTo>
                      <a:pt x="21369" y="30188"/>
                      <a:pt x="26899" y="26381"/>
                      <a:pt x="29120" y="20805"/>
                    </a:cubicBezTo>
                    <a:cubicBezTo>
                      <a:pt x="33108" y="10788"/>
                      <a:pt x="25856" y="-45"/>
                      <a:pt x="14842" y="0"/>
                    </a:cubicBezTo>
                    <a:cubicBezTo>
                      <a:pt x="8858" y="46"/>
                      <a:pt x="3329" y="3853"/>
                      <a:pt x="1107" y="9428"/>
                    </a:cubicBezTo>
                    <a:close/>
                  </a:path>
                </a:pathLst>
              </a:custGeom>
              <a:solidFill>
                <a:srgbClr val="0B0754"/>
              </a:solidFill>
              <a:ln w="452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87285E2-95E6-42C5-9281-40483069A12E}"/>
                  </a:ext>
                </a:extLst>
              </p:cNvPr>
              <p:cNvSpPr/>
              <p:nvPr/>
            </p:nvSpPr>
            <p:spPr>
              <a:xfrm>
                <a:off x="5747343" y="1583141"/>
                <a:ext cx="92966" cy="28129"/>
              </a:xfrm>
              <a:custGeom>
                <a:avLst/>
                <a:gdLst>
                  <a:gd name="connsiteX0" fmla="*/ 92966 w 92966"/>
                  <a:gd name="connsiteY0" fmla="*/ 15321 h 28129"/>
                  <a:gd name="connsiteX1" fmla="*/ 68716 w 92966"/>
                  <a:gd name="connsiteY1" fmla="*/ 23661 h 28129"/>
                  <a:gd name="connsiteX2" fmla="*/ 43469 w 92966"/>
                  <a:gd name="connsiteY2" fmla="*/ 24613 h 28129"/>
                  <a:gd name="connsiteX3" fmla="*/ 19717 w 92966"/>
                  <a:gd name="connsiteY3" fmla="*/ 16318 h 28129"/>
                  <a:gd name="connsiteX4" fmla="*/ 0 w 92966"/>
                  <a:gd name="connsiteY4" fmla="*/ 0 h 28129"/>
                  <a:gd name="connsiteX5" fmla="*/ 18493 w 92966"/>
                  <a:gd name="connsiteY5" fmla="*/ 18267 h 28129"/>
                  <a:gd name="connsiteX6" fmla="*/ 43061 w 92966"/>
                  <a:gd name="connsiteY6" fmla="*/ 27559 h 28129"/>
                  <a:gd name="connsiteX7" fmla="*/ 69260 w 92966"/>
                  <a:gd name="connsiteY7" fmla="*/ 25837 h 28129"/>
                  <a:gd name="connsiteX8" fmla="*/ 92966 w 92966"/>
                  <a:gd name="connsiteY8" fmla="*/ 15321 h 2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966" h="28129">
                    <a:moveTo>
                      <a:pt x="92966" y="15321"/>
                    </a:moveTo>
                    <a:cubicBezTo>
                      <a:pt x="84988" y="19309"/>
                      <a:pt x="76013" y="22210"/>
                      <a:pt x="68716" y="23661"/>
                    </a:cubicBezTo>
                    <a:cubicBezTo>
                      <a:pt x="60376" y="25293"/>
                      <a:pt x="51809" y="25791"/>
                      <a:pt x="43469" y="24613"/>
                    </a:cubicBezTo>
                    <a:cubicBezTo>
                      <a:pt x="35129" y="23480"/>
                      <a:pt x="27060" y="20579"/>
                      <a:pt x="19717" y="16318"/>
                    </a:cubicBezTo>
                    <a:cubicBezTo>
                      <a:pt x="12420" y="11966"/>
                      <a:pt x="5892" y="6301"/>
                      <a:pt x="0" y="0"/>
                    </a:cubicBezTo>
                    <a:cubicBezTo>
                      <a:pt x="6028" y="8476"/>
                      <a:pt x="11468" y="13372"/>
                      <a:pt x="18493" y="18267"/>
                    </a:cubicBezTo>
                    <a:cubicBezTo>
                      <a:pt x="25791" y="23026"/>
                      <a:pt x="33542" y="26154"/>
                      <a:pt x="43061" y="27559"/>
                    </a:cubicBezTo>
                    <a:cubicBezTo>
                      <a:pt x="51809" y="28737"/>
                      <a:pt x="60784" y="28058"/>
                      <a:pt x="69260" y="25837"/>
                    </a:cubicBezTo>
                    <a:cubicBezTo>
                      <a:pt x="77691" y="23706"/>
                      <a:pt x="85850" y="20261"/>
                      <a:pt x="92966" y="15321"/>
                    </a:cubicBezTo>
                    <a:close/>
                  </a:path>
                </a:pathLst>
              </a:custGeom>
              <a:solidFill>
                <a:srgbClr val="EF7F7F"/>
              </a:solidFill>
              <a:ln w="452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D03EB83-C302-42E7-8B36-F73819B21A9D}"/>
                  </a:ext>
                </a:extLst>
              </p:cNvPr>
              <p:cNvSpPr/>
              <p:nvPr/>
            </p:nvSpPr>
            <p:spPr>
              <a:xfrm>
                <a:off x="5848150" y="1449999"/>
                <a:ext cx="81316" cy="33966"/>
              </a:xfrm>
              <a:custGeom>
                <a:avLst/>
                <a:gdLst>
                  <a:gd name="connsiteX0" fmla="*/ 0 w 81316"/>
                  <a:gd name="connsiteY0" fmla="*/ 12209 h 33966"/>
                  <a:gd name="connsiteX1" fmla="*/ 22573 w 81316"/>
                  <a:gd name="connsiteY1" fmla="*/ 9807 h 33966"/>
                  <a:gd name="connsiteX2" fmla="*/ 43559 w 81316"/>
                  <a:gd name="connsiteY2" fmla="*/ 12300 h 33966"/>
                  <a:gd name="connsiteX3" fmla="*/ 62823 w 81316"/>
                  <a:gd name="connsiteY3" fmla="*/ 20685 h 33966"/>
                  <a:gd name="connsiteX4" fmla="*/ 81317 w 81316"/>
                  <a:gd name="connsiteY4" fmla="*/ 33966 h 33966"/>
                  <a:gd name="connsiteX5" fmla="*/ 68081 w 81316"/>
                  <a:gd name="connsiteY5" fmla="*/ 13886 h 33966"/>
                  <a:gd name="connsiteX6" fmla="*/ 46324 w 81316"/>
                  <a:gd name="connsiteY6" fmla="*/ 1738 h 33966"/>
                  <a:gd name="connsiteX7" fmla="*/ 21485 w 81316"/>
                  <a:gd name="connsiteY7" fmla="*/ 1331 h 33966"/>
                  <a:gd name="connsiteX8" fmla="*/ 0 w 81316"/>
                  <a:gd name="connsiteY8" fmla="*/ 12209 h 3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316" h="33966">
                    <a:moveTo>
                      <a:pt x="0" y="12209"/>
                    </a:moveTo>
                    <a:cubicBezTo>
                      <a:pt x="7887" y="10804"/>
                      <a:pt x="15275" y="9897"/>
                      <a:pt x="22573" y="9807"/>
                    </a:cubicBezTo>
                    <a:cubicBezTo>
                      <a:pt x="29825" y="9671"/>
                      <a:pt x="36851" y="10487"/>
                      <a:pt x="43559" y="12300"/>
                    </a:cubicBezTo>
                    <a:cubicBezTo>
                      <a:pt x="50177" y="14203"/>
                      <a:pt x="56795" y="16696"/>
                      <a:pt x="62823" y="20685"/>
                    </a:cubicBezTo>
                    <a:cubicBezTo>
                      <a:pt x="71073" y="25399"/>
                      <a:pt x="77011" y="31111"/>
                      <a:pt x="81317" y="33966"/>
                    </a:cubicBezTo>
                    <a:cubicBezTo>
                      <a:pt x="78552" y="26986"/>
                      <a:pt x="74155" y="18736"/>
                      <a:pt x="68081" y="13886"/>
                    </a:cubicBezTo>
                    <a:cubicBezTo>
                      <a:pt x="62234" y="7994"/>
                      <a:pt x="54438" y="4005"/>
                      <a:pt x="46324" y="1738"/>
                    </a:cubicBezTo>
                    <a:cubicBezTo>
                      <a:pt x="38165" y="-483"/>
                      <a:pt x="29508" y="-528"/>
                      <a:pt x="21485" y="1331"/>
                    </a:cubicBezTo>
                    <a:cubicBezTo>
                      <a:pt x="13462" y="3234"/>
                      <a:pt x="5892" y="6679"/>
                      <a:pt x="0" y="12209"/>
                    </a:cubicBezTo>
                    <a:close/>
                  </a:path>
                </a:pathLst>
              </a:custGeom>
              <a:solidFill>
                <a:srgbClr val="0B0754"/>
              </a:solidFill>
              <a:ln w="4529"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0105DA0-54F4-48F7-8019-206B37CE6585}"/>
                  </a:ext>
                </a:extLst>
              </p:cNvPr>
              <p:cNvSpPr/>
              <p:nvPr/>
            </p:nvSpPr>
            <p:spPr>
              <a:xfrm>
                <a:off x="5704055" y="1427445"/>
                <a:ext cx="84036" cy="24881"/>
              </a:xfrm>
              <a:custGeom>
                <a:avLst/>
                <a:gdLst>
                  <a:gd name="connsiteX0" fmla="*/ 84036 w 84036"/>
                  <a:gd name="connsiteY0" fmla="*/ 24882 h 24881"/>
                  <a:gd name="connsiteX1" fmla="*/ 67175 w 84036"/>
                  <a:gd name="connsiteY1" fmla="*/ 7657 h 24881"/>
                  <a:gd name="connsiteX2" fmla="*/ 43469 w 84036"/>
                  <a:gd name="connsiteY2" fmla="*/ 88 h 24881"/>
                  <a:gd name="connsiteX3" fmla="*/ 18992 w 84036"/>
                  <a:gd name="connsiteY3" fmla="*/ 4621 h 24881"/>
                  <a:gd name="connsiteX4" fmla="*/ 0 w 84036"/>
                  <a:gd name="connsiteY4" fmla="*/ 19397 h 24881"/>
                  <a:gd name="connsiteX5" fmla="*/ 21757 w 84036"/>
                  <a:gd name="connsiteY5" fmla="*/ 12734 h 24881"/>
                  <a:gd name="connsiteX6" fmla="*/ 42698 w 84036"/>
                  <a:gd name="connsiteY6" fmla="*/ 10966 h 24881"/>
                  <a:gd name="connsiteX7" fmla="*/ 63367 w 84036"/>
                  <a:gd name="connsiteY7" fmla="*/ 15318 h 24881"/>
                  <a:gd name="connsiteX8" fmla="*/ 84036 w 84036"/>
                  <a:gd name="connsiteY8" fmla="*/ 24882 h 2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36" h="24881">
                    <a:moveTo>
                      <a:pt x="84036" y="24882"/>
                    </a:moveTo>
                    <a:cubicBezTo>
                      <a:pt x="80229" y="17765"/>
                      <a:pt x="74110" y="12054"/>
                      <a:pt x="67175" y="7657"/>
                    </a:cubicBezTo>
                    <a:cubicBezTo>
                      <a:pt x="60194" y="3306"/>
                      <a:pt x="51945" y="586"/>
                      <a:pt x="43469" y="88"/>
                    </a:cubicBezTo>
                    <a:cubicBezTo>
                      <a:pt x="35083" y="-365"/>
                      <a:pt x="26426" y="904"/>
                      <a:pt x="18992" y="4621"/>
                    </a:cubicBezTo>
                    <a:cubicBezTo>
                      <a:pt x="11694" y="7295"/>
                      <a:pt x="4805" y="13731"/>
                      <a:pt x="0" y="19397"/>
                    </a:cubicBezTo>
                    <a:cubicBezTo>
                      <a:pt x="5394" y="17992"/>
                      <a:pt x="12148" y="14593"/>
                      <a:pt x="21757" y="12734"/>
                    </a:cubicBezTo>
                    <a:cubicBezTo>
                      <a:pt x="28783" y="10921"/>
                      <a:pt x="35808" y="10649"/>
                      <a:pt x="42698" y="10966"/>
                    </a:cubicBezTo>
                    <a:cubicBezTo>
                      <a:pt x="49633" y="11374"/>
                      <a:pt x="56523" y="12870"/>
                      <a:pt x="63367" y="15318"/>
                    </a:cubicBezTo>
                    <a:cubicBezTo>
                      <a:pt x="70302" y="17811"/>
                      <a:pt x="77056" y="21074"/>
                      <a:pt x="84036" y="24882"/>
                    </a:cubicBezTo>
                    <a:close/>
                  </a:path>
                </a:pathLst>
              </a:custGeom>
              <a:solidFill>
                <a:srgbClr val="0B0754"/>
              </a:solidFill>
              <a:ln w="4529"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8E3B754-32CB-4FEB-A1B7-1D89F473C95F}"/>
                  </a:ext>
                </a:extLst>
              </p:cNvPr>
              <p:cNvSpPr/>
              <p:nvPr/>
            </p:nvSpPr>
            <p:spPr>
              <a:xfrm>
                <a:off x="5770105" y="1471365"/>
                <a:ext cx="44185" cy="90745"/>
              </a:xfrm>
              <a:custGeom>
                <a:avLst/>
                <a:gdLst>
                  <a:gd name="connsiteX0" fmla="*/ 44186 w 44185"/>
                  <a:gd name="connsiteY0" fmla="*/ 0 h 90745"/>
                  <a:gd name="connsiteX1" fmla="*/ 24514 w 44185"/>
                  <a:gd name="connsiteY1" fmla="*/ 21349 h 90745"/>
                  <a:gd name="connsiteX2" fmla="*/ 7607 w 44185"/>
                  <a:gd name="connsiteY2" fmla="*/ 45101 h 90745"/>
                  <a:gd name="connsiteX3" fmla="*/ 173 w 44185"/>
                  <a:gd name="connsiteY3" fmla="*/ 62597 h 90745"/>
                  <a:gd name="connsiteX4" fmla="*/ 5204 w 44185"/>
                  <a:gd name="connsiteY4" fmla="*/ 74065 h 90745"/>
                  <a:gd name="connsiteX5" fmla="*/ 16582 w 44185"/>
                  <a:gd name="connsiteY5" fmla="*/ 83493 h 90745"/>
                  <a:gd name="connsiteX6" fmla="*/ 29228 w 44185"/>
                  <a:gd name="connsiteY6" fmla="*/ 90745 h 90745"/>
                  <a:gd name="connsiteX7" fmla="*/ 8695 w 44185"/>
                  <a:gd name="connsiteY7" fmla="*/ 71028 h 90745"/>
                  <a:gd name="connsiteX8" fmla="*/ 5386 w 44185"/>
                  <a:gd name="connsiteY8" fmla="*/ 65861 h 90745"/>
                  <a:gd name="connsiteX9" fmla="*/ 6428 w 44185"/>
                  <a:gd name="connsiteY9" fmla="*/ 60467 h 90745"/>
                  <a:gd name="connsiteX10" fmla="*/ 12683 w 44185"/>
                  <a:gd name="connsiteY10" fmla="*/ 48138 h 90745"/>
                  <a:gd name="connsiteX11" fmla="*/ 28185 w 44185"/>
                  <a:gd name="connsiteY11" fmla="*/ 24114 h 90745"/>
                  <a:gd name="connsiteX12" fmla="*/ 44186 w 44185"/>
                  <a:gd name="connsiteY12" fmla="*/ 0 h 9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185" h="90745">
                    <a:moveTo>
                      <a:pt x="44186" y="0"/>
                    </a:moveTo>
                    <a:cubicBezTo>
                      <a:pt x="37115" y="6618"/>
                      <a:pt x="30633" y="13825"/>
                      <a:pt x="24514" y="21349"/>
                    </a:cubicBezTo>
                    <a:cubicBezTo>
                      <a:pt x="18394" y="28828"/>
                      <a:pt x="12683" y="36715"/>
                      <a:pt x="7607" y="45101"/>
                    </a:cubicBezTo>
                    <a:cubicBezTo>
                      <a:pt x="4706" y="50132"/>
                      <a:pt x="1080" y="56840"/>
                      <a:pt x="173" y="62597"/>
                    </a:cubicBezTo>
                    <a:cubicBezTo>
                      <a:pt x="-325" y="65770"/>
                      <a:pt x="-53" y="68852"/>
                      <a:pt x="5204" y="74065"/>
                    </a:cubicBezTo>
                    <a:cubicBezTo>
                      <a:pt x="8695" y="77736"/>
                      <a:pt x="12593" y="80728"/>
                      <a:pt x="16582" y="83493"/>
                    </a:cubicBezTo>
                    <a:cubicBezTo>
                      <a:pt x="20661" y="86212"/>
                      <a:pt x="24831" y="88705"/>
                      <a:pt x="29228" y="90745"/>
                    </a:cubicBezTo>
                    <a:cubicBezTo>
                      <a:pt x="21885" y="84445"/>
                      <a:pt x="14496" y="78189"/>
                      <a:pt x="8695" y="71028"/>
                    </a:cubicBezTo>
                    <a:cubicBezTo>
                      <a:pt x="7788" y="69940"/>
                      <a:pt x="5975" y="67311"/>
                      <a:pt x="5386" y="65861"/>
                    </a:cubicBezTo>
                    <a:cubicBezTo>
                      <a:pt x="5068" y="64818"/>
                      <a:pt x="5658" y="62461"/>
                      <a:pt x="6428" y="60467"/>
                    </a:cubicBezTo>
                    <a:cubicBezTo>
                      <a:pt x="8015" y="56342"/>
                      <a:pt x="10281" y="52172"/>
                      <a:pt x="12683" y="48138"/>
                    </a:cubicBezTo>
                    <a:cubicBezTo>
                      <a:pt x="17488" y="39979"/>
                      <a:pt x="22882" y="32092"/>
                      <a:pt x="28185" y="24114"/>
                    </a:cubicBezTo>
                    <a:cubicBezTo>
                      <a:pt x="33534" y="16137"/>
                      <a:pt x="38973" y="8204"/>
                      <a:pt x="44186" y="0"/>
                    </a:cubicBezTo>
                    <a:close/>
                  </a:path>
                </a:pathLst>
              </a:custGeom>
              <a:solidFill>
                <a:srgbClr val="EF7F7F"/>
              </a:solidFill>
              <a:ln w="4529"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BD26B1A-3EAC-4831-A74A-A03A9106C6C2}"/>
                  </a:ext>
                </a:extLst>
              </p:cNvPr>
              <p:cNvSpPr/>
              <p:nvPr/>
            </p:nvSpPr>
            <p:spPr>
              <a:xfrm>
                <a:off x="5650814" y="1222519"/>
                <a:ext cx="430010" cy="290999"/>
              </a:xfrm>
              <a:custGeom>
                <a:avLst/>
                <a:gdLst>
                  <a:gd name="connsiteX0" fmla="*/ 44538 w 430010"/>
                  <a:gd name="connsiteY0" fmla="*/ 67809 h 290999"/>
                  <a:gd name="connsiteX1" fmla="*/ 56323 w 430010"/>
                  <a:gd name="connsiteY1" fmla="*/ 27241 h 290999"/>
                  <a:gd name="connsiteX2" fmla="*/ 353216 w 430010"/>
                  <a:gd name="connsiteY2" fmla="*/ 47457 h 290999"/>
                  <a:gd name="connsiteX3" fmla="*/ 404526 w 430010"/>
                  <a:gd name="connsiteY3" fmla="*/ 28012 h 290999"/>
                  <a:gd name="connsiteX4" fmla="*/ 379234 w 430010"/>
                  <a:gd name="connsiteY4" fmla="*/ 60103 h 290999"/>
                  <a:gd name="connsiteX5" fmla="*/ 419711 w 430010"/>
                  <a:gd name="connsiteY5" fmla="*/ 85486 h 290999"/>
                  <a:gd name="connsiteX6" fmla="*/ 392650 w 430010"/>
                  <a:gd name="connsiteY6" fmla="*/ 92195 h 290999"/>
                  <a:gd name="connsiteX7" fmla="*/ 394872 w 430010"/>
                  <a:gd name="connsiteY7" fmla="*/ 291000 h 290999"/>
                  <a:gd name="connsiteX8" fmla="*/ 301770 w 430010"/>
                  <a:gd name="connsiteY8" fmla="*/ 170112 h 290999"/>
                  <a:gd name="connsiteX9" fmla="*/ 169233 w 430010"/>
                  <a:gd name="connsiteY9" fmla="*/ 179223 h 290999"/>
                  <a:gd name="connsiteX10" fmla="*/ 26135 w 430010"/>
                  <a:gd name="connsiteY10" fmla="*/ 141103 h 290999"/>
                  <a:gd name="connsiteX11" fmla="*/ 44538 w 430010"/>
                  <a:gd name="connsiteY11" fmla="*/ 67809 h 29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0010" h="290999">
                    <a:moveTo>
                      <a:pt x="44538" y="67809"/>
                    </a:moveTo>
                    <a:cubicBezTo>
                      <a:pt x="44538" y="67809"/>
                      <a:pt x="-6410" y="58018"/>
                      <a:pt x="56323" y="27241"/>
                    </a:cubicBezTo>
                    <a:cubicBezTo>
                      <a:pt x="119056" y="-3491"/>
                      <a:pt x="272805" y="-21395"/>
                      <a:pt x="353216" y="47457"/>
                    </a:cubicBezTo>
                    <a:cubicBezTo>
                      <a:pt x="353216" y="47457"/>
                      <a:pt x="380231" y="12782"/>
                      <a:pt x="404526" y="28012"/>
                    </a:cubicBezTo>
                    <a:cubicBezTo>
                      <a:pt x="428822" y="43242"/>
                      <a:pt x="379234" y="60103"/>
                      <a:pt x="379234" y="60103"/>
                    </a:cubicBezTo>
                    <a:cubicBezTo>
                      <a:pt x="379234" y="60103"/>
                      <a:pt x="413184" y="66630"/>
                      <a:pt x="419711" y="85486"/>
                    </a:cubicBezTo>
                    <a:cubicBezTo>
                      <a:pt x="424561" y="99447"/>
                      <a:pt x="403801" y="95322"/>
                      <a:pt x="392650" y="92195"/>
                    </a:cubicBezTo>
                    <a:cubicBezTo>
                      <a:pt x="411099" y="99810"/>
                      <a:pt x="465355" y="151030"/>
                      <a:pt x="394872" y="291000"/>
                    </a:cubicBezTo>
                    <a:cubicBezTo>
                      <a:pt x="382407" y="285153"/>
                      <a:pt x="301770" y="170112"/>
                      <a:pt x="301770" y="170112"/>
                    </a:cubicBezTo>
                    <a:cubicBezTo>
                      <a:pt x="301770" y="170112"/>
                      <a:pt x="139680" y="223372"/>
                      <a:pt x="169233" y="179223"/>
                    </a:cubicBezTo>
                    <a:cubicBezTo>
                      <a:pt x="169233" y="179223"/>
                      <a:pt x="-19691" y="226726"/>
                      <a:pt x="26135" y="141103"/>
                    </a:cubicBezTo>
                    <a:cubicBezTo>
                      <a:pt x="26135" y="141148"/>
                      <a:pt x="-43487" y="130678"/>
                      <a:pt x="44538" y="67809"/>
                    </a:cubicBezTo>
                    <a:close/>
                  </a:path>
                </a:pathLst>
              </a:custGeom>
              <a:solidFill>
                <a:srgbClr val="0B0754"/>
              </a:solidFill>
              <a:ln w="4529"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74CC873-A36D-400B-A4FD-09EBECBB6A33}"/>
                  </a:ext>
                </a:extLst>
              </p:cNvPr>
              <p:cNvSpPr/>
              <p:nvPr/>
            </p:nvSpPr>
            <p:spPr>
              <a:xfrm>
                <a:off x="5944731" y="1304896"/>
                <a:ext cx="101000" cy="260038"/>
              </a:xfrm>
              <a:custGeom>
                <a:avLst/>
                <a:gdLst>
                  <a:gd name="connsiteX0" fmla="*/ 101000 w 101000"/>
                  <a:gd name="connsiteY0" fmla="*/ 208668 h 260038"/>
                  <a:gd name="connsiteX1" fmla="*/ 70087 w 101000"/>
                  <a:gd name="connsiteY1" fmla="*/ 206221 h 260038"/>
                  <a:gd name="connsiteX2" fmla="*/ 39537 w 101000"/>
                  <a:gd name="connsiteY2" fmla="*/ 255083 h 260038"/>
                  <a:gd name="connsiteX3" fmla="*/ 8216 w 101000"/>
                  <a:gd name="connsiteY3" fmla="*/ 86874 h 260038"/>
                  <a:gd name="connsiteX4" fmla="*/ 78110 w 101000"/>
                  <a:gd name="connsiteY4" fmla="*/ 122592 h 260038"/>
                  <a:gd name="connsiteX5" fmla="*/ 101000 w 101000"/>
                  <a:gd name="connsiteY5" fmla="*/ 208668 h 26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000" h="260038">
                    <a:moveTo>
                      <a:pt x="101000" y="208668"/>
                    </a:moveTo>
                    <a:cubicBezTo>
                      <a:pt x="101000" y="208668"/>
                      <a:pt x="88762" y="199331"/>
                      <a:pt x="70087" y="206221"/>
                    </a:cubicBezTo>
                    <a:cubicBezTo>
                      <a:pt x="51412" y="213156"/>
                      <a:pt x="39537" y="255083"/>
                      <a:pt x="39537" y="255083"/>
                    </a:cubicBezTo>
                    <a:cubicBezTo>
                      <a:pt x="39537" y="255083"/>
                      <a:pt x="-21655" y="305170"/>
                      <a:pt x="8216" y="86874"/>
                    </a:cubicBezTo>
                    <a:cubicBezTo>
                      <a:pt x="37497" y="-127614"/>
                      <a:pt x="78110" y="122592"/>
                      <a:pt x="78110" y="122592"/>
                    </a:cubicBezTo>
                    <a:lnTo>
                      <a:pt x="101000" y="208668"/>
                    </a:lnTo>
                    <a:close/>
                  </a:path>
                </a:pathLst>
              </a:custGeom>
              <a:solidFill>
                <a:srgbClr val="0B0754"/>
              </a:solidFill>
              <a:ln w="4529" cap="flat">
                <a:noFill/>
                <a:prstDash val="solid"/>
                <a:miter/>
              </a:ln>
            </p:spPr>
            <p:txBody>
              <a:bodyPr rtlCol="0" anchor="ctr"/>
              <a:lstStyle/>
              <a:p>
                <a:endParaRPr lang="en-US"/>
              </a:p>
            </p:txBody>
          </p:sp>
        </p:grpSp>
        <p:grpSp>
          <p:nvGrpSpPr>
            <p:cNvPr id="117" name="Graphic 2">
              <a:extLst>
                <a:ext uri="{FF2B5EF4-FFF2-40B4-BE49-F238E27FC236}">
                  <a16:creationId xmlns:a16="http://schemas.microsoft.com/office/drawing/2014/main" id="{1EBD2581-DCD9-4603-AAA4-EE4849A978CB}"/>
                </a:ext>
              </a:extLst>
            </p:cNvPr>
            <p:cNvGrpSpPr/>
            <p:nvPr/>
          </p:nvGrpSpPr>
          <p:grpSpPr>
            <a:xfrm>
              <a:off x="5665618" y="0"/>
              <a:ext cx="739331" cy="1037277"/>
              <a:chOff x="5665618" y="0"/>
              <a:chExt cx="739331" cy="1037277"/>
            </a:xfrm>
          </p:grpSpPr>
          <p:sp>
            <p:nvSpPr>
              <p:cNvPr id="118" name="Freeform: Shape 117">
                <a:extLst>
                  <a:ext uri="{FF2B5EF4-FFF2-40B4-BE49-F238E27FC236}">
                    <a16:creationId xmlns:a16="http://schemas.microsoft.com/office/drawing/2014/main" id="{F56AC26C-C62C-447A-B51A-2397709AF2F3}"/>
                  </a:ext>
                </a:extLst>
              </p:cNvPr>
              <p:cNvSpPr/>
              <p:nvPr/>
            </p:nvSpPr>
            <p:spPr>
              <a:xfrm>
                <a:off x="5831405" y="770950"/>
                <a:ext cx="331063" cy="71338"/>
              </a:xfrm>
              <a:custGeom>
                <a:avLst/>
                <a:gdLst>
                  <a:gd name="connsiteX0" fmla="*/ 303530 w 331063"/>
                  <a:gd name="connsiteY0" fmla="*/ 71274 h 71338"/>
                  <a:gd name="connsiteX1" fmla="*/ 23861 w 331063"/>
                  <a:gd name="connsiteY1" fmla="*/ 51330 h 71338"/>
                  <a:gd name="connsiteX2" fmla="*/ 65 w 331063"/>
                  <a:gd name="connsiteY2" fmla="*/ 23861 h 71338"/>
                  <a:gd name="connsiteX3" fmla="*/ 65 w 331063"/>
                  <a:gd name="connsiteY3" fmla="*/ 23861 h 71338"/>
                  <a:gd name="connsiteX4" fmla="*/ 27533 w 331063"/>
                  <a:gd name="connsiteY4" fmla="*/ 65 h 71338"/>
                  <a:gd name="connsiteX5" fmla="*/ 307202 w 331063"/>
                  <a:gd name="connsiteY5" fmla="*/ 20009 h 71338"/>
                  <a:gd name="connsiteX6" fmla="*/ 330998 w 331063"/>
                  <a:gd name="connsiteY6" fmla="*/ 47477 h 71338"/>
                  <a:gd name="connsiteX7" fmla="*/ 330998 w 331063"/>
                  <a:gd name="connsiteY7" fmla="*/ 47477 h 71338"/>
                  <a:gd name="connsiteX8" fmla="*/ 303530 w 331063"/>
                  <a:gd name="connsiteY8" fmla="*/ 71274 h 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063" h="71338">
                    <a:moveTo>
                      <a:pt x="303530" y="71274"/>
                    </a:moveTo>
                    <a:lnTo>
                      <a:pt x="23861" y="51330"/>
                    </a:lnTo>
                    <a:cubicBezTo>
                      <a:pt x="9719" y="50332"/>
                      <a:pt x="-933" y="38049"/>
                      <a:pt x="65" y="23861"/>
                    </a:cubicBezTo>
                    <a:lnTo>
                      <a:pt x="65" y="23861"/>
                    </a:lnTo>
                    <a:cubicBezTo>
                      <a:pt x="1062" y="9719"/>
                      <a:pt x="13346" y="-933"/>
                      <a:pt x="27533" y="65"/>
                    </a:cubicBezTo>
                    <a:lnTo>
                      <a:pt x="307202" y="20009"/>
                    </a:lnTo>
                    <a:cubicBezTo>
                      <a:pt x="321344" y="21006"/>
                      <a:pt x="331995" y="33289"/>
                      <a:pt x="330998" y="47477"/>
                    </a:cubicBezTo>
                    <a:lnTo>
                      <a:pt x="330998" y="47477"/>
                    </a:lnTo>
                    <a:cubicBezTo>
                      <a:pt x="330001" y="61619"/>
                      <a:pt x="317717" y="72271"/>
                      <a:pt x="303530" y="71274"/>
                    </a:cubicBezTo>
                    <a:close/>
                  </a:path>
                </a:pathLst>
              </a:custGeom>
              <a:solidFill>
                <a:schemeClr val="accent1">
                  <a:lumMod val="60000"/>
                  <a:lumOff val="40000"/>
                </a:schemeClr>
              </a:solidFill>
              <a:ln w="4529"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CFE3054-1804-461C-8651-6AEE2947A063}"/>
                  </a:ext>
                </a:extLst>
              </p:cNvPr>
              <p:cNvSpPr/>
              <p:nvPr/>
            </p:nvSpPr>
            <p:spPr>
              <a:xfrm>
                <a:off x="5665618" y="0"/>
                <a:ext cx="739331" cy="719432"/>
              </a:xfrm>
              <a:custGeom>
                <a:avLst/>
                <a:gdLst>
                  <a:gd name="connsiteX0" fmla="*/ 388771 w 739331"/>
                  <a:gd name="connsiteY0" fmla="*/ 0 h 719432"/>
                  <a:gd name="connsiteX1" fmla="*/ 486542 w 739331"/>
                  <a:gd name="connsiteY1" fmla="*/ 239599 h 719432"/>
                  <a:gd name="connsiteX2" fmla="*/ 739331 w 739331"/>
                  <a:gd name="connsiteY2" fmla="*/ 294899 h 719432"/>
                  <a:gd name="connsiteX3" fmla="*/ 541660 w 739331"/>
                  <a:gd name="connsiteY3" fmla="*/ 461929 h 719432"/>
                  <a:gd name="connsiteX4" fmla="*/ 567133 w 739331"/>
                  <a:gd name="connsiteY4" fmla="*/ 719433 h 719432"/>
                  <a:gd name="connsiteX5" fmla="*/ 347251 w 739331"/>
                  <a:gd name="connsiteY5" fmla="*/ 583043 h 719432"/>
                  <a:gd name="connsiteX6" fmla="*/ 110236 w 739331"/>
                  <a:gd name="connsiteY6" fmla="*/ 686843 h 719432"/>
                  <a:gd name="connsiteX7" fmla="*/ 171971 w 739331"/>
                  <a:gd name="connsiteY7" fmla="*/ 435549 h 719432"/>
                  <a:gd name="connsiteX8" fmla="*/ 0 w 739331"/>
                  <a:gd name="connsiteY8" fmla="*/ 242228 h 719432"/>
                  <a:gd name="connsiteX9" fmla="*/ 258048 w 739331"/>
                  <a:gd name="connsiteY9" fmla="*/ 223327 h 71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331" h="719432">
                    <a:moveTo>
                      <a:pt x="388771" y="0"/>
                    </a:moveTo>
                    <a:lnTo>
                      <a:pt x="486542" y="239599"/>
                    </a:lnTo>
                    <a:lnTo>
                      <a:pt x="739331" y="294899"/>
                    </a:lnTo>
                    <a:lnTo>
                      <a:pt x="541660" y="461929"/>
                    </a:lnTo>
                    <a:lnTo>
                      <a:pt x="567133" y="719433"/>
                    </a:lnTo>
                    <a:lnTo>
                      <a:pt x="347251" y="583043"/>
                    </a:lnTo>
                    <a:lnTo>
                      <a:pt x="110236" y="686843"/>
                    </a:lnTo>
                    <a:lnTo>
                      <a:pt x="171971" y="435549"/>
                    </a:lnTo>
                    <a:lnTo>
                      <a:pt x="0" y="242228"/>
                    </a:lnTo>
                    <a:lnTo>
                      <a:pt x="258048" y="223327"/>
                    </a:lnTo>
                    <a:close/>
                  </a:path>
                </a:pathLst>
              </a:custGeom>
              <a:solidFill>
                <a:schemeClr val="accent1">
                  <a:lumMod val="60000"/>
                  <a:lumOff val="40000"/>
                </a:schemeClr>
              </a:solidFill>
              <a:ln w="4529" cap="flat">
                <a:noFill/>
                <a:prstDash val="solid"/>
                <a:miter/>
              </a:ln>
            </p:spPr>
            <p:txBody>
              <a:bodyPr rtlCol="0" anchor="ctr"/>
              <a:lstStyle/>
              <a:p>
                <a:endParaRPr lang="en-US"/>
              </a:p>
            </p:txBody>
          </p:sp>
          <p:grpSp>
            <p:nvGrpSpPr>
              <p:cNvPr id="120" name="Graphic 2">
                <a:extLst>
                  <a:ext uri="{FF2B5EF4-FFF2-40B4-BE49-F238E27FC236}">
                    <a16:creationId xmlns:a16="http://schemas.microsoft.com/office/drawing/2014/main" id="{1EBD2581-DCD9-4603-AAA4-EE4849A978CB}"/>
                  </a:ext>
                </a:extLst>
              </p:cNvPr>
              <p:cNvGrpSpPr/>
              <p:nvPr/>
            </p:nvGrpSpPr>
            <p:grpSpPr>
              <a:xfrm>
                <a:off x="5665618" y="0"/>
                <a:ext cx="739331" cy="719432"/>
                <a:chOff x="5665618" y="0"/>
                <a:chExt cx="739331" cy="719432"/>
              </a:xfrm>
              <a:solidFill>
                <a:srgbClr val="92B5F9"/>
              </a:solidFill>
            </p:grpSpPr>
            <p:sp>
              <p:nvSpPr>
                <p:cNvPr id="121" name="Freeform: Shape 120">
                  <a:extLst>
                    <a:ext uri="{FF2B5EF4-FFF2-40B4-BE49-F238E27FC236}">
                      <a16:creationId xmlns:a16="http://schemas.microsoft.com/office/drawing/2014/main" id="{3F1E6C0B-B6BD-4AA2-AE09-A75861AF643D}"/>
                    </a:ext>
                  </a:extLst>
                </p:cNvPr>
                <p:cNvSpPr/>
                <p:nvPr/>
              </p:nvSpPr>
              <p:spPr>
                <a:xfrm>
                  <a:off x="6029368" y="0"/>
                  <a:ext cx="122791" cy="351557"/>
                </a:xfrm>
                <a:custGeom>
                  <a:avLst/>
                  <a:gdLst>
                    <a:gd name="connsiteX0" fmla="*/ 25021 w 122791"/>
                    <a:gd name="connsiteY0" fmla="*/ 0 h 351557"/>
                    <a:gd name="connsiteX1" fmla="*/ 0 w 122791"/>
                    <a:gd name="connsiteY1" fmla="*/ 351557 h 351557"/>
                    <a:gd name="connsiteX2" fmla="*/ 122791 w 122791"/>
                    <a:gd name="connsiteY2" fmla="*/ 239599 h 351557"/>
                  </a:gdLst>
                  <a:ahLst/>
                  <a:cxnLst>
                    <a:cxn ang="0">
                      <a:pos x="connsiteX0" y="connsiteY0"/>
                    </a:cxn>
                    <a:cxn ang="0">
                      <a:pos x="connsiteX1" y="connsiteY1"/>
                    </a:cxn>
                    <a:cxn ang="0">
                      <a:pos x="connsiteX2" y="connsiteY2"/>
                    </a:cxn>
                  </a:cxnLst>
                  <a:rect l="l" t="t" r="r" b="b"/>
                  <a:pathLst>
                    <a:path w="122791" h="351557">
                      <a:moveTo>
                        <a:pt x="25021" y="0"/>
                      </a:moveTo>
                      <a:lnTo>
                        <a:pt x="0" y="351557"/>
                      </a:lnTo>
                      <a:lnTo>
                        <a:pt x="122791" y="239599"/>
                      </a:lnTo>
                      <a:close/>
                    </a:path>
                  </a:pathLst>
                </a:custGeom>
                <a:solidFill>
                  <a:schemeClr val="accent1"/>
                </a:solidFill>
                <a:ln w="4529"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BD72A70-0D65-4F60-988E-BF81BAE4C572}"/>
                    </a:ext>
                  </a:extLst>
                </p:cNvPr>
                <p:cNvSpPr/>
                <p:nvPr/>
              </p:nvSpPr>
              <p:spPr>
                <a:xfrm>
                  <a:off x="6029368" y="294898"/>
                  <a:ext cx="375580" cy="167030"/>
                </a:xfrm>
                <a:custGeom>
                  <a:avLst/>
                  <a:gdLst>
                    <a:gd name="connsiteX0" fmla="*/ 375581 w 375580"/>
                    <a:gd name="connsiteY0" fmla="*/ 0 h 167030"/>
                    <a:gd name="connsiteX1" fmla="*/ 0 w 375580"/>
                    <a:gd name="connsiteY1" fmla="*/ 56659 h 167030"/>
                    <a:gd name="connsiteX2" fmla="*/ 177909 w 375580"/>
                    <a:gd name="connsiteY2" fmla="*/ 167031 h 167030"/>
                  </a:gdLst>
                  <a:ahLst/>
                  <a:cxnLst>
                    <a:cxn ang="0">
                      <a:pos x="connsiteX0" y="connsiteY0"/>
                    </a:cxn>
                    <a:cxn ang="0">
                      <a:pos x="connsiteX1" y="connsiteY1"/>
                    </a:cxn>
                    <a:cxn ang="0">
                      <a:pos x="connsiteX2" y="connsiteY2"/>
                    </a:cxn>
                  </a:cxnLst>
                  <a:rect l="l" t="t" r="r" b="b"/>
                  <a:pathLst>
                    <a:path w="375580" h="167030">
                      <a:moveTo>
                        <a:pt x="375581" y="0"/>
                      </a:moveTo>
                      <a:lnTo>
                        <a:pt x="0" y="56659"/>
                      </a:lnTo>
                      <a:lnTo>
                        <a:pt x="177909" y="167031"/>
                      </a:lnTo>
                      <a:close/>
                    </a:path>
                  </a:pathLst>
                </a:custGeom>
                <a:solidFill>
                  <a:schemeClr val="accent1"/>
                </a:solidFill>
                <a:ln w="4529"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1F77CAD-D6B2-497B-8BFD-900DD11F77FD}"/>
                    </a:ext>
                  </a:extLst>
                </p:cNvPr>
                <p:cNvSpPr/>
                <p:nvPr/>
              </p:nvSpPr>
              <p:spPr>
                <a:xfrm>
                  <a:off x="5665618" y="223326"/>
                  <a:ext cx="363750" cy="128230"/>
                </a:xfrm>
                <a:custGeom>
                  <a:avLst/>
                  <a:gdLst>
                    <a:gd name="connsiteX0" fmla="*/ 363750 w 363750"/>
                    <a:gd name="connsiteY0" fmla="*/ 128231 h 128230"/>
                    <a:gd name="connsiteX1" fmla="*/ 258048 w 363750"/>
                    <a:gd name="connsiteY1" fmla="*/ 0 h 128230"/>
                    <a:gd name="connsiteX2" fmla="*/ 0 w 363750"/>
                    <a:gd name="connsiteY2" fmla="*/ 18901 h 128230"/>
                  </a:gdLst>
                  <a:ahLst/>
                  <a:cxnLst>
                    <a:cxn ang="0">
                      <a:pos x="connsiteX0" y="connsiteY0"/>
                    </a:cxn>
                    <a:cxn ang="0">
                      <a:pos x="connsiteX1" y="connsiteY1"/>
                    </a:cxn>
                    <a:cxn ang="0">
                      <a:pos x="connsiteX2" y="connsiteY2"/>
                    </a:cxn>
                  </a:cxnLst>
                  <a:rect l="l" t="t" r="r" b="b"/>
                  <a:pathLst>
                    <a:path w="363750" h="128230">
                      <a:moveTo>
                        <a:pt x="363750" y="128231"/>
                      </a:moveTo>
                      <a:lnTo>
                        <a:pt x="258048" y="0"/>
                      </a:lnTo>
                      <a:lnTo>
                        <a:pt x="0" y="18901"/>
                      </a:lnTo>
                      <a:close/>
                    </a:path>
                  </a:pathLst>
                </a:custGeom>
                <a:solidFill>
                  <a:schemeClr val="accent1"/>
                </a:solidFill>
                <a:ln w="4529"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888E58B-AF4F-45AF-B841-E86A0C05003F}"/>
                    </a:ext>
                  </a:extLst>
                </p:cNvPr>
                <p:cNvSpPr/>
                <p:nvPr/>
              </p:nvSpPr>
              <p:spPr>
                <a:xfrm>
                  <a:off x="5775853" y="351557"/>
                  <a:ext cx="253514" cy="335285"/>
                </a:xfrm>
                <a:custGeom>
                  <a:avLst/>
                  <a:gdLst>
                    <a:gd name="connsiteX0" fmla="*/ 0 w 253514"/>
                    <a:gd name="connsiteY0" fmla="*/ 335285 h 335285"/>
                    <a:gd name="connsiteX1" fmla="*/ 253515 w 253514"/>
                    <a:gd name="connsiteY1" fmla="*/ 0 h 335285"/>
                    <a:gd name="connsiteX2" fmla="*/ 61736 w 253514"/>
                    <a:gd name="connsiteY2" fmla="*/ 83991 h 335285"/>
                  </a:gdLst>
                  <a:ahLst/>
                  <a:cxnLst>
                    <a:cxn ang="0">
                      <a:pos x="connsiteX0" y="connsiteY0"/>
                    </a:cxn>
                    <a:cxn ang="0">
                      <a:pos x="connsiteX1" y="connsiteY1"/>
                    </a:cxn>
                    <a:cxn ang="0">
                      <a:pos x="connsiteX2" y="connsiteY2"/>
                    </a:cxn>
                  </a:cxnLst>
                  <a:rect l="l" t="t" r="r" b="b"/>
                  <a:pathLst>
                    <a:path w="253514" h="335285">
                      <a:moveTo>
                        <a:pt x="0" y="335285"/>
                      </a:moveTo>
                      <a:lnTo>
                        <a:pt x="253515" y="0"/>
                      </a:lnTo>
                      <a:lnTo>
                        <a:pt x="61736" y="83991"/>
                      </a:lnTo>
                      <a:close/>
                    </a:path>
                  </a:pathLst>
                </a:custGeom>
                <a:solidFill>
                  <a:schemeClr val="accent1"/>
                </a:solidFill>
                <a:ln w="4529"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8295A35-B65B-4D0E-A07E-82B3AD9C55C4}"/>
                    </a:ext>
                  </a:extLst>
                </p:cNvPr>
                <p:cNvSpPr/>
                <p:nvPr/>
              </p:nvSpPr>
              <p:spPr>
                <a:xfrm>
                  <a:off x="6012869" y="351557"/>
                  <a:ext cx="219882" cy="367875"/>
                </a:xfrm>
                <a:custGeom>
                  <a:avLst/>
                  <a:gdLst>
                    <a:gd name="connsiteX0" fmla="*/ 219882 w 219882"/>
                    <a:gd name="connsiteY0" fmla="*/ 367875 h 367875"/>
                    <a:gd name="connsiteX1" fmla="*/ 16499 w 219882"/>
                    <a:gd name="connsiteY1" fmla="*/ 0 h 367875"/>
                    <a:gd name="connsiteX2" fmla="*/ 0 w 219882"/>
                    <a:gd name="connsiteY2" fmla="*/ 231486 h 367875"/>
                  </a:gdLst>
                  <a:ahLst/>
                  <a:cxnLst>
                    <a:cxn ang="0">
                      <a:pos x="connsiteX0" y="connsiteY0"/>
                    </a:cxn>
                    <a:cxn ang="0">
                      <a:pos x="connsiteX1" y="connsiteY1"/>
                    </a:cxn>
                    <a:cxn ang="0">
                      <a:pos x="connsiteX2" y="connsiteY2"/>
                    </a:cxn>
                  </a:cxnLst>
                  <a:rect l="l" t="t" r="r" b="b"/>
                  <a:pathLst>
                    <a:path w="219882" h="367875">
                      <a:moveTo>
                        <a:pt x="219882" y="367875"/>
                      </a:moveTo>
                      <a:lnTo>
                        <a:pt x="16499" y="0"/>
                      </a:lnTo>
                      <a:lnTo>
                        <a:pt x="0" y="231486"/>
                      </a:lnTo>
                      <a:close/>
                    </a:path>
                  </a:pathLst>
                </a:custGeom>
                <a:solidFill>
                  <a:schemeClr val="accent1"/>
                </a:solidFill>
                <a:ln w="4529" cap="flat">
                  <a:noFill/>
                  <a:prstDash val="solid"/>
                  <a:miter/>
                </a:ln>
              </p:spPr>
              <p:txBody>
                <a:bodyPr rtlCol="0" anchor="ctr"/>
                <a:lstStyle/>
                <a:p>
                  <a:endParaRPr lang="en-US"/>
                </a:p>
              </p:txBody>
            </p:sp>
          </p:grpSp>
          <p:sp>
            <p:nvSpPr>
              <p:cNvPr id="126" name="Freeform: Shape 125">
                <a:extLst>
                  <a:ext uri="{FF2B5EF4-FFF2-40B4-BE49-F238E27FC236}">
                    <a16:creationId xmlns:a16="http://schemas.microsoft.com/office/drawing/2014/main" id="{9BD2B50B-9853-4D7E-A365-EBCA8AA4476A}"/>
                  </a:ext>
                </a:extLst>
              </p:cNvPr>
              <p:cNvSpPr/>
              <p:nvPr/>
            </p:nvSpPr>
            <p:spPr>
              <a:xfrm rot="244623">
                <a:off x="5776462" y="837621"/>
                <a:ext cx="425997" cy="149720"/>
              </a:xfrm>
              <a:custGeom>
                <a:avLst/>
                <a:gdLst>
                  <a:gd name="connsiteX0" fmla="*/ 0 w 425997"/>
                  <a:gd name="connsiteY0" fmla="*/ 0 h 149720"/>
                  <a:gd name="connsiteX1" fmla="*/ 425998 w 425997"/>
                  <a:gd name="connsiteY1" fmla="*/ 0 h 149720"/>
                  <a:gd name="connsiteX2" fmla="*/ 425998 w 425997"/>
                  <a:gd name="connsiteY2" fmla="*/ 149720 h 149720"/>
                  <a:gd name="connsiteX3" fmla="*/ 0 w 425997"/>
                  <a:gd name="connsiteY3" fmla="*/ 149720 h 149720"/>
                </a:gdLst>
                <a:ahLst/>
                <a:cxnLst>
                  <a:cxn ang="0">
                    <a:pos x="connsiteX0" y="connsiteY0"/>
                  </a:cxn>
                  <a:cxn ang="0">
                    <a:pos x="connsiteX1" y="connsiteY1"/>
                  </a:cxn>
                  <a:cxn ang="0">
                    <a:pos x="connsiteX2" y="connsiteY2"/>
                  </a:cxn>
                  <a:cxn ang="0">
                    <a:pos x="connsiteX3" y="connsiteY3"/>
                  </a:cxn>
                </a:cxnLst>
                <a:rect l="l" t="t" r="r" b="b"/>
                <a:pathLst>
                  <a:path w="425997" h="149720">
                    <a:moveTo>
                      <a:pt x="0" y="0"/>
                    </a:moveTo>
                    <a:lnTo>
                      <a:pt x="425998" y="0"/>
                    </a:lnTo>
                    <a:lnTo>
                      <a:pt x="425998" y="149720"/>
                    </a:lnTo>
                    <a:lnTo>
                      <a:pt x="0" y="149720"/>
                    </a:lnTo>
                    <a:close/>
                  </a:path>
                </a:pathLst>
              </a:custGeom>
              <a:solidFill>
                <a:schemeClr val="accent1"/>
              </a:solidFill>
              <a:ln w="4529"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1D4F893-CF56-42D5-8107-4B42C1F4A8D8}"/>
                  </a:ext>
                </a:extLst>
              </p:cNvPr>
              <p:cNvSpPr/>
              <p:nvPr/>
            </p:nvSpPr>
            <p:spPr>
              <a:xfrm rot="-5155035">
                <a:off x="5976416" y="765756"/>
                <a:ext cx="16363" cy="426000"/>
              </a:xfrm>
              <a:custGeom>
                <a:avLst/>
                <a:gdLst>
                  <a:gd name="connsiteX0" fmla="*/ 0 w 16363"/>
                  <a:gd name="connsiteY0" fmla="*/ 0 h 426000"/>
                  <a:gd name="connsiteX1" fmla="*/ 16364 w 16363"/>
                  <a:gd name="connsiteY1" fmla="*/ 0 h 426000"/>
                  <a:gd name="connsiteX2" fmla="*/ 16364 w 16363"/>
                  <a:gd name="connsiteY2" fmla="*/ 426001 h 426000"/>
                  <a:gd name="connsiteX3" fmla="*/ 0 w 16363"/>
                  <a:gd name="connsiteY3" fmla="*/ 426001 h 426000"/>
                </a:gdLst>
                <a:ahLst/>
                <a:cxnLst>
                  <a:cxn ang="0">
                    <a:pos x="connsiteX0" y="connsiteY0"/>
                  </a:cxn>
                  <a:cxn ang="0">
                    <a:pos x="connsiteX1" y="connsiteY1"/>
                  </a:cxn>
                  <a:cxn ang="0">
                    <a:pos x="connsiteX2" y="connsiteY2"/>
                  </a:cxn>
                  <a:cxn ang="0">
                    <a:pos x="connsiteX3" y="connsiteY3"/>
                  </a:cxn>
                </a:cxnLst>
                <a:rect l="l" t="t" r="r" b="b"/>
                <a:pathLst>
                  <a:path w="16363" h="426000">
                    <a:moveTo>
                      <a:pt x="0" y="0"/>
                    </a:moveTo>
                    <a:lnTo>
                      <a:pt x="16364" y="0"/>
                    </a:lnTo>
                    <a:lnTo>
                      <a:pt x="16364" y="426001"/>
                    </a:lnTo>
                    <a:lnTo>
                      <a:pt x="0" y="426001"/>
                    </a:lnTo>
                    <a:close/>
                  </a:path>
                </a:pathLst>
              </a:custGeom>
              <a:solidFill>
                <a:schemeClr val="accent1">
                  <a:lumMod val="60000"/>
                  <a:lumOff val="40000"/>
                </a:schemeClr>
              </a:solidFill>
              <a:ln w="4529"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F01902C-55E4-4995-8A11-4E8833CAB925}"/>
                  </a:ext>
                </a:extLst>
              </p:cNvPr>
              <p:cNvSpPr/>
              <p:nvPr/>
            </p:nvSpPr>
            <p:spPr>
              <a:xfrm rot="-5156063">
                <a:off x="5986190" y="628610"/>
                <a:ext cx="16363" cy="425991"/>
              </a:xfrm>
              <a:custGeom>
                <a:avLst/>
                <a:gdLst>
                  <a:gd name="connsiteX0" fmla="*/ 0 w 16363"/>
                  <a:gd name="connsiteY0" fmla="*/ 0 h 425991"/>
                  <a:gd name="connsiteX1" fmla="*/ 16363 w 16363"/>
                  <a:gd name="connsiteY1" fmla="*/ 0 h 425991"/>
                  <a:gd name="connsiteX2" fmla="*/ 16363 w 16363"/>
                  <a:gd name="connsiteY2" fmla="*/ 425992 h 425991"/>
                  <a:gd name="connsiteX3" fmla="*/ 0 w 16363"/>
                  <a:gd name="connsiteY3" fmla="*/ 425992 h 425991"/>
                </a:gdLst>
                <a:ahLst/>
                <a:cxnLst>
                  <a:cxn ang="0">
                    <a:pos x="connsiteX0" y="connsiteY0"/>
                  </a:cxn>
                  <a:cxn ang="0">
                    <a:pos x="connsiteX1" y="connsiteY1"/>
                  </a:cxn>
                  <a:cxn ang="0">
                    <a:pos x="connsiteX2" y="connsiteY2"/>
                  </a:cxn>
                  <a:cxn ang="0">
                    <a:pos x="connsiteX3" y="connsiteY3"/>
                  </a:cxn>
                </a:cxnLst>
                <a:rect l="l" t="t" r="r" b="b"/>
                <a:pathLst>
                  <a:path w="16363" h="425991">
                    <a:moveTo>
                      <a:pt x="0" y="0"/>
                    </a:moveTo>
                    <a:lnTo>
                      <a:pt x="16363" y="0"/>
                    </a:lnTo>
                    <a:lnTo>
                      <a:pt x="16363" y="425992"/>
                    </a:lnTo>
                    <a:lnTo>
                      <a:pt x="0" y="425992"/>
                    </a:lnTo>
                    <a:close/>
                  </a:path>
                </a:pathLst>
              </a:custGeom>
              <a:solidFill>
                <a:srgbClr val="CDD6E0"/>
              </a:solidFill>
              <a:ln w="4529"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99D1CC2-861A-4E75-9702-FCCD6C29C845}"/>
                  </a:ext>
                </a:extLst>
              </p:cNvPr>
              <p:cNvSpPr/>
              <p:nvPr/>
            </p:nvSpPr>
            <p:spPr>
              <a:xfrm>
                <a:off x="5767054" y="791678"/>
                <a:ext cx="457045" cy="68314"/>
              </a:xfrm>
              <a:custGeom>
                <a:avLst/>
                <a:gdLst>
                  <a:gd name="connsiteX0" fmla="*/ 436416 w 457045"/>
                  <a:gd name="connsiteY0" fmla="*/ 68269 h 68314"/>
                  <a:gd name="connsiteX1" fmla="*/ 17865 w 457045"/>
                  <a:gd name="connsiteY1" fmla="*/ 38444 h 68314"/>
                  <a:gd name="connsiteX2" fmla="*/ 51 w 457045"/>
                  <a:gd name="connsiteY2" fmla="*/ 17865 h 68314"/>
                  <a:gd name="connsiteX3" fmla="*/ 51 w 457045"/>
                  <a:gd name="connsiteY3" fmla="*/ 17865 h 68314"/>
                  <a:gd name="connsiteX4" fmla="*/ 20630 w 457045"/>
                  <a:gd name="connsiteY4" fmla="*/ 51 h 68314"/>
                  <a:gd name="connsiteX5" fmla="*/ 439181 w 457045"/>
                  <a:gd name="connsiteY5" fmla="*/ 29877 h 68314"/>
                  <a:gd name="connsiteX6" fmla="*/ 456995 w 457045"/>
                  <a:gd name="connsiteY6" fmla="*/ 50410 h 68314"/>
                  <a:gd name="connsiteX7" fmla="*/ 456995 w 457045"/>
                  <a:gd name="connsiteY7" fmla="*/ 50410 h 68314"/>
                  <a:gd name="connsiteX8" fmla="*/ 436416 w 457045"/>
                  <a:gd name="connsiteY8" fmla="*/ 68269 h 6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045" h="68314">
                    <a:moveTo>
                      <a:pt x="436416" y="68269"/>
                    </a:moveTo>
                    <a:lnTo>
                      <a:pt x="17865" y="38444"/>
                    </a:lnTo>
                    <a:cubicBezTo>
                      <a:pt x="7259" y="37673"/>
                      <a:pt x="-719" y="28472"/>
                      <a:pt x="51" y="17865"/>
                    </a:cubicBezTo>
                    <a:lnTo>
                      <a:pt x="51" y="17865"/>
                    </a:lnTo>
                    <a:cubicBezTo>
                      <a:pt x="822" y="7258"/>
                      <a:pt x="10023" y="-719"/>
                      <a:pt x="20630" y="51"/>
                    </a:cubicBezTo>
                    <a:lnTo>
                      <a:pt x="439181" y="29877"/>
                    </a:lnTo>
                    <a:cubicBezTo>
                      <a:pt x="449787" y="30647"/>
                      <a:pt x="457765" y="39849"/>
                      <a:pt x="456995" y="50410"/>
                    </a:cubicBezTo>
                    <a:lnTo>
                      <a:pt x="456995" y="50410"/>
                    </a:lnTo>
                    <a:cubicBezTo>
                      <a:pt x="456224" y="61016"/>
                      <a:pt x="447023" y="68994"/>
                      <a:pt x="436416" y="68269"/>
                    </a:cubicBezTo>
                    <a:close/>
                  </a:path>
                </a:pathLst>
              </a:custGeom>
              <a:solidFill>
                <a:schemeClr val="accent1"/>
              </a:solidFill>
              <a:ln w="4529"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8330DAA-BD20-4801-940D-72CCDF250B33}"/>
                  </a:ext>
                </a:extLst>
              </p:cNvPr>
              <p:cNvSpPr/>
              <p:nvPr/>
            </p:nvSpPr>
            <p:spPr>
              <a:xfrm>
                <a:off x="5750595" y="967044"/>
                <a:ext cx="458959" cy="70233"/>
              </a:xfrm>
              <a:custGeom>
                <a:avLst/>
                <a:gdLst>
                  <a:gd name="connsiteX0" fmla="*/ 451424 w 458959"/>
                  <a:gd name="connsiteY0" fmla="*/ 70223 h 70233"/>
                  <a:gd name="connsiteX1" fmla="*/ 4815 w 458959"/>
                  <a:gd name="connsiteY1" fmla="*/ 38403 h 70233"/>
                  <a:gd name="connsiteX2" fmla="*/ 11 w 458959"/>
                  <a:gd name="connsiteY2" fmla="*/ 32873 h 70233"/>
                  <a:gd name="connsiteX3" fmla="*/ 2005 w 458959"/>
                  <a:gd name="connsiteY3" fmla="*/ 4815 h 70233"/>
                  <a:gd name="connsiteX4" fmla="*/ 7535 w 458959"/>
                  <a:gd name="connsiteY4" fmla="*/ 11 h 70233"/>
                  <a:gd name="connsiteX5" fmla="*/ 454144 w 458959"/>
                  <a:gd name="connsiteY5" fmla="*/ 31830 h 70233"/>
                  <a:gd name="connsiteX6" fmla="*/ 458948 w 458959"/>
                  <a:gd name="connsiteY6" fmla="*/ 37360 h 70233"/>
                  <a:gd name="connsiteX7" fmla="*/ 456954 w 458959"/>
                  <a:gd name="connsiteY7" fmla="*/ 65418 h 70233"/>
                  <a:gd name="connsiteX8" fmla="*/ 451424 w 458959"/>
                  <a:gd name="connsiteY8" fmla="*/ 70223 h 7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9" h="70233">
                    <a:moveTo>
                      <a:pt x="451424" y="70223"/>
                    </a:moveTo>
                    <a:lnTo>
                      <a:pt x="4815" y="38403"/>
                    </a:lnTo>
                    <a:cubicBezTo>
                      <a:pt x="1960" y="38222"/>
                      <a:pt x="-170" y="35729"/>
                      <a:pt x="11" y="32873"/>
                    </a:cubicBezTo>
                    <a:lnTo>
                      <a:pt x="2005" y="4815"/>
                    </a:lnTo>
                    <a:cubicBezTo>
                      <a:pt x="2187" y="1960"/>
                      <a:pt x="4680" y="-171"/>
                      <a:pt x="7535" y="11"/>
                    </a:cubicBezTo>
                    <a:lnTo>
                      <a:pt x="454144" y="31830"/>
                    </a:lnTo>
                    <a:cubicBezTo>
                      <a:pt x="456999" y="32012"/>
                      <a:pt x="459130" y="34505"/>
                      <a:pt x="458948" y="37360"/>
                    </a:cubicBezTo>
                    <a:lnTo>
                      <a:pt x="456954" y="65418"/>
                    </a:lnTo>
                    <a:cubicBezTo>
                      <a:pt x="456773" y="68273"/>
                      <a:pt x="454280" y="70404"/>
                      <a:pt x="451424" y="70223"/>
                    </a:cubicBezTo>
                    <a:close/>
                  </a:path>
                </a:pathLst>
              </a:custGeom>
              <a:solidFill>
                <a:schemeClr val="accent1"/>
              </a:solidFill>
              <a:ln w="4529"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511DDBC-2226-465D-A7DF-ABCEEC9978CA}"/>
                  </a:ext>
                </a:extLst>
              </p:cNvPr>
              <p:cNvSpPr/>
              <p:nvPr/>
            </p:nvSpPr>
            <p:spPr>
              <a:xfrm>
                <a:off x="5870491" y="868961"/>
                <a:ext cx="234488" cy="84404"/>
              </a:xfrm>
              <a:custGeom>
                <a:avLst/>
                <a:gdLst>
                  <a:gd name="connsiteX0" fmla="*/ 195456 w 234488"/>
                  <a:gd name="connsiteY0" fmla="*/ 84314 h 84404"/>
                  <a:gd name="connsiteX1" fmla="*/ 33865 w 234488"/>
                  <a:gd name="connsiteY1" fmla="*/ 72801 h 84404"/>
                  <a:gd name="connsiteX2" fmla="*/ 96 w 234488"/>
                  <a:gd name="connsiteY2" fmla="*/ 33865 h 84404"/>
                  <a:gd name="connsiteX3" fmla="*/ 96 w 234488"/>
                  <a:gd name="connsiteY3" fmla="*/ 33865 h 84404"/>
                  <a:gd name="connsiteX4" fmla="*/ 39032 w 234488"/>
                  <a:gd name="connsiteY4" fmla="*/ 96 h 84404"/>
                  <a:gd name="connsiteX5" fmla="*/ 200623 w 234488"/>
                  <a:gd name="connsiteY5" fmla="*/ 11609 h 84404"/>
                  <a:gd name="connsiteX6" fmla="*/ 234392 w 234488"/>
                  <a:gd name="connsiteY6" fmla="*/ 50545 h 84404"/>
                  <a:gd name="connsiteX7" fmla="*/ 234392 w 234488"/>
                  <a:gd name="connsiteY7" fmla="*/ 50545 h 84404"/>
                  <a:gd name="connsiteX8" fmla="*/ 195456 w 234488"/>
                  <a:gd name="connsiteY8" fmla="*/ 84314 h 8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88" h="84404">
                    <a:moveTo>
                      <a:pt x="195456" y="84314"/>
                    </a:moveTo>
                    <a:lnTo>
                      <a:pt x="33865" y="72801"/>
                    </a:lnTo>
                    <a:cubicBezTo>
                      <a:pt x="13785" y="71350"/>
                      <a:pt x="-1354" y="53945"/>
                      <a:pt x="96" y="33865"/>
                    </a:cubicBezTo>
                    <a:lnTo>
                      <a:pt x="96" y="33865"/>
                    </a:lnTo>
                    <a:cubicBezTo>
                      <a:pt x="1547" y="13785"/>
                      <a:pt x="18952" y="-1354"/>
                      <a:pt x="39032" y="96"/>
                    </a:cubicBezTo>
                    <a:lnTo>
                      <a:pt x="200623" y="11609"/>
                    </a:lnTo>
                    <a:cubicBezTo>
                      <a:pt x="220703" y="13060"/>
                      <a:pt x="235843" y="30465"/>
                      <a:pt x="234392" y="50545"/>
                    </a:cubicBezTo>
                    <a:lnTo>
                      <a:pt x="234392" y="50545"/>
                    </a:lnTo>
                    <a:cubicBezTo>
                      <a:pt x="232987" y="70625"/>
                      <a:pt x="215536" y="85719"/>
                      <a:pt x="195456" y="84314"/>
                    </a:cubicBezTo>
                    <a:close/>
                  </a:path>
                </a:pathLst>
              </a:custGeom>
              <a:solidFill>
                <a:schemeClr val="accent1">
                  <a:lumMod val="60000"/>
                  <a:lumOff val="40000"/>
                </a:schemeClr>
              </a:solidFill>
              <a:ln w="4529"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3483C86-623C-4213-B5AC-043EFE111FE7}"/>
                  </a:ext>
                </a:extLst>
              </p:cNvPr>
              <p:cNvSpPr/>
              <p:nvPr/>
            </p:nvSpPr>
            <p:spPr>
              <a:xfrm>
                <a:off x="5882643" y="881136"/>
                <a:ext cx="210168" cy="60055"/>
              </a:xfrm>
              <a:custGeom>
                <a:avLst/>
                <a:gdLst>
                  <a:gd name="connsiteX0" fmla="*/ 22574 w 210168"/>
                  <a:gd name="connsiteY0" fmla="*/ 48478 h 60055"/>
                  <a:gd name="connsiteX1" fmla="*/ 455 w 210168"/>
                  <a:gd name="connsiteY1" fmla="*/ 19514 h 60055"/>
                  <a:gd name="connsiteX2" fmla="*/ 27062 w 210168"/>
                  <a:gd name="connsiteY2" fmla="*/ 69 h 60055"/>
                  <a:gd name="connsiteX3" fmla="*/ 186568 w 210168"/>
                  <a:gd name="connsiteY3" fmla="*/ 11446 h 60055"/>
                  <a:gd name="connsiteX4" fmla="*/ 210138 w 210168"/>
                  <a:gd name="connsiteY4" fmla="*/ 34472 h 60055"/>
                  <a:gd name="connsiteX5" fmla="*/ 184120 w 210168"/>
                  <a:gd name="connsiteY5" fmla="*/ 59991 h 60055"/>
                  <a:gd name="connsiteX6" fmla="*/ 22574 w 210168"/>
                  <a:gd name="connsiteY6" fmla="*/ 48478 h 6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168" h="60055">
                    <a:moveTo>
                      <a:pt x="22574" y="48478"/>
                    </a:moveTo>
                    <a:cubicBezTo>
                      <a:pt x="8206" y="47436"/>
                      <a:pt x="-2356" y="34110"/>
                      <a:pt x="455" y="19514"/>
                    </a:cubicBezTo>
                    <a:cubicBezTo>
                      <a:pt x="2812" y="7276"/>
                      <a:pt x="14642" y="-838"/>
                      <a:pt x="27062" y="69"/>
                    </a:cubicBezTo>
                    <a:lnTo>
                      <a:pt x="186568" y="11446"/>
                    </a:lnTo>
                    <a:cubicBezTo>
                      <a:pt x="198988" y="12307"/>
                      <a:pt x="209549" y="22007"/>
                      <a:pt x="210138" y="34472"/>
                    </a:cubicBezTo>
                    <a:cubicBezTo>
                      <a:pt x="210863" y="49294"/>
                      <a:pt x="198489" y="61034"/>
                      <a:pt x="184120" y="59991"/>
                    </a:cubicBezTo>
                    <a:lnTo>
                      <a:pt x="22574" y="48478"/>
                    </a:lnTo>
                    <a:close/>
                  </a:path>
                </a:pathLst>
              </a:custGeom>
              <a:solidFill>
                <a:schemeClr val="accent1">
                  <a:lumMod val="40000"/>
                  <a:lumOff val="60000"/>
                </a:schemeClr>
              </a:solidFill>
              <a:ln w="4529"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99DFC43-04D3-4BC5-A46E-876F4DEFC0A7}"/>
                  </a:ext>
                </a:extLst>
              </p:cNvPr>
              <p:cNvSpPr/>
              <p:nvPr/>
            </p:nvSpPr>
            <p:spPr>
              <a:xfrm>
                <a:off x="5952720" y="583043"/>
                <a:ext cx="92694" cy="216709"/>
              </a:xfrm>
              <a:custGeom>
                <a:avLst/>
                <a:gdLst>
                  <a:gd name="connsiteX0" fmla="*/ 89884 w 92694"/>
                  <a:gd name="connsiteY0" fmla="*/ 216709 h 216709"/>
                  <a:gd name="connsiteX1" fmla="*/ 0 w 92694"/>
                  <a:gd name="connsiteY1" fmla="*/ 210318 h 216709"/>
                  <a:gd name="connsiteX2" fmla="*/ 589 w 92694"/>
                  <a:gd name="connsiteY2" fmla="*/ 201978 h 216709"/>
                  <a:gd name="connsiteX3" fmla="*/ 60149 w 92694"/>
                  <a:gd name="connsiteY3" fmla="*/ 0 h 216709"/>
                  <a:gd name="connsiteX4" fmla="*/ 60149 w 92694"/>
                  <a:gd name="connsiteY4" fmla="*/ 0 h 216709"/>
                  <a:gd name="connsiteX5" fmla="*/ 90473 w 92694"/>
                  <a:gd name="connsiteY5" fmla="*/ 208414 h 216709"/>
                  <a:gd name="connsiteX6" fmla="*/ 89884 w 92694"/>
                  <a:gd name="connsiteY6" fmla="*/ 216709 h 216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94" h="216709">
                    <a:moveTo>
                      <a:pt x="89884" y="216709"/>
                    </a:moveTo>
                    <a:lnTo>
                      <a:pt x="0" y="210318"/>
                    </a:lnTo>
                    <a:lnTo>
                      <a:pt x="589" y="201978"/>
                    </a:lnTo>
                    <a:cubicBezTo>
                      <a:pt x="2991" y="168073"/>
                      <a:pt x="6754" y="97680"/>
                      <a:pt x="60149" y="0"/>
                    </a:cubicBezTo>
                    <a:lnTo>
                      <a:pt x="60149" y="0"/>
                    </a:lnTo>
                    <a:cubicBezTo>
                      <a:pt x="100717" y="111731"/>
                      <a:pt x="92875" y="174510"/>
                      <a:pt x="90473" y="208414"/>
                    </a:cubicBezTo>
                    <a:lnTo>
                      <a:pt x="89884" y="216709"/>
                    </a:lnTo>
                    <a:close/>
                  </a:path>
                </a:pathLst>
              </a:custGeom>
              <a:solidFill>
                <a:schemeClr val="accent1">
                  <a:lumMod val="60000"/>
                  <a:lumOff val="40000"/>
                </a:schemeClr>
              </a:solidFill>
              <a:ln w="4529" cap="flat">
                <a:noFill/>
                <a:prstDash val="solid"/>
                <a:miter/>
              </a:ln>
            </p:spPr>
            <p:txBody>
              <a:bodyPr rtlCol="0" anchor="ctr"/>
              <a:lstStyle/>
              <a:p>
                <a:endParaRPr lang="en-US"/>
              </a:p>
            </p:txBody>
          </p:sp>
        </p:grpSp>
      </p:grpSp>
      <p:grpSp>
        <p:nvGrpSpPr>
          <p:cNvPr id="135" name="Group 134">
            <a:extLst>
              <a:ext uri="{FF2B5EF4-FFF2-40B4-BE49-F238E27FC236}">
                <a16:creationId xmlns:a16="http://schemas.microsoft.com/office/drawing/2014/main" id="{D2DC1901-0F62-4FFB-9264-504BC35A03B3}"/>
              </a:ext>
            </a:extLst>
          </p:cNvPr>
          <p:cNvGrpSpPr/>
          <p:nvPr/>
        </p:nvGrpSpPr>
        <p:grpSpPr>
          <a:xfrm>
            <a:off x="8919829" y="3273771"/>
            <a:ext cx="1967626" cy="905110"/>
            <a:chOff x="3745283" y="3793502"/>
            <a:chExt cx="1967626" cy="905110"/>
          </a:xfrm>
        </p:grpSpPr>
        <p:sp>
          <p:nvSpPr>
            <p:cNvPr id="136" name="Rectangle: Rounded Corners 135">
              <a:extLst>
                <a:ext uri="{FF2B5EF4-FFF2-40B4-BE49-F238E27FC236}">
                  <a16:creationId xmlns:a16="http://schemas.microsoft.com/office/drawing/2014/main" id="{13145A08-4835-4D01-80BB-F248D804B8A1}"/>
                </a:ext>
              </a:extLst>
            </p:cNvPr>
            <p:cNvSpPr/>
            <p:nvPr/>
          </p:nvSpPr>
          <p:spPr>
            <a:xfrm>
              <a:off x="3745283" y="3793502"/>
              <a:ext cx="1967626" cy="905110"/>
            </a:xfrm>
            <a:prstGeom prst="roundRect">
              <a:avLst>
                <a:gd name="adj" fmla="val 350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37" name="Rectangle: Rounded Corners 136">
              <a:extLst>
                <a:ext uri="{FF2B5EF4-FFF2-40B4-BE49-F238E27FC236}">
                  <a16:creationId xmlns:a16="http://schemas.microsoft.com/office/drawing/2014/main" id="{999FE91D-6717-48F4-B9EB-06E0E7A7313F}"/>
                </a:ext>
              </a:extLst>
            </p:cNvPr>
            <p:cNvSpPr/>
            <p:nvPr/>
          </p:nvSpPr>
          <p:spPr>
            <a:xfrm>
              <a:off x="3900052" y="3942962"/>
              <a:ext cx="1658088" cy="606190"/>
            </a:xfrm>
            <a:prstGeom prst="roundRect">
              <a:avLst>
                <a:gd name="adj" fmla="val 31426"/>
              </a:avLst>
            </a:prstGeom>
            <a:solidFill>
              <a:schemeClr val="bg1"/>
            </a:solidFill>
            <a:ln>
              <a:noFill/>
            </a:ln>
            <a:effectLst>
              <a:outerShdw blurRad="939800" dist="508000" dir="8100000" sx="93000" sy="93000" algn="tr" rotWithShape="0">
                <a:srgbClr val="2F305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38" name="TextBox 137">
              <a:extLst>
                <a:ext uri="{FF2B5EF4-FFF2-40B4-BE49-F238E27FC236}">
                  <a16:creationId xmlns:a16="http://schemas.microsoft.com/office/drawing/2014/main" id="{E040A8D5-123A-433C-A659-A3B842E51A66}"/>
                </a:ext>
              </a:extLst>
            </p:cNvPr>
            <p:cNvSpPr txBox="1"/>
            <p:nvPr/>
          </p:nvSpPr>
          <p:spPr>
            <a:xfrm>
              <a:off x="3924601" y="4061391"/>
              <a:ext cx="1608990" cy="369332"/>
            </a:xfrm>
            <a:prstGeom prst="rect">
              <a:avLst/>
            </a:prstGeom>
            <a:noFill/>
          </p:spPr>
          <p:txBody>
            <a:bodyPr wrap="square" rtlCol="0">
              <a:spAutoFit/>
            </a:bodyPr>
            <a:lstStyle/>
            <a:p>
              <a:pPr algn="ctr"/>
              <a:r>
                <a:rPr lang="en-US" dirty="0">
                  <a:solidFill>
                    <a:schemeClr val="accent3"/>
                  </a:solidFill>
                  <a:latin typeface="+mj-lt"/>
                </a:rPr>
                <a:t>200+ text</a:t>
              </a:r>
            </a:p>
          </p:txBody>
        </p:sp>
      </p:grpSp>
      <p:grpSp>
        <p:nvGrpSpPr>
          <p:cNvPr id="139" name="Group 138">
            <a:extLst>
              <a:ext uri="{FF2B5EF4-FFF2-40B4-BE49-F238E27FC236}">
                <a16:creationId xmlns:a16="http://schemas.microsoft.com/office/drawing/2014/main" id="{1E1E73CA-5D57-4378-8A07-D6FBDBFD8540}"/>
              </a:ext>
            </a:extLst>
          </p:cNvPr>
          <p:cNvGrpSpPr/>
          <p:nvPr/>
        </p:nvGrpSpPr>
        <p:grpSpPr>
          <a:xfrm>
            <a:off x="7981576" y="3332253"/>
            <a:ext cx="788146" cy="788146"/>
            <a:chOff x="5498354" y="1121097"/>
            <a:chExt cx="788146" cy="788146"/>
          </a:xfrm>
        </p:grpSpPr>
        <p:sp>
          <p:nvSpPr>
            <p:cNvPr id="140" name="Rectangle: Rounded Corners 139">
              <a:extLst>
                <a:ext uri="{FF2B5EF4-FFF2-40B4-BE49-F238E27FC236}">
                  <a16:creationId xmlns:a16="http://schemas.microsoft.com/office/drawing/2014/main" id="{128B7D3D-7CAC-4A80-AD9A-D4C37710154A}"/>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AA287F99-E221-4593-B782-77AC499956E8}"/>
                </a:ext>
              </a:extLst>
            </p:cNvPr>
            <p:cNvSpPr/>
            <p:nvPr/>
          </p:nvSpPr>
          <p:spPr>
            <a:xfrm>
              <a:off x="5674047" y="1296790"/>
              <a:ext cx="436760" cy="436760"/>
            </a:xfrm>
            <a:prstGeom prst="ellipse">
              <a:avLst/>
            </a:prstGeom>
            <a:gradFill flip="none" rotWithShape="1">
              <a:gsLst>
                <a:gs pos="0">
                  <a:schemeClr val="accent3">
                    <a:lumMod val="60000"/>
                    <a:lumOff val="40000"/>
                  </a:schemeClr>
                </a:gs>
                <a:gs pos="80000">
                  <a:schemeClr val="accent3"/>
                </a:gs>
              </a:gsLst>
              <a:path path="circle">
                <a:fillToRect t="100000" r="100000"/>
              </a:path>
              <a:tileRect l="-100000" b="-100000"/>
            </a:gradFill>
            <a:ln>
              <a:noFill/>
            </a:ln>
            <a:effectLst>
              <a:outerShdw blurRad="330200" dist="152400" dir="8100000" sx="92000" sy="92000" algn="tr"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Rounded Corners 141">
              <a:extLst>
                <a:ext uri="{FF2B5EF4-FFF2-40B4-BE49-F238E27FC236}">
                  <a16:creationId xmlns:a16="http://schemas.microsoft.com/office/drawing/2014/main" id="{41C6669F-EE3D-478E-8AFF-DAAD08CFF086}"/>
                </a:ext>
              </a:extLst>
            </p:cNvPr>
            <p:cNvSpPr/>
            <p:nvPr/>
          </p:nvSpPr>
          <p:spPr>
            <a:xfrm>
              <a:off x="5798095" y="1420838"/>
              <a:ext cx="188664" cy="188664"/>
            </a:xfrm>
            <a:prstGeom prst="roundRect">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FC8C2EF3-2F35-4F39-A351-19C9419DE41D}"/>
              </a:ext>
            </a:extLst>
          </p:cNvPr>
          <p:cNvGrpSpPr/>
          <p:nvPr/>
        </p:nvGrpSpPr>
        <p:grpSpPr>
          <a:xfrm>
            <a:off x="8325098" y="2181333"/>
            <a:ext cx="2562357" cy="905110"/>
            <a:chOff x="3447917" y="3793502"/>
            <a:chExt cx="2562357" cy="905110"/>
          </a:xfrm>
        </p:grpSpPr>
        <p:sp>
          <p:nvSpPr>
            <p:cNvPr id="144" name="Rectangle: Rounded Corners 143">
              <a:extLst>
                <a:ext uri="{FF2B5EF4-FFF2-40B4-BE49-F238E27FC236}">
                  <a16:creationId xmlns:a16="http://schemas.microsoft.com/office/drawing/2014/main" id="{FBA73E12-E853-4FE5-A471-DC97D2A08F49}"/>
                </a:ext>
              </a:extLst>
            </p:cNvPr>
            <p:cNvSpPr/>
            <p:nvPr/>
          </p:nvSpPr>
          <p:spPr>
            <a:xfrm>
              <a:off x="3447917" y="3793502"/>
              <a:ext cx="2562357" cy="905110"/>
            </a:xfrm>
            <a:prstGeom prst="roundRect">
              <a:avLst>
                <a:gd name="adj" fmla="val 350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5" name="Rectangle: Rounded Corners 144">
              <a:extLst>
                <a:ext uri="{FF2B5EF4-FFF2-40B4-BE49-F238E27FC236}">
                  <a16:creationId xmlns:a16="http://schemas.microsoft.com/office/drawing/2014/main" id="{4030E836-DBDA-4001-9250-D087FF73EBBB}"/>
                </a:ext>
              </a:extLst>
            </p:cNvPr>
            <p:cNvSpPr/>
            <p:nvPr/>
          </p:nvSpPr>
          <p:spPr>
            <a:xfrm>
              <a:off x="3607010" y="3942962"/>
              <a:ext cx="2244170" cy="606190"/>
            </a:xfrm>
            <a:prstGeom prst="roundRect">
              <a:avLst>
                <a:gd name="adj" fmla="val 31426"/>
              </a:avLst>
            </a:prstGeom>
            <a:solidFill>
              <a:schemeClr val="bg1"/>
            </a:solidFill>
            <a:ln>
              <a:noFill/>
            </a:ln>
            <a:effectLst>
              <a:outerShdw blurRad="939800" dist="508000" dir="8100000" sx="93000" sy="93000" algn="tr" rotWithShape="0">
                <a:srgbClr val="2F305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6" name="TextBox 145">
              <a:extLst>
                <a:ext uri="{FF2B5EF4-FFF2-40B4-BE49-F238E27FC236}">
                  <a16:creationId xmlns:a16="http://schemas.microsoft.com/office/drawing/2014/main" id="{BB24632D-0FDE-4D03-B09D-4D47050F06A3}"/>
                </a:ext>
              </a:extLst>
            </p:cNvPr>
            <p:cNvSpPr txBox="1"/>
            <p:nvPr/>
          </p:nvSpPr>
          <p:spPr>
            <a:xfrm>
              <a:off x="3801307" y="4061391"/>
              <a:ext cx="1855576" cy="369332"/>
            </a:xfrm>
            <a:prstGeom prst="rect">
              <a:avLst/>
            </a:prstGeom>
            <a:noFill/>
          </p:spPr>
          <p:txBody>
            <a:bodyPr wrap="square" rtlCol="0">
              <a:spAutoFit/>
            </a:bodyPr>
            <a:lstStyle/>
            <a:p>
              <a:pPr algn="ctr"/>
              <a:r>
                <a:rPr lang="en-US" dirty="0">
                  <a:solidFill>
                    <a:schemeClr val="accent2"/>
                  </a:solidFill>
                  <a:latin typeface="+mj-lt"/>
                </a:rPr>
                <a:t>Frankston vic.</a:t>
              </a:r>
            </a:p>
          </p:txBody>
        </p:sp>
      </p:grpSp>
      <p:grpSp>
        <p:nvGrpSpPr>
          <p:cNvPr id="147" name="Group 146">
            <a:extLst>
              <a:ext uri="{FF2B5EF4-FFF2-40B4-BE49-F238E27FC236}">
                <a16:creationId xmlns:a16="http://schemas.microsoft.com/office/drawing/2014/main" id="{6F36E2FA-360B-4D51-B3CC-2E028350FB6A}"/>
              </a:ext>
            </a:extLst>
          </p:cNvPr>
          <p:cNvGrpSpPr/>
          <p:nvPr/>
        </p:nvGrpSpPr>
        <p:grpSpPr>
          <a:xfrm>
            <a:off x="7386845" y="2239815"/>
            <a:ext cx="788146" cy="788146"/>
            <a:chOff x="5498354" y="1121097"/>
            <a:chExt cx="788146" cy="788146"/>
          </a:xfrm>
        </p:grpSpPr>
        <p:sp>
          <p:nvSpPr>
            <p:cNvPr id="148" name="Rectangle: Rounded Corners 147">
              <a:extLst>
                <a:ext uri="{FF2B5EF4-FFF2-40B4-BE49-F238E27FC236}">
                  <a16:creationId xmlns:a16="http://schemas.microsoft.com/office/drawing/2014/main" id="{295139D1-7BBF-40A7-B9FE-A6453D00BC7C}"/>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784428F7-CDFA-4D50-9A7F-50815B1F11D5}"/>
                </a:ext>
              </a:extLst>
            </p:cNvPr>
            <p:cNvSpPr/>
            <p:nvPr/>
          </p:nvSpPr>
          <p:spPr>
            <a:xfrm>
              <a:off x="5674047" y="1296790"/>
              <a:ext cx="436760" cy="436760"/>
            </a:xfrm>
            <a:prstGeom prst="ellipse">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149">
              <a:extLst>
                <a:ext uri="{FF2B5EF4-FFF2-40B4-BE49-F238E27FC236}">
                  <a16:creationId xmlns:a16="http://schemas.microsoft.com/office/drawing/2014/main" id="{1E06EC73-3DF8-4385-AC4A-14A135323322}"/>
                </a:ext>
              </a:extLst>
            </p:cNvPr>
            <p:cNvSpPr/>
            <p:nvPr/>
          </p:nvSpPr>
          <p:spPr>
            <a:xfrm>
              <a:off x="5798095" y="1420838"/>
              <a:ext cx="188664" cy="188664"/>
            </a:xfrm>
            <a:prstGeom prst="roundRect">
              <a:avLst/>
            </a:prstGeom>
            <a: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6A1C83B2-F6DE-4B31-9D69-17EA57392B7C}"/>
              </a:ext>
            </a:extLst>
          </p:cNvPr>
          <p:cNvGrpSpPr/>
          <p:nvPr/>
        </p:nvGrpSpPr>
        <p:grpSpPr>
          <a:xfrm>
            <a:off x="7398163" y="1088895"/>
            <a:ext cx="3489292" cy="905110"/>
            <a:chOff x="3495904" y="3793502"/>
            <a:chExt cx="3489292" cy="905110"/>
          </a:xfrm>
        </p:grpSpPr>
        <p:sp>
          <p:nvSpPr>
            <p:cNvPr id="152" name="Rectangle: Rounded Corners 151">
              <a:extLst>
                <a:ext uri="{FF2B5EF4-FFF2-40B4-BE49-F238E27FC236}">
                  <a16:creationId xmlns:a16="http://schemas.microsoft.com/office/drawing/2014/main" id="{1CB0DBF5-0E58-4554-B1E4-7EB868043D0B}"/>
                </a:ext>
              </a:extLst>
            </p:cNvPr>
            <p:cNvSpPr/>
            <p:nvPr/>
          </p:nvSpPr>
          <p:spPr>
            <a:xfrm>
              <a:off x="3495904" y="3793502"/>
              <a:ext cx="3489292" cy="905110"/>
            </a:xfrm>
            <a:prstGeom prst="roundRect">
              <a:avLst>
                <a:gd name="adj" fmla="val 350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3" name="Rectangle: Rounded Corners 152">
              <a:extLst>
                <a:ext uri="{FF2B5EF4-FFF2-40B4-BE49-F238E27FC236}">
                  <a16:creationId xmlns:a16="http://schemas.microsoft.com/office/drawing/2014/main" id="{D2B9C687-0A9E-4C12-ADCD-346E70FAAB12}"/>
                </a:ext>
              </a:extLst>
            </p:cNvPr>
            <p:cNvSpPr/>
            <p:nvPr/>
          </p:nvSpPr>
          <p:spPr>
            <a:xfrm>
              <a:off x="3676991" y="3942962"/>
              <a:ext cx="3127120" cy="606190"/>
            </a:xfrm>
            <a:prstGeom prst="roundRect">
              <a:avLst>
                <a:gd name="adj" fmla="val 31426"/>
              </a:avLst>
            </a:prstGeom>
            <a:solidFill>
              <a:schemeClr val="bg1"/>
            </a:solidFill>
            <a:ln>
              <a:noFill/>
            </a:ln>
            <a:effectLst>
              <a:outerShdw blurRad="939800" dist="508000" dir="8100000" sx="93000" sy="93000" algn="tr" rotWithShape="0">
                <a:srgbClr val="2F305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4" name="TextBox 153">
              <a:extLst>
                <a:ext uri="{FF2B5EF4-FFF2-40B4-BE49-F238E27FC236}">
                  <a16:creationId xmlns:a16="http://schemas.microsoft.com/office/drawing/2014/main" id="{397FEE05-5CA3-4558-A294-738B5B2227DB}"/>
                </a:ext>
              </a:extLst>
            </p:cNvPr>
            <p:cNvSpPr txBox="1"/>
            <p:nvPr/>
          </p:nvSpPr>
          <p:spPr>
            <a:xfrm>
              <a:off x="3849900" y="4061391"/>
              <a:ext cx="2781300" cy="369332"/>
            </a:xfrm>
            <a:prstGeom prst="rect">
              <a:avLst/>
            </a:prstGeom>
            <a:noFill/>
          </p:spPr>
          <p:txBody>
            <a:bodyPr wrap="square" rtlCol="0">
              <a:spAutoFit/>
            </a:bodyPr>
            <a:lstStyle/>
            <a:p>
              <a:pPr algn="ctr"/>
              <a:r>
                <a:rPr lang="en-US" dirty="0">
                  <a:solidFill>
                    <a:schemeClr val="accent1"/>
                  </a:solidFill>
                  <a:latin typeface="+mj-lt"/>
                </a:rPr>
                <a:t>Frankston bogans vic.</a:t>
              </a:r>
            </a:p>
          </p:txBody>
        </p:sp>
      </p:grpSp>
      <p:grpSp>
        <p:nvGrpSpPr>
          <p:cNvPr id="155" name="Group 154">
            <a:extLst>
              <a:ext uri="{FF2B5EF4-FFF2-40B4-BE49-F238E27FC236}">
                <a16:creationId xmlns:a16="http://schemas.microsoft.com/office/drawing/2014/main" id="{CC13AE2F-C740-4882-A4E4-4E33BBAEF833}"/>
              </a:ext>
            </a:extLst>
          </p:cNvPr>
          <p:cNvGrpSpPr/>
          <p:nvPr/>
        </p:nvGrpSpPr>
        <p:grpSpPr>
          <a:xfrm>
            <a:off x="6459910" y="1147377"/>
            <a:ext cx="788146" cy="788146"/>
            <a:chOff x="5498354" y="1121097"/>
            <a:chExt cx="788146" cy="788146"/>
          </a:xfrm>
        </p:grpSpPr>
        <p:sp>
          <p:nvSpPr>
            <p:cNvPr id="156" name="Rectangle: Rounded Corners 155">
              <a:extLst>
                <a:ext uri="{FF2B5EF4-FFF2-40B4-BE49-F238E27FC236}">
                  <a16:creationId xmlns:a16="http://schemas.microsoft.com/office/drawing/2014/main" id="{BD5D1F94-4771-47FB-A168-0B7393F52420}"/>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3263F0E9-F546-4549-86FA-7BC61CC66B01}"/>
                </a:ext>
              </a:extLst>
            </p:cNvPr>
            <p:cNvSpPr/>
            <p:nvPr/>
          </p:nvSpPr>
          <p:spPr>
            <a:xfrm>
              <a:off x="5674047" y="1296790"/>
              <a:ext cx="436760" cy="436760"/>
            </a:xfrm>
            <a:prstGeom prst="ellipse">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Rounded Corners 157">
              <a:extLst>
                <a:ext uri="{FF2B5EF4-FFF2-40B4-BE49-F238E27FC236}">
                  <a16:creationId xmlns:a16="http://schemas.microsoft.com/office/drawing/2014/main" id="{8183FAD1-EDD0-4A84-B962-1B9AB2129A38}"/>
                </a:ext>
              </a:extLst>
            </p:cNvPr>
            <p:cNvSpPr/>
            <p:nvPr/>
          </p:nvSpPr>
          <p:spPr>
            <a:xfrm>
              <a:off x="5798095" y="1420838"/>
              <a:ext cx="188664" cy="188664"/>
            </a:xfrm>
            <a:prstGeom prst="roundRect">
              <a:avLst/>
            </a:prstGeom>
            <a: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3BC7340C-4AA9-45BA-BB97-E968705294E9}"/>
              </a:ext>
            </a:extLst>
          </p:cNvPr>
          <p:cNvGrpSpPr/>
          <p:nvPr/>
        </p:nvGrpSpPr>
        <p:grpSpPr>
          <a:xfrm>
            <a:off x="1295400" y="1141939"/>
            <a:ext cx="4492077" cy="2844997"/>
            <a:chOff x="1295400" y="1141939"/>
            <a:chExt cx="4492077" cy="2844997"/>
          </a:xfrm>
        </p:grpSpPr>
        <p:sp>
          <p:nvSpPr>
            <p:cNvPr id="160" name="TextBox 159">
              <a:extLst>
                <a:ext uri="{FF2B5EF4-FFF2-40B4-BE49-F238E27FC236}">
                  <a16:creationId xmlns:a16="http://schemas.microsoft.com/office/drawing/2014/main" id="{86A5822D-9B55-46B6-B5C7-7B1D19AD3E0F}"/>
                </a:ext>
              </a:extLst>
            </p:cNvPr>
            <p:cNvSpPr txBox="1"/>
            <p:nvPr/>
          </p:nvSpPr>
          <p:spPr>
            <a:xfrm>
              <a:off x="1295400" y="1659760"/>
              <a:ext cx="4492077" cy="2327176"/>
            </a:xfrm>
            <a:prstGeom prst="rect">
              <a:avLst/>
            </a:prstGeom>
            <a:noFill/>
          </p:spPr>
          <p:txBody>
            <a:bodyPr wrap="square" rtlCol="0">
              <a:spAutoFit/>
            </a:bodyPr>
            <a:lstStyle/>
            <a:p>
              <a:pPr>
                <a:lnSpc>
                  <a:spcPct val="80000"/>
                </a:lnSpc>
              </a:pPr>
              <a:r>
                <a:rPr lang="en-150" sz="6000" dirty="0">
                  <a:solidFill>
                    <a:srgbClr val="2F305B"/>
                  </a:solidFill>
                  <a:latin typeface="+mj-lt"/>
                </a:rPr>
                <a:t>Get </a:t>
              </a:r>
              <a:r>
                <a:rPr lang="en-150" sz="6000" dirty="0">
                  <a:solidFill>
                    <a:schemeClr val="accent1"/>
                  </a:solidFill>
                  <a:latin typeface="+mj-lt"/>
                </a:rPr>
                <a:t>Smart</a:t>
              </a:r>
              <a:r>
                <a:rPr lang="en-150" sz="6000" dirty="0">
                  <a:solidFill>
                    <a:srgbClr val="2F305B"/>
                  </a:solidFill>
                  <a:latin typeface="+mj-lt"/>
                </a:rPr>
                <a:t>deck Today.</a:t>
              </a:r>
            </a:p>
          </p:txBody>
        </p:sp>
        <p:grpSp>
          <p:nvGrpSpPr>
            <p:cNvPr id="161" name="Group 160">
              <a:extLst>
                <a:ext uri="{FF2B5EF4-FFF2-40B4-BE49-F238E27FC236}">
                  <a16:creationId xmlns:a16="http://schemas.microsoft.com/office/drawing/2014/main" id="{45CC4108-0D35-450A-A89D-31E8FAC4A01E}"/>
                </a:ext>
              </a:extLst>
            </p:cNvPr>
            <p:cNvGrpSpPr/>
            <p:nvPr/>
          </p:nvGrpSpPr>
          <p:grpSpPr>
            <a:xfrm>
              <a:off x="1377964" y="1141939"/>
              <a:ext cx="2820139" cy="307777"/>
              <a:chOff x="1377964" y="1828801"/>
              <a:chExt cx="2820139" cy="307777"/>
            </a:xfrm>
          </p:grpSpPr>
          <p:sp>
            <p:nvSpPr>
              <p:cNvPr id="162" name="TextBox 161">
                <a:extLst>
                  <a:ext uri="{FF2B5EF4-FFF2-40B4-BE49-F238E27FC236}">
                    <a16:creationId xmlns:a16="http://schemas.microsoft.com/office/drawing/2014/main" id="{C97AF654-A871-4D8B-8C8A-70F597E718A1}"/>
                  </a:ext>
                </a:extLst>
              </p:cNvPr>
              <p:cNvSpPr txBox="1"/>
              <p:nvPr/>
            </p:nvSpPr>
            <p:spPr>
              <a:xfrm>
                <a:off x="1582264" y="1828801"/>
                <a:ext cx="2615839" cy="307777"/>
              </a:xfrm>
              <a:prstGeom prst="rect">
                <a:avLst/>
              </a:prstGeom>
              <a:noFill/>
            </p:spPr>
            <p:txBody>
              <a:bodyPr wrap="square" rtlCol="0">
                <a:spAutoFit/>
              </a:bodyPr>
              <a:lstStyle/>
              <a:p>
                <a:r>
                  <a:rPr lang="en-US" sz="1400" dirty="0">
                    <a:solidFill>
                      <a:schemeClr val="tx1">
                        <a:lumMod val="65000"/>
                        <a:lumOff val="35000"/>
                      </a:schemeClr>
                    </a:solidFill>
                  </a:rPr>
                  <a:t>Be smart everyday</a:t>
                </a:r>
              </a:p>
            </p:txBody>
          </p:sp>
          <p:sp>
            <p:nvSpPr>
              <p:cNvPr id="163" name="Rectangle: Rounded Corners 162">
                <a:extLst>
                  <a:ext uri="{FF2B5EF4-FFF2-40B4-BE49-F238E27FC236}">
                    <a16:creationId xmlns:a16="http://schemas.microsoft.com/office/drawing/2014/main" id="{1D2CE1A6-BED4-4D57-ABC4-B15EAD13EBAD}"/>
                  </a:ext>
                </a:extLst>
              </p:cNvPr>
              <p:cNvSpPr/>
              <p:nvPr/>
            </p:nvSpPr>
            <p:spPr>
              <a:xfrm>
                <a:off x="1377964" y="1900195"/>
                <a:ext cx="169906" cy="169906"/>
              </a:xfrm>
              <a:prstGeom prst="roundRect">
                <a:avLst>
                  <a:gd name="adj" fmla="val 31615"/>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165100" dist="101600" dir="8100000" sx="92000" sy="92000" algn="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64" name="Group 163">
            <a:extLst>
              <a:ext uri="{FF2B5EF4-FFF2-40B4-BE49-F238E27FC236}">
                <a16:creationId xmlns:a16="http://schemas.microsoft.com/office/drawing/2014/main" id="{3EE82DF9-F1C4-439C-B6A2-13CA3FCFC081}"/>
              </a:ext>
            </a:extLst>
          </p:cNvPr>
          <p:cNvGrpSpPr/>
          <p:nvPr/>
        </p:nvGrpSpPr>
        <p:grpSpPr>
          <a:xfrm>
            <a:off x="1377964" y="4178833"/>
            <a:ext cx="3558617" cy="1651978"/>
            <a:chOff x="7155746" y="1567205"/>
            <a:chExt cx="3558617" cy="1861795"/>
          </a:xfrm>
        </p:grpSpPr>
        <p:sp>
          <p:nvSpPr>
            <p:cNvPr id="165" name="Rectangle: Rounded Corners 164">
              <a:extLst>
                <a:ext uri="{FF2B5EF4-FFF2-40B4-BE49-F238E27FC236}">
                  <a16:creationId xmlns:a16="http://schemas.microsoft.com/office/drawing/2014/main" id="{0A633667-DD4B-4F5F-A296-7F5FFCAA9249}"/>
                </a:ext>
              </a:extLst>
            </p:cNvPr>
            <p:cNvSpPr/>
            <p:nvPr/>
          </p:nvSpPr>
          <p:spPr>
            <a:xfrm>
              <a:off x="7155746" y="1567205"/>
              <a:ext cx="3558617" cy="1861795"/>
            </a:xfrm>
            <a:prstGeom prst="roundRect">
              <a:avLst>
                <a:gd name="adj" fmla="val 19936"/>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Rounded Corners 165">
              <a:extLst>
                <a:ext uri="{FF2B5EF4-FFF2-40B4-BE49-F238E27FC236}">
                  <a16:creationId xmlns:a16="http://schemas.microsoft.com/office/drawing/2014/main" id="{3409E1AF-3AAE-4B77-ADBB-1BA27EB9B744}"/>
                </a:ext>
              </a:extLst>
            </p:cNvPr>
            <p:cNvSpPr/>
            <p:nvPr/>
          </p:nvSpPr>
          <p:spPr>
            <a:xfrm>
              <a:off x="7314480" y="1727077"/>
              <a:ext cx="3241149" cy="1542053"/>
            </a:xfrm>
            <a:prstGeom prst="roundRect">
              <a:avLst>
                <a:gd name="adj" fmla="val 16380"/>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a:extLst>
              <a:ext uri="{FF2B5EF4-FFF2-40B4-BE49-F238E27FC236}">
                <a16:creationId xmlns:a16="http://schemas.microsoft.com/office/drawing/2014/main" id="{C53CFE72-9203-4EC8-A211-B90B0DD33396}"/>
              </a:ext>
            </a:extLst>
          </p:cNvPr>
          <p:cNvGrpSpPr/>
          <p:nvPr/>
        </p:nvGrpSpPr>
        <p:grpSpPr>
          <a:xfrm>
            <a:off x="1776296" y="4515536"/>
            <a:ext cx="2615839" cy="978570"/>
            <a:chOff x="8471260" y="1786756"/>
            <a:chExt cx="2615839" cy="978570"/>
          </a:xfrm>
        </p:grpSpPr>
        <p:sp>
          <p:nvSpPr>
            <p:cNvPr id="168" name="TextBox 167">
              <a:extLst>
                <a:ext uri="{FF2B5EF4-FFF2-40B4-BE49-F238E27FC236}">
                  <a16:creationId xmlns:a16="http://schemas.microsoft.com/office/drawing/2014/main" id="{603373B4-2C3D-4583-AF41-C8AC893BFDCD}"/>
                </a:ext>
              </a:extLst>
            </p:cNvPr>
            <p:cNvSpPr txBox="1"/>
            <p:nvPr/>
          </p:nvSpPr>
          <p:spPr>
            <a:xfrm>
              <a:off x="8471260" y="1786756"/>
              <a:ext cx="2615839" cy="400110"/>
            </a:xfrm>
            <a:prstGeom prst="rect">
              <a:avLst/>
            </a:prstGeom>
            <a:noFill/>
          </p:spPr>
          <p:txBody>
            <a:bodyPr wrap="square" rtlCol="0">
              <a:spAutoFit/>
            </a:bodyPr>
            <a:lstStyle/>
            <a:p>
              <a:r>
                <a:rPr lang="en-150" sz="2000" dirty="0">
                  <a:solidFill>
                    <a:srgbClr val="2F305B"/>
                  </a:solidFill>
                  <a:latin typeface="+mj-lt"/>
                </a:rPr>
                <a:t>Smartdeck today</a:t>
              </a:r>
            </a:p>
          </p:txBody>
        </p:sp>
        <p:sp>
          <p:nvSpPr>
            <p:cNvPr id="169" name="TextBox 168">
              <a:extLst>
                <a:ext uri="{FF2B5EF4-FFF2-40B4-BE49-F238E27FC236}">
                  <a16:creationId xmlns:a16="http://schemas.microsoft.com/office/drawing/2014/main" id="{579A8B32-F97D-4C79-988A-6801473FDF72}"/>
                </a:ext>
              </a:extLst>
            </p:cNvPr>
            <p:cNvSpPr txBox="1"/>
            <p:nvPr/>
          </p:nvSpPr>
          <p:spPr>
            <a:xfrm>
              <a:off x="8471260" y="2138038"/>
              <a:ext cx="2615839" cy="627288"/>
            </a:xfrm>
            <a:prstGeom prst="rect">
              <a:avLst/>
            </a:prstGeom>
            <a:noFill/>
          </p:spPr>
          <p:txBody>
            <a:bodyPr wrap="square" rtlCol="0">
              <a:spAutoFit/>
            </a:bodyPr>
            <a:lstStyle/>
            <a:p>
              <a:pPr>
                <a:lnSpc>
                  <a:spcPct val="130000"/>
                </a:lnSpc>
              </a:pPr>
              <a:r>
                <a:rPr lang="en-US" sz="1400" dirty="0">
                  <a:solidFill>
                    <a:schemeClr val="tx1">
                      <a:lumMod val="65000"/>
                      <a:lumOff val="35000"/>
                    </a:schemeClr>
                  </a:solidFill>
                </a:rPr>
                <a:t>Frankston bogans vic market, the city loop food</a:t>
              </a:r>
            </a:p>
          </p:txBody>
        </p:sp>
      </p:grpSp>
    </p:spTree>
    <p:extLst>
      <p:ext uri="{BB962C8B-B14F-4D97-AF65-F5344CB8AC3E}">
        <p14:creationId xmlns:p14="http://schemas.microsoft.com/office/powerpoint/2010/main" val="247255844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6" presetClass="emph" presetSubtype="0" accel="41000" decel="59000" autoRev="1" fill="hold" nodeType="withEffect">
                                  <p:stCondLst>
                                    <p:cond delay="0"/>
                                  </p:stCondLst>
                                  <p:childTnLst>
                                    <p:animScale>
                                      <p:cBhvr>
                                        <p:cTn id="9" dur="250" fill="hold"/>
                                        <p:tgtEl>
                                          <p:spTgt spid="2"/>
                                        </p:tgtEl>
                                      </p:cBhvr>
                                      <p:by x="110000" y="110000"/>
                                    </p:animScale>
                                  </p:childTnLst>
                                </p:cTn>
                              </p:par>
                              <p:par>
                                <p:cTn id="10" presetID="2" presetClass="entr" presetSubtype="4" accel="6000" decel="94000" fill="hold" nodeType="withEffect">
                                  <p:stCondLst>
                                    <p:cond delay="0"/>
                                  </p:stCondLst>
                                  <p:childTnLst>
                                    <p:set>
                                      <p:cBhvr>
                                        <p:cTn id="11" dur="1" fill="hold">
                                          <p:stCondLst>
                                            <p:cond delay="0"/>
                                          </p:stCondLst>
                                        </p:cTn>
                                        <p:tgtEl>
                                          <p:spTgt spid="134"/>
                                        </p:tgtEl>
                                        <p:attrNameLst>
                                          <p:attrName>style.visibility</p:attrName>
                                        </p:attrNameLst>
                                      </p:cBhvr>
                                      <p:to>
                                        <p:strVal val="visible"/>
                                      </p:to>
                                    </p:set>
                                    <p:anim calcmode="lin" valueType="num">
                                      <p:cBhvr additive="base">
                                        <p:cTn id="12" dur="750" fill="hold"/>
                                        <p:tgtEl>
                                          <p:spTgt spid="134"/>
                                        </p:tgtEl>
                                        <p:attrNameLst>
                                          <p:attrName>ppt_x</p:attrName>
                                        </p:attrNameLst>
                                      </p:cBhvr>
                                      <p:tavLst>
                                        <p:tav tm="0">
                                          <p:val>
                                            <p:strVal val="#ppt_x"/>
                                          </p:val>
                                        </p:tav>
                                        <p:tav tm="100000">
                                          <p:val>
                                            <p:strVal val="#ppt_x"/>
                                          </p:val>
                                        </p:tav>
                                      </p:tavLst>
                                    </p:anim>
                                    <p:anim calcmode="lin" valueType="num">
                                      <p:cBhvr additive="base">
                                        <p:cTn id="13" dur="750" fill="hold"/>
                                        <p:tgtEl>
                                          <p:spTgt spid="134"/>
                                        </p:tgtEl>
                                        <p:attrNameLst>
                                          <p:attrName>ppt_y</p:attrName>
                                        </p:attrNameLst>
                                      </p:cBhvr>
                                      <p:tavLst>
                                        <p:tav tm="0">
                                          <p:val>
                                            <p:strVal val="1+#ppt_h/2"/>
                                          </p:val>
                                        </p:tav>
                                        <p:tav tm="100000">
                                          <p:val>
                                            <p:strVal val="#ppt_y"/>
                                          </p:val>
                                        </p:tav>
                                      </p:tavLst>
                                    </p:anim>
                                  </p:childTnLst>
                                </p:cTn>
                              </p:par>
                              <p:par>
                                <p:cTn id="14" presetID="6" presetClass="emph" presetSubtype="0" accel="5000" decel="95000" autoRev="1" fill="hold" nodeType="withEffect">
                                  <p:stCondLst>
                                    <p:cond delay="0"/>
                                  </p:stCondLst>
                                  <p:childTnLst>
                                    <p:animScale>
                                      <p:cBhvr>
                                        <p:cTn id="15" dur="250" fill="hold"/>
                                        <p:tgtEl>
                                          <p:spTgt spid="134"/>
                                        </p:tgtEl>
                                      </p:cBhvr>
                                      <p:by x="120000" y="120000"/>
                                    </p:animScale>
                                  </p:childTnLst>
                                </p:cTn>
                              </p:par>
                              <p:par>
                                <p:cTn id="16" presetID="2" presetClass="entr" presetSubtype="4" accel="6000" decel="94000" fill="hold" nodeType="withEffect">
                                  <p:stCondLst>
                                    <p:cond delay="250"/>
                                  </p:stCondLst>
                                  <p:childTnLst>
                                    <p:set>
                                      <p:cBhvr>
                                        <p:cTn id="17" dur="1" fill="hold">
                                          <p:stCondLst>
                                            <p:cond delay="0"/>
                                          </p:stCondLst>
                                        </p:cTn>
                                        <p:tgtEl>
                                          <p:spTgt spid="151"/>
                                        </p:tgtEl>
                                        <p:attrNameLst>
                                          <p:attrName>style.visibility</p:attrName>
                                        </p:attrNameLst>
                                      </p:cBhvr>
                                      <p:to>
                                        <p:strVal val="visible"/>
                                      </p:to>
                                    </p:set>
                                    <p:anim calcmode="lin" valueType="num">
                                      <p:cBhvr additive="base">
                                        <p:cTn id="18" dur="750" fill="hold"/>
                                        <p:tgtEl>
                                          <p:spTgt spid="151"/>
                                        </p:tgtEl>
                                        <p:attrNameLst>
                                          <p:attrName>ppt_x</p:attrName>
                                        </p:attrNameLst>
                                      </p:cBhvr>
                                      <p:tavLst>
                                        <p:tav tm="0">
                                          <p:val>
                                            <p:strVal val="#ppt_x"/>
                                          </p:val>
                                        </p:tav>
                                        <p:tav tm="100000">
                                          <p:val>
                                            <p:strVal val="#ppt_x"/>
                                          </p:val>
                                        </p:tav>
                                      </p:tavLst>
                                    </p:anim>
                                    <p:anim calcmode="lin" valueType="num">
                                      <p:cBhvr additive="base">
                                        <p:cTn id="19" dur="750" fill="hold"/>
                                        <p:tgtEl>
                                          <p:spTgt spid="151"/>
                                        </p:tgtEl>
                                        <p:attrNameLst>
                                          <p:attrName>ppt_y</p:attrName>
                                        </p:attrNameLst>
                                      </p:cBhvr>
                                      <p:tavLst>
                                        <p:tav tm="0">
                                          <p:val>
                                            <p:strVal val="1+#ppt_h/2"/>
                                          </p:val>
                                        </p:tav>
                                        <p:tav tm="100000">
                                          <p:val>
                                            <p:strVal val="#ppt_y"/>
                                          </p:val>
                                        </p:tav>
                                      </p:tavLst>
                                    </p:anim>
                                  </p:childTnLst>
                                </p:cTn>
                              </p:par>
                              <p:par>
                                <p:cTn id="20" presetID="6" presetClass="emph" presetSubtype="0" accel="5000" decel="95000" autoRev="1" fill="hold" nodeType="withEffect">
                                  <p:stCondLst>
                                    <p:cond delay="250"/>
                                  </p:stCondLst>
                                  <p:childTnLst>
                                    <p:animScale>
                                      <p:cBhvr>
                                        <p:cTn id="21" dur="250" fill="hold"/>
                                        <p:tgtEl>
                                          <p:spTgt spid="151"/>
                                        </p:tgtEl>
                                      </p:cBhvr>
                                      <p:by x="120000" y="120000"/>
                                    </p:animScale>
                                  </p:childTnLst>
                                </p:cTn>
                              </p:par>
                              <p:par>
                                <p:cTn id="22" presetID="2" presetClass="entr" presetSubtype="4" accel="6000" decel="94000" fill="hold" nodeType="withEffect">
                                  <p:stCondLst>
                                    <p:cond delay="250"/>
                                  </p:stCondLst>
                                  <p:childTnLst>
                                    <p:set>
                                      <p:cBhvr>
                                        <p:cTn id="23" dur="1" fill="hold">
                                          <p:stCondLst>
                                            <p:cond delay="0"/>
                                          </p:stCondLst>
                                        </p:cTn>
                                        <p:tgtEl>
                                          <p:spTgt spid="143"/>
                                        </p:tgtEl>
                                        <p:attrNameLst>
                                          <p:attrName>style.visibility</p:attrName>
                                        </p:attrNameLst>
                                      </p:cBhvr>
                                      <p:to>
                                        <p:strVal val="visible"/>
                                      </p:to>
                                    </p:set>
                                    <p:anim calcmode="lin" valueType="num">
                                      <p:cBhvr additive="base">
                                        <p:cTn id="24" dur="1000" fill="hold"/>
                                        <p:tgtEl>
                                          <p:spTgt spid="143"/>
                                        </p:tgtEl>
                                        <p:attrNameLst>
                                          <p:attrName>ppt_x</p:attrName>
                                        </p:attrNameLst>
                                      </p:cBhvr>
                                      <p:tavLst>
                                        <p:tav tm="0">
                                          <p:val>
                                            <p:strVal val="#ppt_x"/>
                                          </p:val>
                                        </p:tav>
                                        <p:tav tm="100000">
                                          <p:val>
                                            <p:strVal val="#ppt_x"/>
                                          </p:val>
                                        </p:tav>
                                      </p:tavLst>
                                    </p:anim>
                                    <p:anim calcmode="lin" valueType="num">
                                      <p:cBhvr additive="base">
                                        <p:cTn id="25" dur="1000" fill="hold"/>
                                        <p:tgtEl>
                                          <p:spTgt spid="143"/>
                                        </p:tgtEl>
                                        <p:attrNameLst>
                                          <p:attrName>ppt_y</p:attrName>
                                        </p:attrNameLst>
                                      </p:cBhvr>
                                      <p:tavLst>
                                        <p:tav tm="0">
                                          <p:val>
                                            <p:strVal val="1+#ppt_h/2"/>
                                          </p:val>
                                        </p:tav>
                                        <p:tav tm="100000">
                                          <p:val>
                                            <p:strVal val="#ppt_y"/>
                                          </p:val>
                                        </p:tav>
                                      </p:tavLst>
                                    </p:anim>
                                  </p:childTnLst>
                                </p:cTn>
                              </p:par>
                              <p:par>
                                <p:cTn id="26" presetID="6" presetClass="emph" presetSubtype="0" accel="5000" decel="95000" autoRev="1" fill="hold" nodeType="withEffect">
                                  <p:stCondLst>
                                    <p:cond delay="250"/>
                                  </p:stCondLst>
                                  <p:childTnLst>
                                    <p:animScale>
                                      <p:cBhvr>
                                        <p:cTn id="27" dur="250" fill="hold"/>
                                        <p:tgtEl>
                                          <p:spTgt spid="143"/>
                                        </p:tgtEl>
                                      </p:cBhvr>
                                      <p:by x="120000" y="120000"/>
                                    </p:animScale>
                                  </p:childTnLst>
                                </p:cTn>
                              </p:par>
                              <p:par>
                                <p:cTn id="28" presetID="2" presetClass="entr" presetSubtype="4" accel="6000" decel="94000" fill="hold" nodeType="withEffect">
                                  <p:stCondLst>
                                    <p:cond delay="250"/>
                                  </p:stCondLst>
                                  <p:childTnLst>
                                    <p:set>
                                      <p:cBhvr>
                                        <p:cTn id="29" dur="1" fill="hold">
                                          <p:stCondLst>
                                            <p:cond delay="0"/>
                                          </p:stCondLst>
                                        </p:cTn>
                                        <p:tgtEl>
                                          <p:spTgt spid="135"/>
                                        </p:tgtEl>
                                        <p:attrNameLst>
                                          <p:attrName>style.visibility</p:attrName>
                                        </p:attrNameLst>
                                      </p:cBhvr>
                                      <p:to>
                                        <p:strVal val="visible"/>
                                      </p:to>
                                    </p:set>
                                    <p:anim calcmode="lin" valueType="num">
                                      <p:cBhvr additive="base">
                                        <p:cTn id="30" dur="1250" fill="hold"/>
                                        <p:tgtEl>
                                          <p:spTgt spid="135"/>
                                        </p:tgtEl>
                                        <p:attrNameLst>
                                          <p:attrName>ppt_x</p:attrName>
                                        </p:attrNameLst>
                                      </p:cBhvr>
                                      <p:tavLst>
                                        <p:tav tm="0">
                                          <p:val>
                                            <p:strVal val="#ppt_x"/>
                                          </p:val>
                                        </p:tav>
                                        <p:tav tm="100000">
                                          <p:val>
                                            <p:strVal val="#ppt_x"/>
                                          </p:val>
                                        </p:tav>
                                      </p:tavLst>
                                    </p:anim>
                                    <p:anim calcmode="lin" valueType="num">
                                      <p:cBhvr additive="base">
                                        <p:cTn id="31" dur="1250" fill="hold"/>
                                        <p:tgtEl>
                                          <p:spTgt spid="135"/>
                                        </p:tgtEl>
                                        <p:attrNameLst>
                                          <p:attrName>ppt_y</p:attrName>
                                        </p:attrNameLst>
                                      </p:cBhvr>
                                      <p:tavLst>
                                        <p:tav tm="0">
                                          <p:val>
                                            <p:strVal val="1+#ppt_h/2"/>
                                          </p:val>
                                        </p:tav>
                                        <p:tav tm="100000">
                                          <p:val>
                                            <p:strVal val="#ppt_y"/>
                                          </p:val>
                                        </p:tav>
                                      </p:tavLst>
                                    </p:anim>
                                  </p:childTnLst>
                                </p:cTn>
                              </p:par>
                              <p:par>
                                <p:cTn id="32" presetID="6" presetClass="emph" presetSubtype="0" accel="5000" decel="95000" autoRev="1" fill="hold" nodeType="withEffect">
                                  <p:stCondLst>
                                    <p:cond delay="250"/>
                                  </p:stCondLst>
                                  <p:childTnLst>
                                    <p:animScale>
                                      <p:cBhvr>
                                        <p:cTn id="33" dur="250" fill="hold"/>
                                        <p:tgtEl>
                                          <p:spTgt spid="135"/>
                                        </p:tgtEl>
                                      </p:cBhvr>
                                      <p:by x="120000" y="120000"/>
                                    </p:animScale>
                                  </p:childTnLst>
                                </p:cTn>
                              </p:par>
                              <p:par>
                                <p:cTn id="34" presetID="49" presetClass="entr" presetSubtype="0" decel="100000" fill="hold" nodeType="withEffect">
                                  <p:stCondLst>
                                    <p:cond delay="500"/>
                                  </p:stCondLst>
                                  <p:childTnLst>
                                    <p:set>
                                      <p:cBhvr>
                                        <p:cTn id="35" dur="1" fill="hold">
                                          <p:stCondLst>
                                            <p:cond delay="0"/>
                                          </p:stCondLst>
                                        </p:cTn>
                                        <p:tgtEl>
                                          <p:spTgt spid="155"/>
                                        </p:tgtEl>
                                        <p:attrNameLst>
                                          <p:attrName>style.visibility</p:attrName>
                                        </p:attrNameLst>
                                      </p:cBhvr>
                                      <p:to>
                                        <p:strVal val="visible"/>
                                      </p:to>
                                    </p:set>
                                    <p:anim calcmode="lin" valueType="num">
                                      <p:cBhvr>
                                        <p:cTn id="36" dur="500" fill="hold"/>
                                        <p:tgtEl>
                                          <p:spTgt spid="155"/>
                                        </p:tgtEl>
                                        <p:attrNameLst>
                                          <p:attrName>ppt_w</p:attrName>
                                        </p:attrNameLst>
                                      </p:cBhvr>
                                      <p:tavLst>
                                        <p:tav tm="0">
                                          <p:val>
                                            <p:fltVal val="0"/>
                                          </p:val>
                                        </p:tav>
                                        <p:tav tm="100000">
                                          <p:val>
                                            <p:strVal val="#ppt_w"/>
                                          </p:val>
                                        </p:tav>
                                      </p:tavLst>
                                    </p:anim>
                                    <p:anim calcmode="lin" valueType="num">
                                      <p:cBhvr>
                                        <p:cTn id="37" dur="500" fill="hold"/>
                                        <p:tgtEl>
                                          <p:spTgt spid="155"/>
                                        </p:tgtEl>
                                        <p:attrNameLst>
                                          <p:attrName>ppt_h</p:attrName>
                                        </p:attrNameLst>
                                      </p:cBhvr>
                                      <p:tavLst>
                                        <p:tav tm="0">
                                          <p:val>
                                            <p:fltVal val="0"/>
                                          </p:val>
                                        </p:tav>
                                        <p:tav tm="100000">
                                          <p:val>
                                            <p:strVal val="#ppt_h"/>
                                          </p:val>
                                        </p:tav>
                                      </p:tavLst>
                                    </p:anim>
                                    <p:anim calcmode="lin" valueType="num">
                                      <p:cBhvr>
                                        <p:cTn id="38" dur="500" fill="hold"/>
                                        <p:tgtEl>
                                          <p:spTgt spid="155"/>
                                        </p:tgtEl>
                                        <p:attrNameLst>
                                          <p:attrName>style.rotation</p:attrName>
                                        </p:attrNameLst>
                                      </p:cBhvr>
                                      <p:tavLst>
                                        <p:tav tm="0">
                                          <p:val>
                                            <p:fltVal val="360"/>
                                          </p:val>
                                        </p:tav>
                                        <p:tav tm="100000">
                                          <p:val>
                                            <p:fltVal val="0"/>
                                          </p:val>
                                        </p:tav>
                                      </p:tavLst>
                                    </p:anim>
                                    <p:animEffect transition="in" filter="fade">
                                      <p:cBhvr>
                                        <p:cTn id="39" dur="500"/>
                                        <p:tgtEl>
                                          <p:spTgt spid="155"/>
                                        </p:tgtEl>
                                      </p:cBhvr>
                                    </p:animEffect>
                                  </p:childTnLst>
                                </p:cTn>
                              </p:par>
                              <p:par>
                                <p:cTn id="40" presetID="49" presetClass="entr" presetSubtype="0" decel="100000" fill="hold" nodeType="withEffect">
                                  <p:stCondLst>
                                    <p:cond delay="750"/>
                                  </p:stCondLst>
                                  <p:childTnLst>
                                    <p:set>
                                      <p:cBhvr>
                                        <p:cTn id="41" dur="1" fill="hold">
                                          <p:stCondLst>
                                            <p:cond delay="0"/>
                                          </p:stCondLst>
                                        </p:cTn>
                                        <p:tgtEl>
                                          <p:spTgt spid="147"/>
                                        </p:tgtEl>
                                        <p:attrNameLst>
                                          <p:attrName>style.visibility</p:attrName>
                                        </p:attrNameLst>
                                      </p:cBhvr>
                                      <p:to>
                                        <p:strVal val="visible"/>
                                      </p:to>
                                    </p:set>
                                    <p:anim calcmode="lin" valueType="num">
                                      <p:cBhvr>
                                        <p:cTn id="42" dur="500" fill="hold"/>
                                        <p:tgtEl>
                                          <p:spTgt spid="147"/>
                                        </p:tgtEl>
                                        <p:attrNameLst>
                                          <p:attrName>ppt_w</p:attrName>
                                        </p:attrNameLst>
                                      </p:cBhvr>
                                      <p:tavLst>
                                        <p:tav tm="0">
                                          <p:val>
                                            <p:fltVal val="0"/>
                                          </p:val>
                                        </p:tav>
                                        <p:tav tm="100000">
                                          <p:val>
                                            <p:strVal val="#ppt_w"/>
                                          </p:val>
                                        </p:tav>
                                      </p:tavLst>
                                    </p:anim>
                                    <p:anim calcmode="lin" valueType="num">
                                      <p:cBhvr>
                                        <p:cTn id="43" dur="500" fill="hold"/>
                                        <p:tgtEl>
                                          <p:spTgt spid="147"/>
                                        </p:tgtEl>
                                        <p:attrNameLst>
                                          <p:attrName>ppt_h</p:attrName>
                                        </p:attrNameLst>
                                      </p:cBhvr>
                                      <p:tavLst>
                                        <p:tav tm="0">
                                          <p:val>
                                            <p:fltVal val="0"/>
                                          </p:val>
                                        </p:tav>
                                        <p:tav tm="100000">
                                          <p:val>
                                            <p:strVal val="#ppt_h"/>
                                          </p:val>
                                        </p:tav>
                                      </p:tavLst>
                                    </p:anim>
                                    <p:anim calcmode="lin" valueType="num">
                                      <p:cBhvr>
                                        <p:cTn id="44" dur="500" fill="hold"/>
                                        <p:tgtEl>
                                          <p:spTgt spid="147"/>
                                        </p:tgtEl>
                                        <p:attrNameLst>
                                          <p:attrName>style.rotation</p:attrName>
                                        </p:attrNameLst>
                                      </p:cBhvr>
                                      <p:tavLst>
                                        <p:tav tm="0">
                                          <p:val>
                                            <p:fltVal val="360"/>
                                          </p:val>
                                        </p:tav>
                                        <p:tav tm="100000">
                                          <p:val>
                                            <p:fltVal val="0"/>
                                          </p:val>
                                        </p:tav>
                                      </p:tavLst>
                                    </p:anim>
                                    <p:animEffect transition="in" filter="fade">
                                      <p:cBhvr>
                                        <p:cTn id="45" dur="500"/>
                                        <p:tgtEl>
                                          <p:spTgt spid="147"/>
                                        </p:tgtEl>
                                      </p:cBhvr>
                                    </p:animEffect>
                                  </p:childTnLst>
                                </p:cTn>
                              </p:par>
                              <p:par>
                                <p:cTn id="46" presetID="49" presetClass="entr" presetSubtype="0" decel="100000" fill="hold" nodeType="withEffect">
                                  <p:stCondLst>
                                    <p:cond delay="1000"/>
                                  </p:stCondLst>
                                  <p:childTnLst>
                                    <p:set>
                                      <p:cBhvr>
                                        <p:cTn id="47" dur="1" fill="hold">
                                          <p:stCondLst>
                                            <p:cond delay="0"/>
                                          </p:stCondLst>
                                        </p:cTn>
                                        <p:tgtEl>
                                          <p:spTgt spid="139"/>
                                        </p:tgtEl>
                                        <p:attrNameLst>
                                          <p:attrName>style.visibility</p:attrName>
                                        </p:attrNameLst>
                                      </p:cBhvr>
                                      <p:to>
                                        <p:strVal val="visible"/>
                                      </p:to>
                                    </p:set>
                                    <p:anim calcmode="lin" valueType="num">
                                      <p:cBhvr>
                                        <p:cTn id="48" dur="500" fill="hold"/>
                                        <p:tgtEl>
                                          <p:spTgt spid="139"/>
                                        </p:tgtEl>
                                        <p:attrNameLst>
                                          <p:attrName>ppt_w</p:attrName>
                                        </p:attrNameLst>
                                      </p:cBhvr>
                                      <p:tavLst>
                                        <p:tav tm="0">
                                          <p:val>
                                            <p:fltVal val="0"/>
                                          </p:val>
                                        </p:tav>
                                        <p:tav tm="100000">
                                          <p:val>
                                            <p:strVal val="#ppt_w"/>
                                          </p:val>
                                        </p:tav>
                                      </p:tavLst>
                                    </p:anim>
                                    <p:anim calcmode="lin" valueType="num">
                                      <p:cBhvr>
                                        <p:cTn id="49" dur="500" fill="hold"/>
                                        <p:tgtEl>
                                          <p:spTgt spid="139"/>
                                        </p:tgtEl>
                                        <p:attrNameLst>
                                          <p:attrName>ppt_h</p:attrName>
                                        </p:attrNameLst>
                                      </p:cBhvr>
                                      <p:tavLst>
                                        <p:tav tm="0">
                                          <p:val>
                                            <p:fltVal val="0"/>
                                          </p:val>
                                        </p:tav>
                                        <p:tav tm="100000">
                                          <p:val>
                                            <p:strVal val="#ppt_h"/>
                                          </p:val>
                                        </p:tav>
                                      </p:tavLst>
                                    </p:anim>
                                    <p:anim calcmode="lin" valueType="num">
                                      <p:cBhvr>
                                        <p:cTn id="50" dur="500" fill="hold"/>
                                        <p:tgtEl>
                                          <p:spTgt spid="139"/>
                                        </p:tgtEl>
                                        <p:attrNameLst>
                                          <p:attrName>style.rotation</p:attrName>
                                        </p:attrNameLst>
                                      </p:cBhvr>
                                      <p:tavLst>
                                        <p:tav tm="0">
                                          <p:val>
                                            <p:fltVal val="360"/>
                                          </p:val>
                                        </p:tav>
                                        <p:tav tm="100000">
                                          <p:val>
                                            <p:fltVal val="0"/>
                                          </p:val>
                                        </p:tav>
                                      </p:tavLst>
                                    </p:anim>
                                    <p:animEffect transition="in" filter="fade">
                                      <p:cBhvr>
                                        <p:cTn id="51" dur="500"/>
                                        <p:tgtEl>
                                          <p:spTgt spid="139"/>
                                        </p:tgtEl>
                                      </p:cBhvr>
                                    </p:animEffect>
                                  </p:childTnLst>
                                </p:cTn>
                              </p:par>
                              <p:par>
                                <p:cTn id="52" presetID="2" presetClass="entr" presetSubtype="4" accel="6000" decel="94000" fill="hold" nodeType="withEffect">
                                  <p:stCondLst>
                                    <p:cond delay="250"/>
                                  </p:stCondLst>
                                  <p:childTnLst>
                                    <p:set>
                                      <p:cBhvr>
                                        <p:cTn id="53" dur="1" fill="hold">
                                          <p:stCondLst>
                                            <p:cond delay="0"/>
                                          </p:stCondLst>
                                        </p:cTn>
                                        <p:tgtEl>
                                          <p:spTgt spid="164"/>
                                        </p:tgtEl>
                                        <p:attrNameLst>
                                          <p:attrName>style.visibility</p:attrName>
                                        </p:attrNameLst>
                                      </p:cBhvr>
                                      <p:to>
                                        <p:strVal val="visible"/>
                                      </p:to>
                                    </p:set>
                                    <p:anim calcmode="lin" valueType="num">
                                      <p:cBhvr additive="base">
                                        <p:cTn id="54" dur="750" fill="hold"/>
                                        <p:tgtEl>
                                          <p:spTgt spid="164"/>
                                        </p:tgtEl>
                                        <p:attrNameLst>
                                          <p:attrName>ppt_x</p:attrName>
                                        </p:attrNameLst>
                                      </p:cBhvr>
                                      <p:tavLst>
                                        <p:tav tm="0">
                                          <p:val>
                                            <p:strVal val="#ppt_x"/>
                                          </p:val>
                                        </p:tav>
                                        <p:tav tm="100000">
                                          <p:val>
                                            <p:strVal val="#ppt_x"/>
                                          </p:val>
                                        </p:tav>
                                      </p:tavLst>
                                    </p:anim>
                                    <p:anim calcmode="lin" valueType="num">
                                      <p:cBhvr additive="base">
                                        <p:cTn id="55" dur="750" fill="hold"/>
                                        <p:tgtEl>
                                          <p:spTgt spid="164"/>
                                        </p:tgtEl>
                                        <p:attrNameLst>
                                          <p:attrName>ppt_y</p:attrName>
                                        </p:attrNameLst>
                                      </p:cBhvr>
                                      <p:tavLst>
                                        <p:tav tm="0">
                                          <p:val>
                                            <p:strVal val="1+#ppt_h/2"/>
                                          </p:val>
                                        </p:tav>
                                        <p:tav tm="100000">
                                          <p:val>
                                            <p:strVal val="#ppt_y"/>
                                          </p:val>
                                        </p:tav>
                                      </p:tavLst>
                                    </p:anim>
                                  </p:childTnLst>
                                </p:cTn>
                              </p:par>
                              <p:par>
                                <p:cTn id="56" presetID="6" presetClass="emph" presetSubtype="0" accel="5000" decel="95000" autoRev="1" fill="hold" nodeType="withEffect">
                                  <p:stCondLst>
                                    <p:cond delay="250"/>
                                  </p:stCondLst>
                                  <p:childTnLst>
                                    <p:animScale>
                                      <p:cBhvr>
                                        <p:cTn id="57" dur="250" fill="hold"/>
                                        <p:tgtEl>
                                          <p:spTgt spid="164"/>
                                        </p:tgtEl>
                                      </p:cBhvr>
                                      <p:by x="120000" y="120000"/>
                                    </p:animScale>
                                  </p:childTnLst>
                                </p:cTn>
                              </p:par>
                              <p:par>
                                <p:cTn id="58" presetID="22" presetClass="entr" presetSubtype="8" fill="hold" nodeType="withEffect">
                                  <p:stCondLst>
                                    <p:cond delay="750"/>
                                  </p:stCondLst>
                                  <p:childTnLst>
                                    <p:set>
                                      <p:cBhvr>
                                        <p:cTn id="59" dur="1" fill="hold">
                                          <p:stCondLst>
                                            <p:cond delay="0"/>
                                          </p:stCondLst>
                                        </p:cTn>
                                        <p:tgtEl>
                                          <p:spTgt spid="167"/>
                                        </p:tgtEl>
                                        <p:attrNameLst>
                                          <p:attrName>style.visibility</p:attrName>
                                        </p:attrNameLst>
                                      </p:cBhvr>
                                      <p:to>
                                        <p:strVal val="visible"/>
                                      </p:to>
                                    </p:set>
                                    <p:animEffect transition="in" filter="wipe(left)">
                                      <p:cBhvr>
                                        <p:cTn id="60" dur="500"/>
                                        <p:tgtEl>
                                          <p:spTgt spid="167"/>
                                        </p:tgtEl>
                                      </p:cBhvr>
                                    </p:animEffect>
                                  </p:childTnLst>
                                </p:cTn>
                              </p:par>
                              <p:par>
                                <p:cTn id="61" presetID="6" presetClass="emph" presetSubtype="0" accel="41000" decel="59000" autoRev="1" fill="hold" nodeType="withEffect">
                                  <p:stCondLst>
                                    <p:cond delay="750"/>
                                  </p:stCondLst>
                                  <p:childTnLst>
                                    <p:animScale>
                                      <p:cBhvr>
                                        <p:cTn id="62" dur="250" fill="hold"/>
                                        <p:tgtEl>
                                          <p:spTgt spid="16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873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F202021-51EA-4A08-BF61-8A27ECA18F68}"/>
              </a:ext>
            </a:extLst>
          </p:cNvPr>
          <p:cNvGrpSpPr/>
          <p:nvPr/>
        </p:nvGrpSpPr>
        <p:grpSpPr>
          <a:xfrm>
            <a:off x="1295400" y="1141554"/>
            <a:ext cx="4492077" cy="2844997"/>
            <a:chOff x="1295400" y="1141554"/>
            <a:chExt cx="4492077" cy="2844997"/>
          </a:xfrm>
        </p:grpSpPr>
        <p:sp>
          <p:nvSpPr>
            <p:cNvPr id="28" name="TextBox 27">
              <a:extLst>
                <a:ext uri="{FF2B5EF4-FFF2-40B4-BE49-F238E27FC236}">
                  <a16:creationId xmlns:a16="http://schemas.microsoft.com/office/drawing/2014/main" id="{D58A86DB-397E-4DFD-B735-B81B71969333}"/>
                </a:ext>
              </a:extLst>
            </p:cNvPr>
            <p:cNvSpPr txBox="1"/>
            <p:nvPr/>
          </p:nvSpPr>
          <p:spPr>
            <a:xfrm>
              <a:off x="1295400" y="1659375"/>
              <a:ext cx="4492077" cy="2327176"/>
            </a:xfrm>
            <a:prstGeom prst="rect">
              <a:avLst/>
            </a:prstGeom>
            <a:noFill/>
          </p:spPr>
          <p:txBody>
            <a:bodyPr wrap="square" rtlCol="0">
              <a:spAutoFit/>
            </a:bodyPr>
            <a:lstStyle/>
            <a:p>
              <a:pPr>
                <a:lnSpc>
                  <a:spcPct val="80000"/>
                </a:lnSpc>
              </a:pPr>
              <a:r>
                <a:rPr lang="en-150" sz="6000" dirty="0">
                  <a:solidFill>
                    <a:srgbClr val="2F305B"/>
                  </a:solidFill>
                  <a:latin typeface="+mj-lt"/>
                </a:rPr>
                <a:t>Get </a:t>
              </a:r>
              <a:r>
                <a:rPr lang="en-150" sz="6000" dirty="0">
                  <a:solidFill>
                    <a:schemeClr val="accent1"/>
                  </a:solidFill>
                  <a:latin typeface="+mj-lt"/>
                </a:rPr>
                <a:t>Smart</a:t>
              </a:r>
              <a:r>
                <a:rPr lang="en-150" sz="6000" dirty="0">
                  <a:solidFill>
                    <a:srgbClr val="2F305B"/>
                  </a:solidFill>
                  <a:latin typeface="+mj-lt"/>
                </a:rPr>
                <a:t>deck Today.</a:t>
              </a:r>
            </a:p>
          </p:txBody>
        </p:sp>
        <p:grpSp>
          <p:nvGrpSpPr>
            <p:cNvPr id="52" name="Group 51">
              <a:extLst>
                <a:ext uri="{FF2B5EF4-FFF2-40B4-BE49-F238E27FC236}">
                  <a16:creationId xmlns:a16="http://schemas.microsoft.com/office/drawing/2014/main" id="{423A0641-CFE8-4102-A068-ADB7C1FAC00D}"/>
                </a:ext>
              </a:extLst>
            </p:cNvPr>
            <p:cNvGrpSpPr/>
            <p:nvPr/>
          </p:nvGrpSpPr>
          <p:grpSpPr>
            <a:xfrm>
              <a:off x="1377964" y="1141554"/>
              <a:ext cx="2820139" cy="307777"/>
              <a:chOff x="1377964" y="1828801"/>
              <a:chExt cx="2820139" cy="307777"/>
            </a:xfrm>
          </p:grpSpPr>
          <p:sp>
            <p:nvSpPr>
              <p:cNvPr id="47" name="TextBox 46">
                <a:extLst>
                  <a:ext uri="{FF2B5EF4-FFF2-40B4-BE49-F238E27FC236}">
                    <a16:creationId xmlns:a16="http://schemas.microsoft.com/office/drawing/2014/main" id="{B6C8E83C-6FBB-435C-B603-1D9142BD02D3}"/>
                  </a:ext>
                </a:extLst>
              </p:cNvPr>
              <p:cNvSpPr txBox="1"/>
              <p:nvPr/>
            </p:nvSpPr>
            <p:spPr>
              <a:xfrm>
                <a:off x="1582264" y="1828801"/>
                <a:ext cx="2615839" cy="307777"/>
              </a:xfrm>
              <a:prstGeom prst="rect">
                <a:avLst/>
              </a:prstGeom>
              <a:noFill/>
            </p:spPr>
            <p:txBody>
              <a:bodyPr wrap="square" rtlCol="0">
                <a:spAutoFit/>
              </a:bodyPr>
              <a:lstStyle/>
              <a:p>
                <a:r>
                  <a:rPr lang="en-US" sz="1400" dirty="0">
                    <a:solidFill>
                      <a:schemeClr val="tx1">
                        <a:lumMod val="65000"/>
                        <a:lumOff val="35000"/>
                      </a:schemeClr>
                    </a:solidFill>
                  </a:rPr>
                  <a:t>Be smart everyday</a:t>
                </a:r>
              </a:p>
            </p:txBody>
          </p:sp>
          <p:sp>
            <p:nvSpPr>
              <p:cNvPr id="51" name="Rectangle: Rounded Corners 50">
                <a:extLst>
                  <a:ext uri="{FF2B5EF4-FFF2-40B4-BE49-F238E27FC236}">
                    <a16:creationId xmlns:a16="http://schemas.microsoft.com/office/drawing/2014/main" id="{A7209DE5-3E47-48CD-BF7F-C791603F917F}"/>
                  </a:ext>
                </a:extLst>
              </p:cNvPr>
              <p:cNvSpPr/>
              <p:nvPr/>
            </p:nvSpPr>
            <p:spPr>
              <a:xfrm>
                <a:off x="1377964" y="1900195"/>
                <a:ext cx="169906" cy="169906"/>
              </a:xfrm>
              <a:prstGeom prst="roundRect">
                <a:avLst>
                  <a:gd name="adj" fmla="val 31615"/>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165100" dist="101600" dir="8100000" sx="92000" sy="92000" algn="tr" rotWithShape="0">
                  <a:schemeClr val="accent2">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36537564-41BD-42CF-B77D-47B3E2854E20}"/>
              </a:ext>
            </a:extLst>
          </p:cNvPr>
          <p:cNvGrpSpPr/>
          <p:nvPr/>
        </p:nvGrpSpPr>
        <p:grpSpPr>
          <a:xfrm>
            <a:off x="1408444" y="4344490"/>
            <a:ext cx="3775303" cy="627288"/>
            <a:chOff x="1408444" y="4344490"/>
            <a:chExt cx="3775303" cy="627288"/>
          </a:xfrm>
        </p:grpSpPr>
        <p:sp>
          <p:nvSpPr>
            <p:cNvPr id="77" name="TextBox 76">
              <a:extLst>
                <a:ext uri="{FF2B5EF4-FFF2-40B4-BE49-F238E27FC236}">
                  <a16:creationId xmlns:a16="http://schemas.microsoft.com/office/drawing/2014/main" id="{34273798-EB32-4A16-B9CD-FB624223F877}"/>
                </a:ext>
              </a:extLst>
            </p:cNvPr>
            <p:cNvSpPr txBox="1"/>
            <p:nvPr/>
          </p:nvSpPr>
          <p:spPr>
            <a:xfrm>
              <a:off x="1571544" y="4344490"/>
              <a:ext cx="3612203" cy="627288"/>
            </a:xfrm>
            <a:prstGeom prst="rect">
              <a:avLst/>
            </a:prstGeom>
            <a:noFill/>
          </p:spPr>
          <p:txBody>
            <a:bodyPr wrap="square" rtlCol="0">
              <a:spAutoFit/>
            </a:bodyPr>
            <a:lstStyle/>
            <a:p>
              <a:pPr>
                <a:lnSpc>
                  <a:spcPct val="130000"/>
                </a:lnSpc>
              </a:pPr>
              <a:r>
                <a:rPr lang="en-US" sz="1400" dirty="0">
                  <a:solidFill>
                    <a:schemeClr val="tx1">
                      <a:lumMod val="65000"/>
                      <a:lumOff val="35000"/>
                    </a:schemeClr>
                  </a:solidFill>
                </a:rPr>
                <a:t>Frankston bogans vic market, the city loop food</a:t>
              </a:r>
              <a:r>
                <a:rPr lang="en-150" sz="1400" dirty="0">
                  <a:solidFill>
                    <a:schemeClr val="tx1">
                      <a:lumMod val="65000"/>
                      <a:lumOff val="35000"/>
                    </a:schemeClr>
                  </a:solidFill>
                </a:rPr>
                <a:t>.</a:t>
              </a:r>
              <a:endParaRPr lang="en-US" sz="1400" dirty="0">
                <a:solidFill>
                  <a:schemeClr val="tx1">
                    <a:lumMod val="65000"/>
                    <a:lumOff val="35000"/>
                  </a:schemeClr>
                </a:solidFill>
              </a:endParaRPr>
            </a:p>
          </p:txBody>
        </p:sp>
        <p:grpSp>
          <p:nvGrpSpPr>
            <p:cNvPr id="78" name="Group 77">
              <a:extLst>
                <a:ext uri="{FF2B5EF4-FFF2-40B4-BE49-F238E27FC236}">
                  <a16:creationId xmlns:a16="http://schemas.microsoft.com/office/drawing/2014/main" id="{AF12DD73-B11F-470A-9A5E-93BF8A6069B0}"/>
                </a:ext>
              </a:extLst>
            </p:cNvPr>
            <p:cNvGrpSpPr/>
            <p:nvPr/>
          </p:nvGrpSpPr>
          <p:grpSpPr>
            <a:xfrm>
              <a:off x="1408444" y="4400655"/>
              <a:ext cx="45719" cy="514959"/>
              <a:chOff x="1432874" y="3860993"/>
              <a:chExt cx="45719" cy="514959"/>
            </a:xfrm>
          </p:grpSpPr>
          <p:cxnSp>
            <p:nvCxnSpPr>
              <p:cNvPr id="79" name="Straight Connector 78">
                <a:extLst>
                  <a:ext uri="{FF2B5EF4-FFF2-40B4-BE49-F238E27FC236}">
                    <a16:creationId xmlns:a16="http://schemas.microsoft.com/office/drawing/2014/main" id="{0F07A501-E3DD-4E07-968A-8C9B064F06F5}"/>
                  </a:ext>
                </a:extLst>
              </p:cNvPr>
              <p:cNvCxnSpPr>
                <a:cxnSpLocks/>
              </p:cNvCxnSpPr>
              <p:nvPr/>
            </p:nvCxnSpPr>
            <p:spPr>
              <a:xfrm>
                <a:off x="1455733" y="3860993"/>
                <a:ext cx="0" cy="51495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350BD41B-B0EC-4E02-A8C4-ADA2A80D9B3D}"/>
                  </a:ext>
                </a:extLst>
              </p:cNvPr>
              <p:cNvSpPr/>
              <p:nvPr/>
            </p:nvSpPr>
            <p:spPr>
              <a:xfrm>
                <a:off x="1432874" y="4143709"/>
                <a:ext cx="45719" cy="232243"/>
              </a:xfrm>
              <a:prstGeom prst="roundRect">
                <a:avLst>
                  <a:gd name="adj" fmla="val 50000"/>
                </a:avLst>
              </a:prstGeom>
              <a:solidFill>
                <a:schemeClr val="accent2"/>
              </a:solidFill>
              <a:ln>
                <a:noFill/>
              </a:ln>
              <a:effectLst>
                <a:outerShdw blurRad="114300" dist="38100" dir="8100000" algn="tr" rotWithShape="0">
                  <a:schemeClr val="accent2">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 name="Picture Placeholder 4">
            <a:extLst>
              <a:ext uri="{FF2B5EF4-FFF2-40B4-BE49-F238E27FC236}">
                <a16:creationId xmlns:a16="http://schemas.microsoft.com/office/drawing/2014/main" id="{EC6D9363-328B-4F1B-BD76-BAE8E86E0944}"/>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A501FF98-5EE6-4821-8BBB-F9CB1E4F1C8E}"/>
              </a:ext>
            </a:extLst>
          </p:cNvPr>
          <p:cNvSpPr>
            <a:spLocks noGrp="1"/>
          </p:cNvSpPr>
          <p:nvPr>
            <p:ph type="pic" sz="quarter" idx="11"/>
          </p:nvPr>
        </p:nvSpPr>
        <p:spPr/>
      </p:sp>
      <p:sp>
        <p:nvSpPr>
          <p:cNvPr id="67" name="Rectangle: Single Corner Rounded 66">
            <a:extLst>
              <a:ext uri="{FF2B5EF4-FFF2-40B4-BE49-F238E27FC236}">
                <a16:creationId xmlns:a16="http://schemas.microsoft.com/office/drawing/2014/main" id="{34A2394F-93A9-4325-B770-170DC58BA7DE}"/>
              </a:ext>
            </a:extLst>
          </p:cNvPr>
          <p:cNvSpPr/>
          <p:nvPr/>
        </p:nvSpPr>
        <p:spPr>
          <a:xfrm flipH="1">
            <a:off x="5200650" y="4950319"/>
            <a:ext cx="6991350" cy="1907681"/>
          </a:xfrm>
          <a:prstGeom prst="round1Rect">
            <a:avLst>
              <a:gd name="adj" fmla="val 50000"/>
            </a:avLst>
          </a:prstGeom>
          <a:gradFill flip="none" rotWithShape="1">
            <a:gsLst>
              <a:gs pos="40000">
                <a:schemeClr val="accent2"/>
              </a:gs>
              <a:gs pos="100000">
                <a:schemeClr val="accent2">
                  <a:alpha val="10000"/>
                </a:schemeClr>
              </a:gs>
            </a:gsLst>
            <a:lin ang="10800000" scaled="1"/>
            <a:tileRect/>
          </a:gradFill>
          <a:ln>
            <a:noFill/>
          </a:ln>
          <a:effectLst>
            <a:outerShdw blurRad="1130300" dist="723900" dir="13500000" sx="95000" sy="95000" algn="b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E2933E2-BFE6-4CB8-9CFE-87B69F4D6B61}"/>
              </a:ext>
            </a:extLst>
          </p:cNvPr>
          <p:cNvSpPr txBox="1"/>
          <p:nvPr/>
        </p:nvSpPr>
        <p:spPr>
          <a:xfrm>
            <a:off x="6031169" y="5514083"/>
            <a:ext cx="5330312" cy="780150"/>
          </a:xfrm>
          <a:prstGeom prst="rect">
            <a:avLst/>
          </a:prstGeom>
          <a:noFill/>
        </p:spPr>
        <p:txBody>
          <a:bodyPr wrap="square" rtlCol="0">
            <a:spAutoFit/>
          </a:bodyPr>
          <a:lstStyle/>
          <a:p>
            <a:pPr>
              <a:lnSpc>
                <a:spcPct val="130000"/>
              </a:lnSpc>
            </a:pPr>
            <a:r>
              <a:rPr lang="en-US" dirty="0">
                <a:solidFill>
                  <a:schemeClr val="bg1"/>
                </a:solidFill>
              </a:rPr>
              <a:t>Frankston bogans vic market, the city loop food bloggers brunswick and brunswick.</a:t>
            </a:r>
          </a:p>
        </p:txBody>
      </p:sp>
      <p:grpSp>
        <p:nvGrpSpPr>
          <p:cNvPr id="71" name="Group 70">
            <a:extLst>
              <a:ext uri="{FF2B5EF4-FFF2-40B4-BE49-F238E27FC236}">
                <a16:creationId xmlns:a16="http://schemas.microsoft.com/office/drawing/2014/main" id="{ABE8BFCB-40CA-4827-ADD0-056012AC562F}"/>
              </a:ext>
            </a:extLst>
          </p:cNvPr>
          <p:cNvGrpSpPr/>
          <p:nvPr/>
        </p:nvGrpSpPr>
        <p:grpSpPr>
          <a:xfrm>
            <a:off x="7008623" y="4491343"/>
            <a:ext cx="917948" cy="917948"/>
            <a:chOff x="5498354" y="1121097"/>
            <a:chExt cx="788146" cy="788146"/>
          </a:xfrm>
        </p:grpSpPr>
        <p:sp>
          <p:nvSpPr>
            <p:cNvPr id="72" name="Rectangle: Rounded Corners 71">
              <a:extLst>
                <a:ext uri="{FF2B5EF4-FFF2-40B4-BE49-F238E27FC236}">
                  <a16:creationId xmlns:a16="http://schemas.microsoft.com/office/drawing/2014/main" id="{D931C9F0-07E0-4CC7-A77F-38BB55EDE780}"/>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BF06ABE-6543-49AB-9B0D-D4122BDFD3AF}"/>
                </a:ext>
              </a:extLst>
            </p:cNvPr>
            <p:cNvSpPr/>
            <p:nvPr/>
          </p:nvSpPr>
          <p:spPr>
            <a:xfrm>
              <a:off x="5674047" y="1296790"/>
              <a:ext cx="436760" cy="436760"/>
            </a:xfrm>
            <a:prstGeom prst="ellipse">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693886C7-E876-403C-AE32-11A6F49006D9}"/>
                </a:ext>
              </a:extLst>
            </p:cNvPr>
            <p:cNvSpPr/>
            <p:nvPr/>
          </p:nvSpPr>
          <p:spPr>
            <a:xfrm>
              <a:off x="5798095" y="1420838"/>
              <a:ext cx="188664" cy="188664"/>
            </a:xfrm>
            <a:prstGeom prst="roundRect">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915978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6" presetClass="emph" presetSubtype="0" accel="41000" decel="59000" autoRev="1" fill="hold" nodeType="withEffect">
                                  <p:stCondLst>
                                    <p:cond delay="0"/>
                                  </p:stCondLst>
                                  <p:childTnLst>
                                    <p:animScale>
                                      <p:cBhvr>
                                        <p:cTn id="9" dur="250" fill="hold"/>
                                        <p:tgtEl>
                                          <p:spTgt spid="2"/>
                                        </p:tgtEl>
                                      </p:cBhvr>
                                      <p:by x="110000" y="110000"/>
                                    </p:animScale>
                                  </p:childTnLst>
                                </p:cTn>
                              </p:par>
                              <p:par>
                                <p:cTn id="10" presetID="22" presetClass="entr" presetSubtype="8"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6" presetClass="emph" presetSubtype="0" accel="41000" decel="59000" autoRev="1" fill="hold" nodeType="withEffect">
                                  <p:stCondLst>
                                    <p:cond delay="250"/>
                                  </p:stCondLst>
                                  <p:childTnLst>
                                    <p:animScale>
                                      <p:cBhvr>
                                        <p:cTn id="14" dur="250" fill="hold"/>
                                        <p:tgtEl>
                                          <p:spTgt spid="3"/>
                                        </p:tgtEl>
                                      </p:cBhvr>
                                      <p:by x="110000" y="110000"/>
                                    </p:animScale>
                                  </p:childTnLst>
                                </p:cTn>
                              </p:par>
                              <p:par>
                                <p:cTn id="15" presetID="2" presetClass="entr" presetSubtype="4" accel="6000" decel="9400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1250" fill="hold"/>
                                        <p:tgtEl>
                                          <p:spTgt spid="67"/>
                                        </p:tgtEl>
                                        <p:attrNameLst>
                                          <p:attrName>ppt_x</p:attrName>
                                        </p:attrNameLst>
                                      </p:cBhvr>
                                      <p:tavLst>
                                        <p:tav tm="0">
                                          <p:val>
                                            <p:strVal val="#ppt_x"/>
                                          </p:val>
                                        </p:tav>
                                        <p:tav tm="100000">
                                          <p:val>
                                            <p:strVal val="#ppt_x"/>
                                          </p:val>
                                        </p:tav>
                                      </p:tavLst>
                                    </p:anim>
                                    <p:anim calcmode="lin" valueType="num">
                                      <p:cBhvr additive="base">
                                        <p:cTn id="18" dur="1250" fill="hold"/>
                                        <p:tgtEl>
                                          <p:spTgt spid="67"/>
                                        </p:tgtEl>
                                        <p:attrNameLst>
                                          <p:attrName>ppt_y</p:attrName>
                                        </p:attrNameLst>
                                      </p:cBhvr>
                                      <p:tavLst>
                                        <p:tav tm="0">
                                          <p:val>
                                            <p:strVal val="1+#ppt_h/2"/>
                                          </p:val>
                                        </p:tav>
                                        <p:tav tm="100000">
                                          <p:val>
                                            <p:strVal val="#ppt_y"/>
                                          </p:val>
                                        </p:tav>
                                      </p:tavLst>
                                    </p:anim>
                                  </p:childTnLst>
                                </p:cTn>
                              </p:par>
                              <p:par>
                                <p:cTn id="19" presetID="6" presetClass="emph" presetSubtype="0" accel="5000" decel="95000" autoRev="1" fill="hold" grpId="1" nodeType="withEffect">
                                  <p:stCondLst>
                                    <p:cond delay="0"/>
                                  </p:stCondLst>
                                  <p:childTnLst>
                                    <p:animScale>
                                      <p:cBhvr>
                                        <p:cTn id="20" dur="250" fill="hold"/>
                                        <p:tgtEl>
                                          <p:spTgt spid="67"/>
                                        </p:tgtEl>
                                      </p:cBhvr>
                                      <p:by x="120000" y="120000"/>
                                    </p:animScale>
                                  </p:childTnLst>
                                </p:cTn>
                              </p:par>
                              <p:par>
                                <p:cTn id="21" presetID="22" presetClass="entr" presetSubtype="8" fill="hold" grpId="0" nodeType="withEffect">
                                  <p:stCondLst>
                                    <p:cond delay="75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6" presetClass="emph" presetSubtype="0" accel="41000" decel="59000" autoRev="1" fill="hold" grpId="1" nodeType="withEffect">
                                  <p:stCondLst>
                                    <p:cond delay="750"/>
                                  </p:stCondLst>
                                  <p:childTnLst>
                                    <p:animScale>
                                      <p:cBhvr>
                                        <p:cTn id="25" dur="250" fill="hold"/>
                                        <p:tgtEl>
                                          <p:spTgt spid="70"/>
                                        </p:tgtEl>
                                      </p:cBhvr>
                                      <p:by x="110000" y="110000"/>
                                    </p:animScale>
                                  </p:childTnLst>
                                </p:cTn>
                              </p:par>
                              <p:par>
                                <p:cTn id="26" presetID="49" presetClass="entr" presetSubtype="0" decel="100000" fill="hold" nodeType="withEffect">
                                  <p:stCondLst>
                                    <p:cond delay="500"/>
                                  </p:stCondLst>
                                  <p:childTnLst>
                                    <p:set>
                                      <p:cBhvr>
                                        <p:cTn id="27" dur="1" fill="hold">
                                          <p:stCondLst>
                                            <p:cond delay="0"/>
                                          </p:stCondLst>
                                        </p:cTn>
                                        <p:tgtEl>
                                          <p:spTgt spid="71"/>
                                        </p:tgtEl>
                                        <p:attrNameLst>
                                          <p:attrName>style.visibility</p:attrName>
                                        </p:attrNameLst>
                                      </p:cBhvr>
                                      <p:to>
                                        <p:strVal val="visible"/>
                                      </p:to>
                                    </p:set>
                                    <p:anim calcmode="lin" valueType="num">
                                      <p:cBhvr>
                                        <p:cTn id="28" dur="500" fill="hold"/>
                                        <p:tgtEl>
                                          <p:spTgt spid="71"/>
                                        </p:tgtEl>
                                        <p:attrNameLst>
                                          <p:attrName>ppt_w</p:attrName>
                                        </p:attrNameLst>
                                      </p:cBhvr>
                                      <p:tavLst>
                                        <p:tav tm="0">
                                          <p:val>
                                            <p:fltVal val="0"/>
                                          </p:val>
                                        </p:tav>
                                        <p:tav tm="100000">
                                          <p:val>
                                            <p:strVal val="#ppt_w"/>
                                          </p:val>
                                        </p:tav>
                                      </p:tavLst>
                                    </p:anim>
                                    <p:anim calcmode="lin" valueType="num">
                                      <p:cBhvr>
                                        <p:cTn id="29" dur="500" fill="hold"/>
                                        <p:tgtEl>
                                          <p:spTgt spid="71"/>
                                        </p:tgtEl>
                                        <p:attrNameLst>
                                          <p:attrName>ppt_h</p:attrName>
                                        </p:attrNameLst>
                                      </p:cBhvr>
                                      <p:tavLst>
                                        <p:tav tm="0">
                                          <p:val>
                                            <p:fltVal val="0"/>
                                          </p:val>
                                        </p:tav>
                                        <p:tav tm="100000">
                                          <p:val>
                                            <p:strVal val="#ppt_h"/>
                                          </p:val>
                                        </p:tav>
                                      </p:tavLst>
                                    </p:anim>
                                    <p:anim calcmode="lin" valueType="num">
                                      <p:cBhvr>
                                        <p:cTn id="30" dur="500" fill="hold"/>
                                        <p:tgtEl>
                                          <p:spTgt spid="71"/>
                                        </p:tgtEl>
                                        <p:attrNameLst>
                                          <p:attrName>style.rotation</p:attrName>
                                        </p:attrNameLst>
                                      </p:cBhvr>
                                      <p:tavLst>
                                        <p:tav tm="0">
                                          <p:val>
                                            <p:fltVal val="360"/>
                                          </p:val>
                                        </p:tav>
                                        <p:tav tm="100000">
                                          <p:val>
                                            <p:fltVal val="0"/>
                                          </p:val>
                                        </p:tav>
                                      </p:tavLst>
                                    </p:anim>
                                    <p:animEffect transition="in" filter="fade">
                                      <p:cBhvr>
                                        <p:cTn id="3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70" grpId="0"/>
      <p:bldP spid="7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4D0D4214-6BD6-483B-B294-9B630CFDFD96}"/>
              </a:ext>
            </a:extLst>
          </p:cNvPr>
          <p:cNvSpPr>
            <a:spLocks noGrp="1"/>
          </p:cNvSpPr>
          <p:nvPr>
            <p:ph type="pic" sz="quarter" idx="10"/>
          </p:nvPr>
        </p:nvSpPr>
        <p:spPr/>
      </p:sp>
      <p:sp>
        <p:nvSpPr>
          <p:cNvPr id="18" name="Picture Placeholder 17">
            <a:extLst>
              <a:ext uri="{FF2B5EF4-FFF2-40B4-BE49-F238E27FC236}">
                <a16:creationId xmlns:a16="http://schemas.microsoft.com/office/drawing/2014/main" id="{4EA09196-D310-4DBD-8725-F5584DF3A506}"/>
              </a:ext>
            </a:extLst>
          </p:cNvPr>
          <p:cNvSpPr>
            <a:spLocks noGrp="1"/>
          </p:cNvSpPr>
          <p:nvPr>
            <p:ph type="pic" sz="quarter" idx="11"/>
          </p:nvPr>
        </p:nvSpPr>
        <p:spPr/>
      </p:sp>
      <p:sp>
        <p:nvSpPr>
          <p:cNvPr id="20" name="Picture Placeholder 19">
            <a:extLst>
              <a:ext uri="{FF2B5EF4-FFF2-40B4-BE49-F238E27FC236}">
                <a16:creationId xmlns:a16="http://schemas.microsoft.com/office/drawing/2014/main" id="{285CCDDE-8A56-446F-9F83-BE9731D44580}"/>
              </a:ext>
            </a:extLst>
          </p:cNvPr>
          <p:cNvSpPr>
            <a:spLocks noGrp="1"/>
          </p:cNvSpPr>
          <p:nvPr>
            <p:ph type="pic" sz="quarter" idx="12"/>
          </p:nvPr>
        </p:nvSpPr>
        <p:spPr/>
      </p:sp>
      <p:sp>
        <p:nvSpPr>
          <p:cNvPr id="3" name="TextBox 2">
            <a:extLst>
              <a:ext uri="{FF2B5EF4-FFF2-40B4-BE49-F238E27FC236}">
                <a16:creationId xmlns:a16="http://schemas.microsoft.com/office/drawing/2014/main" id="{48428BF8-4A2D-4FFA-AEF5-48C447B2C6A7}"/>
              </a:ext>
            </a:extLst>
          </p:cNvPr>
          <p:cNvSpPr txBox="1"/>
          <p:nvPr/>
        </p:nvSpPr>
        <p:spPr>
          <a:xfrm>
            <a:off x="1295402" y="1030591"/>
            <a:ext cx="9601198" cy="849848"/>
          </a:xfrm>
          <a:prstGeom prst="rect">
            <a:avLst/>
          </a:prstGeom>
          <a:noFill/>
        </p:spPr>
        <p:txBody>
          <a:bodyPr wrap="square" rtlCol="0">
            <a:spAutoFit/>
          </a:bodyPr>
          <a:lstStyle/>
          <a:p>
            <a:pPr algn="ctr">
              <a:lnSpc>
                <a:spcPct val="80000"/>
              </a:lnSpc>
            </a:pPr>
            <a:r>
              <a:rPr lang="en-150" sz="6000" dirty="0">
                <a:solidFill>
                  <a:srgbClr val="2F305B"/>
                </a:solidFill>
                <a:latin typeface="+mj-lt"/>
              </a:rPr>
              <a:t>Get Smartdeck Today.</a:t>
            </a:r>
          </a:p>
        </p:txBody>
      </p:sp>
      <p:grpSp>
        <p:nvGrpSpPr>
          <p:cNvPr id="27" name="Group 26">
            <a:extLst>
              <a:ext uri="{FF2B5EF4-FFF2-40B4-BE49-F238E27FC236}">
                <a16:creationId xmlns:a16="http://schemas.microsoft.com/office/drawing/2014/main" id="{CFE98CC9-3BD7-45E3-AD83-6F62C2E98397}"/>
              </a:ext>
            </a:extLst>
          </p:cNvPr>
          <p:cNvGrpSpPr/>
          <p:nvPr/>
        </p:nvGrpSpPr>
        <p:grpSpPr>
          <a:xfrm>
            <a:off x="2974799" y="2922062"/>
            <a:ext cx="6242402" cy="1892704"/>
            <a:chOff x="3101623" y="3082069"/>
            <a:chExt cx="6242402" cy="1892704"/>
          </a:xfrm>
        </p:grpSpPr>
        <p:sp>
          <p:nvSpPr>
            <p:cNvPr id="28" name="Rectangle: Rounded Corners 27">
              <a:extLst>
                <a:ext uri="{FF2B5EF4-FFF2-40B4-BE49-F238E27FC236}">
                  <a16:creationId xmlns:a16="http://schemas.microsoft.com/office/drawing/2014/main" id="{74732D33-EAB6-49E7-9A91-B7EC8F3AC2FE}"/>
                </a:ext>
              </a:extLst>
            </p:cNvPr>
            <p:cNvSpPr/>
            <p:nvPr/>
          </p:nvSpPr>
          <p:spPr>
            <a:xfrm>
              <a:off x="3101623" y="3082069"/>
              <a:ext cx="6242402" cy="1892704"/>
            </a:xfrm>
            <a:prstGeom prst="roundRect">
              <a:avLst>
                <a:gd name="adj" fmla="val 23007"/>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178075F-6089-492F-9316-4C6B1F97555E}"/>
                </a:ext>
              </a:extLst>
            </p:cNvPr>
            <p:cNvSpPr/>
            <p:nvPr/>
          </p:nvSpPr>
          <p:spPr>
            <a:xfrm>
              <a:off x="3276600" y="3254985"/>
              <a:ext cx="5892448" cy="1546872"/>
            </a:xfrm>
            <a:prstGeom prst="roundRect">
              <a:avLst>
                <a:gd name="adj" fmla="val 21408"/>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ADF7F26-3551-4357-9294-148E64113E28}"/>
              </a:ext>
            </a:extLst>
          </p:cNvPr>
          <p:cNvGrpSpPr/>
          <p:nvPr/>
        </p:nvGrpSpPr>
        <p:grpSpPr>
          <a:xfrm>
            <a:off x="5637026" y="2482770"/>
            <a:ext cx="917948" cy="917948"/>
            <a:chOff x="5498354" y="1121097"/>
            <a:chExt cx="788146" cy="788146"/>
          </a:xfrm>
        </p:grpSpPr>
        <p:sp>
          <p:nvSpPr>
            <p:cNvPr id="9" name="Rectangle: Rounded Corners 8">
              <a:extLst>
                <a:ext uri="{FF2B5EF4-FFF2-40B4-BE49-F238E27FC236}">
                  <a16:creationId xmlns:a16="http://schemas.microsoft.com/office/drawing/2014/main" id="{1D191E52-2DBA-4CBB-872A-3063F1FA411A}"/>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FA4E63F-4F5C-4827-A8DF-6DFFA07435B2}"/>
                </a:ext>
              </a:extLst>
            </p:cNvPr>
            <p:cNvSpPr/>
            <p:nvPr/>
          </p:nvSpPr>
          <p:spPr>
            <a:xfrm>
              <a:off x="5674047" y="1296790"/>
              <a:ext cx="436760" cy="436760"/>
            </a:xfrm>
            <a:prstGeom prst="ellipse">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2985D8C-10B5-49A5-A495-32FD19811AF7}"/>
                </a:ext>
              </a:extLst>
            </p:cNvPr>
            <p:cNvSpPr/>
            <p:nvPr/>
          </p:nvSpPr>
          <p:spPr>
            <a:xfrm>
              <a:off x="5798095" y="1420838"/>
              <a:ext cx="188664" cy="188664"/>
            </a:xfrm>
            <a:prstGeom prst="roundRect">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E7D477BB-4249-48C8-95CB-EB018C24CDD3}"/>
              </a:ext>
            </a:extLst>
          </p:cNvPr>
          <p:cNvGrpSpPr/>
          <p:nvPr/>
        </p:nvGrpSpPr>
        <p:grpSpPr>
          <a:xfrm>
            <a:off x="3937843" y="2482770"/>
            <a:ext cx="917948" cy="917948"/>
            <a:chOff x="5498354" y="1121097"/>
            <a:chExt cx="788146" cy="788146"/>
          </a:xfrm>
        </p:grpSpPr>
        <p:sp>
          <p:nvSpPr>
            <p:cNvPr id="5" name="Rectangle: Rounded Corners 4">
              <a:extLst>
                <a:ext uri="{FF2B5EF4-FFF2-40B4-BE49-F238E27FC236}">
                  <a16:creationId xmlns:a16="http://schemas.microsoft.com/office/drawing/2014/main" id="{34A964CA-BB15-4AF4-ADD8-DC178CEFF610}"/>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0E7AB82-6624-46E7-8785-EFA86513AB65}"/>
                </a:ext>
              </a:extLst>
            </p:cNvPr>
            <p:cNvSpPr/>
            <p:nvPr/>
          </p:nvSpPr>
          <p:spPr>
            <a:xfrm>
              <a:off x="5674047" y="1296790"/>
              <a:ext cx="436760" cy="436760"/>
            </a:xfrm>
            <a:prstGeom prst="ellipse">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8845F08-77A5-41B7-BC22-0428F5F15AFD}"/>
                </a:ext>
              </a:extLst>
            </p:cNvPr>
            <p:cNvSpPr/>
            <p:nvPr/>
          </p:nvSpPr>
          <p:spPr>
            <a:xfrm>
              <a:off x="5798095" y="1420838"/>
              <a:ext cx="188664" cy="188664"/>
            </a:xfrm>
            <a:prstGeom prst="roundRect">
              <a:avLst/>
            </a:prstGeom>
            <a: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E2ACA886-E3D5-4655-87BF-71D897B0050E}"/>
              </a:ext>
            </a:extLst>
          </p:cNvPr>
          <p:cNvGrpSpPr/>
          <p:nvPr/>
        </p:nvGrpSpPr>
        <p:grpSpPr>
          <a:xfrm>
            <a:off x="7336209" y="2482770"/>
            <a:ext cx="917948" cy="917948"/>
            <a:chOff x="5498354" y="1121097"/>
            <a:chExt cx="788146" cy="788146"/>
          </a:xfrm>
        </p:grpSpPr>
        <p:sp>
          <p:nvSpPr>
            <p:cNvPr id="13" name="Rectangle: Rounded Corners 12">
              <a:extLst>
                <a:ext uri="{FF2B5EF4-FFF2-40B4-BE49-F238E27FC236}">
                  <a16:creationId xmlns:a16="http://schemas.microsoft.com/office/drawing/2014/main" id="{1EFAF38C-33E8-4EF4-8CA8-E2BA508031EA}"/>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B08DDC3-BDDA-45A9-90A0-0C3F64DC3090}"/>
                </a:ext>
              </a:extLst>
            </p:cNvPr>
            <p:cNvSpPr/>
            <p:nvPr/>
          </p:nvSpPr>
          <p:spPr>
            <a:xfrm>
              <a:off x="5674047" y="1296790"/>
              <a:ext cx="436760" cy="436760"/>
            </a:xfrm>
            <a:prstGeom prst="ellipse">
              <a:avLst/>
            </a:prstGeom>
            <a:gradFill flip="none" rotWithShape="1">
              <a:gsLst>
                <a:gs pos="0">
                  <a:schemeClr val="accent3">
                    <a:lumMod val="60000"/>
                    <a:lumOff val="40000"/>
                  </a:schemeClr>
                </a:gs>
                <a:gs pos="80000">
                  <a:schemeClr val="accent3"/>
                </a:gs>
              </a:gsLst>
              <a:path path="circle">
                <a:fillToRect t="100000" r="100000"/>
              </a:path>
              <a:tileRect l="-100000" b="-100000"/>
            </a:gradFill>
            <a:ln>
              <a:noFill/>
            </a:ln>
            <a:effectLst>
              <a:outerShdw blurRad="330200" dist="152400" dir="8100000" sx="92000" sy="92000" algn="tr"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52A1473-C0B5-4FC0-8E61-EFC875D7B4C0}"/>
                </a:ext>
              </a:extLst>
            </p:cNvPr>
            <p:cNvSpPr/>
            <p:nvPr/>
          </p:nvSpPr>
          <p:spPr>
            <a:xfrm>
              <a:off x="5798095" y="1420838"/>
              <a:ext cx="188664" cy="188664"/>
            </a:xfrm>
            <a:prstGeom prst="roundRect">
              <a:avLst/>
            </a:prstGeom>
            <a: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D7421B1-E637-4AAD-B88D-F874187BEC9C}"/>
              </a:ext>
            </a:extLst>
          </p:cNvPr>
          <p:cNvGrpSpPr/>
          <p:nvPr/>
        </p:nvGrpSpPr>
        <p:grpSpPr>
          <a:xfrm>
            <a:off x="5322216" y="3511272"/>
            <a:ext cx="1547568" cy="836745"/>
            <a:chOff x="5322216" y="3435660"/>
            <a:chExt cx="1547568" cy="836745"/>
          </a:xfrm>
        </p:grpSpPr>
        <p:sp>
          <p:nvSpPr>
            <p:cNvPr id="22" name="TextBox 21">
              <a:extLst>
                <a:ext uri="{FF2B5EF4-FFF2-40B4-BE49-F238E27FC236}">
                  <a16:creationId xmlns:a16="http://schemas.microsoft.com/office/drawing/2014/main" id="{DCA10928-7226-4B02-9381-E11E4DE6EC90}"/>
                </a:ext>
              </a:extLst>
            </p:cNvPr>
            <p:cNvSpPr txBox="1"/>
            <p:nvPr/>
          </p:nvSpPr>
          <p:spPr>
            <a:xfrm>
              <a:off x="5322216" y="3925194"/>
              <a:ext cx="1547568" cy="347211"/>
            </a:xfrm>
            <a:prstGeom prst="rect">
              <a:avLst/>
            </a:prstGeom>
            <a:noFill/>
          </p:spPr>
          <p:txBody>
            <a:bodyPr wrap="square" rtlCol="0">
              <a:spAutoFit/>
            </a:bodyPr>
            <a:lstStyle/>
            <a:p>
              <a:pPr algn="ctr">
                <a:lnSpc>
                  <a:spcPct val="130000"/>
                </a:lnSpc>
              </a:pPr>
              <a:r>
                <a:rPr lang="en-US" sz="1400" dirty="0">
                  <a:solidFill>
                    <a:schemeClr val="tx1">
                      <a:lumMod val="65000"/>
                      <a:lumOff val="35000"/>
                    </a:schemeClr>
                  </a:solidFill>
                </a:rPr>
                <a:t>Content two</a:t>
              </a:r>
            </a:p>
          </p:txBody>
        </p:sp>
        <p:sp>
          <p:nvSpPr>
            <p:cNvPr id="32" name="TextBox 31">
              <a:extLst>
                <a:ext uri="{FF2B5EF4-FFF2-40B4-BE49-F238E27FC236}">
                  <a16:creationId xmlns:a16="http://schemas.microsoft.com/office/drawing/2014/main" id="{116084B4-70DA-45FE-81C5-CA531C463032}"/>
                </a:ext>
              </a:extLst>
            </p:cNvPr>
            <p:cNvSpPr txBox="1"/>
            <p:nvPr/>
          </p:nvSpPr>
          <p:spPr>
            <a:xfrm>
              <a:off x="5322216" y="3435660"/>
              <a:ext cx="1547568" cy="607410"/>
            </a:xfrm>
            <a:prstGeom prst="rect">
              <a:avLst/>
            </a:prstGeom>
            <a:noFill/>
          </p:spPr>
          <p:txBody>
            <a:bodyPr wrap="square" rtlCol="0">
              <a:spAutoFit/>
            </a:bodyPr>
            <a:lstStyle/>
            <a:p>
              <a:pPr algn="ctr">
                <a:lnSpc>
                  <a:spcPct val="130000"/>
                </a:lnSpc>
              </a:pPr>
              <a:r>
                <a:rPr lang="en-US" sz="2800" dirty="0">
                  <a:solidFill>
                    <a:srgbClr val="2F305B"/>
                  </a:solidFill>
                  <a:latin typeface="+mj-lt"/>
                </a:rPr>
                <a:t>65</a:t>
              </a:r>
            </a:p>
          </p:txBody>
        </p:sp>
      </p:grpSp>
      <p:grpSp>
        <p:nvGrpSpPr>
          <p:cNvPr id="37" name="Group 36">
            <a:extLst>
              <a:ext uri="{FF2B5EF4-FFF2-40B4-BE49-F238E27FC236}">
                <a16:creationId xmlns:a16="http://schemas.microsoft.com/office/drawing/2014/main" id="{D9E83A24-099B-4C12-BEAB-99830C097385}"/>
              </a:ext>
            </a:extLst>
          </p:cNvPr>
          <p:cNvGrpSpPr/>
          <p:nvPr/>
        </p:nvGrpSpPr>
        <p:grpSpPr>
          <a:xfrm>
            <a:off x="7021399" y="3511272"/>
            <a:ext cx="1547568" cy="836745"/>
            <a:chOff x="7021399" y="3435660"/>
            <a:chExt cx="1547568" cy="836745"/>
          </a:xfrm>
        </p:grpSpPr>
        <p:sp>
          <p:nvSpPr>
            <p:cNvPr id="23" name="TextBox 22">
              <a:extLst>
                <a:ext uri="{FF2B5EF4-FFF2-40B4-BE49-F238E27FC236}">
                  <a16:creationId xmlns:a16="http://schemas.microsoft.com/office/drawing/2014/main" id="{9CA65BC4-B684-40D6-A5A2-2FD9322446C0}"/>
                </a:ext>
              </a:extLst>
            </p:cNvPr>
            <p:cNvSpPr txBox="1"/>
            <p:nvPr/>
          </p:nvSpPr>
          <p:spPr>
            <a:xfrm>
              <a:off x="7021399" y="3925194"/>
              <a:ext cx="1547568" cy="347211"/>
            </a:xfrm>
            <a:prstGeom prst="rect">
              <a:avLst/>
            </a:prstGeom>
            <a:noFill/>
          </p:spPr>
          <p:txBody>
            <a:bodyPr wrap="square" rtlCol="0">
              <a:spAutoFit/>
            </a:bodyPr>
            <a:lstStyle/>
            <a:p>
              <a:pPr algn="ctr">
                <a:lnSpc>
                  <a:spcPct val="130000"/>
                </a:lnSpc>
              </a:pPr>
              <a:r>
                <a:rPr lang="en-US" sz="1400" dirty="0">
                  <a:solidFill>
                    <a:schemeClr val="tx1">
                      <a:lumMod val="65000"/>
                      <a:lumOff val="35000"/>
                    </a:schemeClr>
                  </a:solidFill>
                </a:rPr>
                <a:t>Content three</a:t>
              </a:r>
            </a:p>
          </p:txBody>
        </p:sp>
        <p:sp>
          <p:nvSpPr>
            <p:cNvPr id="33" name="TextBox 32">
              <a:extLst>
                <a:ext uri="{FF2B5EF4-FFF2-40B4-BE49-F238E27FC236}">
                  <a16:creationId xmlns:a16="http://schemas.microsoft.com/office/drawing/2014/main" id="{90C91C0F-9020-4126-B869-59B8DABAA595}"/>
                </a:ext>
              </a:extLst>
            </p:cNvPr>
            <p:cNvSpPr txBox="1"/>
            <p:nvPr/>
          </p:nvSpPr>
          <p:spPr>
            <a:xfrm>
              <a:off x="7021399" y="3435660"/>
              <a:ext cx="1547568" cy="607410"/>
            </a:xfrm>
            <a:prstGeom prst="rect">
              <a:avLst/>
            </a:prstGeom>
            <a:noFill/>
          </p:spPr>
          <p:txBody>
            <a:bodyPr wrap="square" rtlCol="0">
              <a:spAutoFit/>
            </a:bodyPr>
            <a:lstStyle/>
            <a:p>
              <a:pPr algn="ctr">
                <a:lnSpc>
                  <a:spcPct val="130000"/>
                </a:lnSpc>
              </a:pPr>
              <a:r>
                <a:rPr lang="en-US" sz="2800" dirty="0">
                  <a:solidFill>
                    <a:srgbClr val="2F305B"/>
                  </a:solidFill>
                  <a:latin typeface="+mj-lt"/>
                </a:rPr>
                <a:t>120+</a:t>
              </a:r>
            </a:p>
          </p:txBody>
        </p:sp>
      </p:grpSp>
      <p:grpSp>
        <p:nvGrpSpPr>
          <p:cNvPr id="35" name="Group 34">
            <a:extLst>
              <a:ext uri="{FF2B5EF4-FFF2-40B4-BE49-F238E27FC236}">
                <a16:creationId xmlns:a16="http://schemas.microsoft.com/office/drawing/2014/main" id="{49758E90-6D91-456D-B11E-A81A434DAFAA}"/>
              </a:ext>
            </a:extLst>
          </p:cNvPr>
          <p:cNvGrpSpPr/>
          <p:nvPr/>
        </p:nvGrpSpPr>
        <p:grpSpPr>
          <a:xfrm>
            <a:off x="3623033" y="3511272"/>
            <a:ext cx="1547568" cy="836745"/>
            <a:chOff x="3623033" y="3435660"/>
            <a:chExt cx="1547568" cy="836745"/>
          </a:xfrm>
        </p:grpSpPr>
        <p:sp>
          <p:nvSpPr>
            <p:cNvPr id="24" name="TextBox 23">
              <a:extLst>
                <a:ext uri="{FF2B5EF4-FFF2-40B4-BE49-F238E27FC236}">
                  <a16:creationId xmlns:a16="http://schemas.microsoft.com/office/drawing/2014/main" id="{FF1DEAAF-BE82-4E4B-98F0-87E3CB56F506}"/>
                </a:ext>
              </a:extLst>
            </p:cNvPr>
            <p:cNvSpPr txBox="1"/>
            <p:nvPr/>
          </p:nvSpPr>
          <p:spPr>
            <a:xfrm>
              <a:off x="3623033" y="3925194"/>
              <a:ext cx="1547568" cy="347211"/>
            </a:xfrm>
            <a:prstGeom prst="rect">
              <a:avLst/>
            </a:prstGeom>
            <a:noFill/>
          </p:spPr>
          <p:txBody>
            <a:bodyPr wrap="square" rtlCol="0">
              <a:spAutoFit/>
            </a:bodyPr>
            <a:lstStyle/>
            <a:p>
              <a:pPr algn="ctr">
                <a:lnSpc>
                  <a:spcPct val="130000"/>
                </a:lnSpc>
              </a:pPr>
              <a:r>
                <a:rPr lang="en-US" sz="1400" dirty="0">
                  <a:solidFill>
                    <a:schemeClr val="tx1">
                      <a:lumMod val="65000"/>
                      <a:lumOff val="35000"/>
                    </a:schemeClr>
                  </a:solidFill>
                </a:rPr>
                <a:t>Content one</a:t>
              </a:r>
            </a:p>
          </p:txBody>
        </p:sp>
        <p:sp>
          <p:nvSpPr>
            <p:cNvPr id="34" name="TextBox 33">
              <a:extLst>
                <a:ext uri="{FF2B5EF4-FFF2-40B4-BE49-F238E27FC236}">
                  <a16:creationId xmlns:a16="http://schemas.microsoft.com/office/drawing/2014/main" id="{05084F38-B0E8-4A9E-85E2-2C2C74E3A6F8}"/>
                </a:ext>
              </a:extLst>
            </p:cNvPr>
            <p:cNvSpPr txBox="1"/>
            <p:nvPr/>
          </p:nvSpPr>
          <p:spPr>
            <a:xfrm>
              <a:off x="3623033" y="3435660"/>
              <a:ext cx="1547568" cy="607410"/>
            </a:xfrm>
            <a:prstGeom prst="rect">
              <a:avLst/>
            </a:prstGeom>
            <a:noFill/>
          </p:spPr>
          <p:txBody>
            <a:bodyPr wrap="square" rtlCol="0">
              <a:spAutoFit/>
            </a:bodyPr>
            <a:lstStyle/>
            <a:p>
              <a:pPr algn="ctr">
                <a:lnSpc>
                  <a:spcPct val="130000"/>
                </a:lnSpc>
              </a:pPr>
              <a:r>
                <a:rPr lang="en-US" sz="2800" dirty="0">
                  <a:solidFill>
                    <a:srgbClr val="2F305B"/>
                  </a:solidFill>
                  <a:latin typeface="+mj-lt"/>
                </a:rPr>
                <a:t>200</a:t>
              </a:r>
            </a:p>
          </p:txBody>
        </p:sp>
      </p:grpSp>
    </p:spTree>
    <p:extLst>
      <p:ext uri="{BB962C8B-B14F-4D97-AF65-F5344CB8AC3E}">
        <p14:creationId xmlns:p14="http://schemas.microsoft.com/office/powerpoint/2010/main" val="901192994"/>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nodeType="withEffect">
                                  <p:stCondLst>
                                    <p:cond delay="0"/>
                                  </p:stCondLst>
                                  <p:childTnLst>
                                    <p:animScale>
                                      <p:cBhvr>
                                        <p:cTn id="10" dur="250" fill="hold"/>
                                        <p:tgtEl>
                                          <p:spTgt spid="27"/>
                                        </p:tgtEl>
                                      </p:cBhvr>
                                      <p:by x="120000" y="120000"/>
                                    </p:animScale>
                                  </p:childTnLst>
                                </p:cTn>
                              </p:par>
                              <p:par>
                                <p:cTn id="11" presetID="49" presetClass="entr" presetSubtype="0" decel="100000" fill="hold" nodeType="withEffect">
                                  <p:stCondLst>
                                    <p:cond delay="75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style.rotation</p:attrName>
                                        </p:attrNameLst>
                                      </p:cBhvr>
                                      <p:tavLst>
                                        <p:tav tm="0">
                                          <p:val>
                                            <p:fltVal val="360"/>
                                          </p:val>
                                        </p:tav>
                                        <p:tav tm="100000">
                                          <p:val>
                                            <p:fltVal val="0"/>
                                          </p:val>
                                        </p:tav>
                                      </p:tavLst>
                                    </p:anim>
                                    <p:animEffect transition="in" filter="fade">
                                      <p:cBhvr>
                                        <p:cTn id="22" dur="500"/>
                                        <p:tgtEl>
                                          <p:spTgt spid="8"/>
                                        </p:tgtEl>
                                      </p:cBhvr>
                                    </p:animEffect>
                                  </p:childTnLst>
                                </p:cTn>
                              </p:par>
                              <p:par>
                                <p:cTn id="23" presetID="49" presetClass="entr" presetSubtype="0" decel="100000" fill="hold" nodeType="withEffect">
                                  <p:stCondLst>
                                    <p:cond delay="75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 calcmode="lin" valueType="num">
                                      <p:cBhvr>
                                        <p:cTn id="27" dur="500" fill="hold"/>
                                        <p:tgtEl>
                                          <p:spTgt spid="12"/>
                                        </p:tgtEl>
                                        <p:attrNameLst>
                                          <p:attrName>style.rotation</p:attrName>
                                        </p:attrNameLst>
                                      </p:cBhvr>
                                      <p:tavLst>
                                        <p:tav tm="0">
                                          <p:val>
                                            <p:fltVal val="360"/>
                                          </p:val>
                                        </p:tav>
                                        <p:tav tm="100000">
                                          <p:val>
                                            <p:fltVal val="0"/>
                                          </p:val>
                                        </p:tav>
                                      </p:tavLst>
                                    </p:anim>
                                    <p:animEffect transition="in" filter="fade">
                                      <p:cBhvr>
                                        <p:cTn id="28" dur="500"/>
                                        <p:tgtEl>
                                          <p:spTgt spid="12"/>
                                        </p:tgtEl>
                                      </p:cBhvr>
                                    </p:animEffect>
                                  </p:childTnLst>
                                </p:cTn>
                              </p:par>
                              <p:par>
                                <p:cTn id="29" presetID="22" presetClass="entr" presetSubtype="8" fill="hold" nodeType="withEffect">
                                  <p:stCondLst>
                                    <p:cond delay="75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par>
                                <p:cTn id="32" presetID="6" presetClass="emph" presetSubtype="0" accel="41000" decel="59000" autoRev="1" fill="hold" nodeType="withEffect">
                                  <p:stCondLst>
                                    <p:cond delay="750"/>
                                  </p:stCondLst>
                                  <p:childTnLst>
                                    <p:animScale>
                                      <p:cBhvr>
                                        <p:cTn id="33" dur="250" fill="hold"/>
                                        <p:tgtEl>
                                          <p:spTgt spid="35"/>
                                        </p:tgtEl>
                                      </p:cBhvr>
                                      <p:by x="110000" y="110000"/>
                                    </p:animScale>
                                  </p:childTnLst>
                                </p:cTn>
                              </p:par>
                              <p:par>
                                <p:cTn id="34" presetID="22" presetClass="entr" presetSubtype="8" fill="hold" nodeType="withEffect">
                                  <p:stCondLst>
                                    <p:cond delay="75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par>
                                <p:cTn id="37" presetID="6" presetClass="emph" presetSubtype="0" accel="41000" decel="59000" autoRev="1" fill="hold" nodeType="withEffect">
                                  <p:stCondLst>
                                    <p:cond delay="750"/>
                                  </p:stCondLst>
                                  <p:childTnLst>
                                    <p:animScale>
                                      <p:cBhvr>
                                        <p:cTn id="38" dur="250" fill="hold"/>
                                        <p:tgtEl>
                                          <p:spTgt spid="36"/>
                                        </p:tgtEl>
                                      </p:cBhvr>
                                      <p:by x="110000" y="110000"/>
                                    </p:animScale>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6" presetClass="emph" presetSubtype="0" accel="41000" decel="59000" autoRev="1" fill="hold" nodeType="withEffect">
                                  <p:stCondLst>
                                    <p:cond delay="750"/>
                                  </p:stCondLst>
                                  <p:childTnLst>
                                    <p:animScale>
                                      <p:cBhvr>
                                        <p:cTn id="43" dur="250" fill="hold"/>
                                        <p:tgtEl>
                                          <p:spTgt spid="37"/>
                                        </p:tgtEl>
                                      </p:cBhvr>
                                      <p:by x="110000" y="110000"/>
                                    </p:animScale>
                                  </p:childTnLst>
                                </p:cTn>
                              </p:par>
                              <p:par>
                                <p:cTn id="44" presetID="22" presetClass="entr" presetSubtype="8"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par>
                                <p:cTn id="47" presetID="6" presetClass="emph" presetSubtype="0" accel="41000" decel="59000" autoRev="1" fill="hold" grpId="1" nodeType="withEffect">
                                  <p:stCondLst>
                                    <p:cond delay="0"/>
                                  </p:stCondLst>
                                  <p:childTnLst>
                                    <p:animScale>
                                      <p:cBhvr>
                                        <p:cTn id="48" dur="250" fill="hold"/>
                                        <p:tgtEl>
                                          <p:spTgt spid="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B6CFEB0F-DB85-472C-B842-7BFF0042F0F9}"/>
              </a:ext>
            </a:extLst>
          </p:cNvPr>
          <p:cNvGrpSpPr/>
          <p:nvPr/>
        </p:nvGrpSpPr>
        <p:grpSpPr>
          <a:xfrm>
            <a:off x="1483900" y="3755501"/>
            <a:ext cx="3441686" cy="386644"/>
            <a:chOff x="1483900" y="3755501"/>
            <a:chExt cx="3441686" cy="386644"/>
          </a:xfrm>
        </p:grpSpPr>
        <p:sp>
          <p:nvSpPr>
            <p:cNvPr id="22" name="TextBox 21">
              <a:extLst>
                <a:ext uri="{FF2B5EF4-FFF2-40B4-BE49-F238E27FC236}">
                  <a16:creationId xmlns:a16="http://schemas.microsoft.com/office/drawing/2014/main" id="{52642226-A0E2-4478-9868-49CCF18A6563}"/>
                </a:ext>
              </a:extLst>
            </p:cNvPr>
            <p:cNvSpPr txBox="1"/>
            <p:nvPr/>
          </p:nvSpPr>
          <p:spPr>
            <a:xfrm>
              <a:off x="1594692" y="3755501"/>
              <a:ext cx="3330894" cy="386644"/>
            </a:xfrm>
            <a:prstGeom prst="rect">
              <a:avLst/>
            </a:prstGeom>
            <a:noFill/>
          </p:spPr>
          <p:txBody>
            <a:bodyPr wrap="square" rtlCol="0">
              <a:spAutoFit/>
            </a:bodyPr>
            <a:lstStyle/>
            <a:p>
              <a:pPr>
                <a:lnSpc>
                  <a:spcPct val="130000"/>
                </a:lnSpc>
              </a:pPr>
              <a:r>
                <a:rPr lang="en-US" sz="1600" dirty="0">
                  <a:solidFill>
                    <a:srgbClr val="2F305B"/>
                  </a:solidFill>
                  <a:latin typeface="+mj-lt"/>
                </a:rPr>
                <a:t>Frankston bogans vic market.</a:t>
              </a:r>
            </a:p>
          </p:txBody>
        </p:sp>
        <p:sp>
          <p:nvSpPr>
            <p:cNvPr id="23" name="Rectangle: Rounded Corners 22">
              <a:extLst>
                <a:ext uri="{FF2B5EF4-FFF2-40B4-BE49-F238E27FC236}">
                  <a16:creationId xmlns:a16="http://schemas.microsoft.com/office/drawing/2014/main" id="{0DA51460-0583-41DB-9180-4B71BBFDD758}"/>
                </a:ext>
              </a:extLst>
            </p:cNvPr>
            <p:cNvSpPr/>
            <p:nvPr/>
          </p:nvSpPr>
          <p:spPr>
            <a:xfrm>
              <a:off x="1483900" y="3837465"/>
              <a:ext cx="45719" cy="232243"/>
            </a:xfrm>
            <a:prstGeom prst="roundRect">
              <a:avLst>
                <a:gd name="adj" fmla="val 50000"/>
              </a:avLst>
            </a:prstGeom>
            <a:solidFill>
              <a:schemeClr val="accent1"/>
            </a:solidFill>
            <a:ln>
              <a:noFill/>
            </a:ln>
            <a:effectLst>
              <a:outerShdw blurRad="114300" dist="38100" dir="8100000" algn="tr"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1C9DF02B-0894-457B-9381-DB9DC3A19219}"/>
              </a:ext>
            </a:extLst>
          </p:cNvPr>
          <p:cNvGrpSpPr/>
          <p:nvPr/>
        </p:nvGrpSpPr>
        <p:grpSpPr>
          <a:xfrm>
            <a:off x="1483900" y="4195789"/>
            <a:ext cx="3441686" cy="386644"/>
            <a:chOff x="1483900" y="4195789"/>
            <a:chExt cx="3441686" cy="386644"/>
          </a:xfrm>
        </p:grpSpPr>
        <p:sp>
          <p:nvSpPr>
            <p:cNvPr id="25" name="TextBox 24">
              <a:extLst>
                <a:ext uri="{FF2B5EF4-FFF2-40B4-BE49-F238E27FC236}">
                  <a16:creationId xmlns:a16="http://schemas.microsoft.com/office/drawing/2014/main" id="{8DB2DB1C-07FF-4714-96E3-B2FEEDE88DAD}"/>
                </a:ext>
              </a:extLst>
            </p:cNvPr>
            <p:cNvSpPr txBox="1"/>
            <p:nvPr/>
          </p:nvSpPr>
          <p:spPr>
            <a:xfrm>
              <a:off x="1594692" y="4195789"/>
              <a:ext cx="3330894" cy="386644"/>
            </a:xfrm>
            <a:prstGeom prst="rect">
              <a:avLst/>
            </a:prstGeom>
            <a:noFill/>
          </p:spPr>
          <p:txBody>
            <a:bodyPr wrap="square" rtlCol="0">
              <a:spAutoFit/>
            </a:bodyPr>
            <a:lstStyle/>
            <a:p>
              <a:pPr>
                <a:lnSpc>
                  <a:spcPct val="130000"/>
                </a:lnSpc>
              </a:pPr>
              <a:r>
                <a:rPr lang="en-US" sz="1600" dirty="0">
                  <a:solidFill>
                    <a:srgbClr val="2F305B"/>
                  </a:solidFill>
                  <a:latin typeface="+mj-lt"/>
                </a:rPr>
                <a:t>Empire of the sun.</a:t>
              </a:r>
            </a:p>
          </p:txBody>
        </p:sp>
        <p:sp>
          <p:nvSpPr>
            <p:cNvPr id="26" name="Rectangle: Rounded Corners 25">
              <a:extLst>
                <a:ext uri="{FF2B5EF4-FFF2-40B4-BE49-F238E27FC236}">
                  <a16:creationId xmlns:a16="http://schemas.microsoft.com/office/drawing/2014/main" id="{76C9D172-3243-44E1-AEAA-9F1457F26FC2}"/>
                </a:ext>
              </a:extLst>
            </p:cNvPr>
            <p:cNvSpPr/>
            <p:nvPr/>
          </p:nvSpPr>
          <p:spPr>
            <a:xfrm>
              <a:off x="1483900" y="4277753"/>
              <a:ext cx="45719" cy="232243"/>
            </a:xfrm>
            <a:prstGeom prst="roundRect">
              <a:avLst>
                <a:gd name="adj" fmla="val 50000"/>
              </a:avLst>
            </a:prstGeom>
            <a:solidFill>
              <a:schemeClr val="accent1"/>
            </a:solidFill>
            <a:ln>
              <a:noFill/>
            </a:ln>
            <a:effectLst>
              <a:outerShdw blurRad="114300" dist="38100" dir="8100000" algn="tr"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a:extLst>
              <a:ext uri="{FF2B5EF4-FFF2-40B4-BE49-F238E27FC236}">
                <a16:creationId xmlns:a16="http://schemas.microsoft.com/office/drawing/2014/main" id="{CF3CD243-210B-434A-B2C0-5336136F4C04}"/>
              </a:ext>
            </a:extLst>
          </p:cNvPr>
          <p:cNvGrpSpPr/>
          <p:nvPr/>
        </p:nvGrpSpPr>
        <p:grpSpPr>
          <a:xfrm>
            <a:off x="1483900" y="4636077"/>
            <a:ext cx="3441686" cy="386644"/>
            <a:chOff x="1483900" y="4636077"/>
            <a:chExt cx="3441686" cy="386644"/>
          </a:xfrm>
        </p:grpSpPr>
        <p:sp>
          <p:nvSpPr>
            <p:cNvPr id="28" name="TextBox 27">
              <a:extLst>
                <a:ext uri="{FF2B5EF4-FFF2-40B4-BE49-F238E27FC236}">
                  <a16:creationId xmlns:a16="http://schemas.microsoft.com/office/drawing/2014/main" id="{BCD61B86-0BA9-4C2E-8B0A-58685D2BA510}"/>
                </a:ext>
              </a:extLst>
            </p:cNvPr>
            <p:cNvSpPr txBox="1"/>
            <p:nvPr/>
          </p:nvSpPr>
          <p:spPr>
            <a:xfrm>
              <a:off x="1594692" y="4636077"/>
              <a:ext cx="3330894" cy="386644"/>
            </a:xfrm>
            <a:prstGeom prst="rect">
              <a:avLst/>
            </a:prstGeom>
            <a:noFill/>
          </p:spPr>
          <p:txBody>
            <a:bodyPr wrap="square" rtlCol="0">
              <a:spAutoFit/>
            </a:bodyPr>
            <a:lstStyle/>
            <a:p>
              <a:pPr>
                <a:lnSpc>
                  <a:spcPct val="130000"/>
                </a:lnSpc>
              </a:pPr>
              <a:r>
                <a:rPr lang="en-US" sz="1600" dirty="0">
                  <a:solidFill>
                    <a:srgbClr val="2F305B"/>
                  </a:solidFill>
                  <a:latin typeface="+mj-lt"/>
                </a:rPr>
                <a:t>The crazy wing challenge.</a:t>
              </a:r>
            </a:p>
          </p:txBody>
        </p:sp>
        <p:sp>
          <p:nvSpPr>
            <p:cNvPr id="29" name="Rectangle: Rounded Corners 28">
              <a:extLst>
                <a:ext uri="{FF2B5EF4-FFF2-40B4-BE49-F238E27FC236}">
                  <a16:creationId xmlns:a16="http://schemas.microsoft.com/office/drawing/2014/main" id="{AFDF6C0B-A5F9-4881-8F15-0F7A32C0B679}"/>
                </a:ext>
              </a:extLst>
            </p:cNvPr>
            <p:cNvSpPr/>
            <p:nvPr/>
          </p:nvSpPr>
          <p:spPr>
            <a:xfrm>
              <a:off x="1483900" y="4718041"/>
              <a:ext cx="45719" cy="232243"/>
            </a:xfrm>
            <a:prstGeom prst="roundRect">
              <a:avLst>
                <a:gd name="adj" fmla="val 50000"/>
              </a:avLst>
            </a:prstGeom>
            <a:solidFill>
              <a:schemeClr val="accent1"/>
            </a:solidFill>
            <a:ln>
              <a:noFill/>
            </a:ln>
            <a:effectLst>
              <a:outerShdw blurRad="114300" dist="38100" dir="8100000" algn="tr"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8FF3B0C0-E463-440E-9ABE-01408860E82C}"/>
              </a:ext>
            </a:extLst>
          </p:cNvPr>
          <p:cNvGrpSpPr/>
          <p:nvPr/>
        </p:nvGrpSpPr>
        <p:grpSpPr>
          <a:xfrm>
            <a:off x="1483900" y="5076365"/>
            <a:ext cx="3441686" cy="386644"/>
            <a:chOff x="1483900" y="5076365"/>
            <a:chExt cx="3441686" cy="386644"/>
          </a:xfrm>
        </p:grpSpPr>
        <p:sp>
          <p:nvSpPr>
            <p:cNvPr id="31" name="TextBox 30">
              <a:extLst>
                <a:ext uri="{FF2B5EF4-FFF2-40B4-BE49-F238E27FC236}">
                  <a16:creationId xmlns:a16="http://schemas.microsoft.com/office/drawing/2014/main" id="{1184852A-31E0-45A1-8E9C-EDBDD823E670}"/>
                </a:ext>
              </a:extLst>
            </p:cNvPr>
            <p:cNvSpPr txBox="1"/>
            <p:nvPr/>
          </p:nvSpPr>
          <p:spPr>
            <a:xfrm>
              <a:off x="1594692" y="5076365"/>
              <a:ext cx="3330894" cy="386644"/>
            </a:xfrm>
            <a:prstGeom prst="rect">
              <a:avLst/>
            </a:prstGeom>
            <a:noFill/>
          </p:spPr>
          <p:txBody>
            <a:bodyPr wrap="square" rtlCol="0">
              <a:spAutoFit/>
            </a:bodyPr>
            <a:lstStyle/>
            <a:p>
              <a:pPr>
                <a:lnSpc>
                  <a:spcPct val="130000"/>
                </a:lnSpc>
              </a:pPr>
              <a:r>
                <a:rPr lang="en-US" sz="1600" dirty="0">
                  <a:solidFill>
                    <a:srgbClr val="2F305B"/>
                  </a:solidFill>
                  <a:latin typeface="+mj-lt"/>
                </a:rPr>
                <a:t>Victory vs heart north.</a:t>
              </a:r>
            </a:p>
          </p:txBody>
        </p:sp>
        <p:sp>
          <p:nvSpPr>
            <p:cNvPr id="32" name="Rectangle: Rounded Corners 31">
              <a:extLst>
                <a:ext uri="{FF2B5EF4-FFF2-40B4-BE49-F238E27FC236}">
                  <a16:creationId xmlns:a16="http://schemas.microsoft.com/office/drawing/2014/main" id="{F26DBB25-2F4A-4C5B-BE29-8DD229C41DB5}"/>
                </a:ext>
              </a:extLst>
            </p:cNvPr>
            <p:cNvSpPr/>
            <p:nvPr/>
          </p:nvSpPr>
          <p:spPr>
            <a:xfrm>
              <a:off x="1483900" y="5158329"/>
              <a:ext cx="45719" cy="232243"/>
            </a:xfrm>
            <a:prstGeom prst="roundRect">
              <a:avLst>
                <a:gd name="adj" fmla="val 50000"/>
              </a:avLst>
            </a:prstGeom>
            <a:solidFill>
              <a:schemeClr val="accent1"/>
            </a:solidFill>
            <a:ln>
              <a:noFill/>
            </a:ln>
            <a:effectLst>
              <a:outerShdw blurRad="114300" dist="38100" dir="8100000" algn="tr"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E3FB286D-A750-4607-AAEF-28D7979B997F}"/>
              </a:ext>
            </a:extLst>
          </p:cNvPr>
          <p:cNvGrpSpPr/>
          <p:nvPr/>
        </p:nvGrpSpPr>
        <p:grpSpPr>
          <a:xfrm>
            <a:off x="1295401" y="1394991"/>
            <a:ext cx="4025428" cy="2106333"/>
            <a:chOff x="1295401" y="1394991"/>
            <a:chExt cx="4025428" cy="2106333"/>
          </a:xfrm>
        </p:grpSpPr>
        <p:sp>
          <p:nvSpPr>
            <p:cNvPr id="36" name="TextBox 35">
              <a:extLst>
                <a:ext uri="{FF2B5EF4-FFF2-40B4-BE49-F238E27FC236}">
                  <a16:creationId xmlns:a16="http://schemas.microsoft.com/office/drawing/2014/main" id="{F9C595BB-5985-429B-BEF1-6CCDD276DB48}"/>
                </a:ext>
              </a:extLst>
            </p:cNvPr>
            <p:cNvSpPr txBox="1"/>
            <p:nvPr/>
          </p:nvSpPr>
          <p:spPr>
            <a:xfrm>
              <a:off x="1295401" y="1912812"/>
              <a:ext cx="4025428" cy="1588512"/>
            </a:xfrm>
            <a:prstGeom prst="rect">
              <a:avLst/>
            </a:prstGeom>
            <a:noFill/>
          </p:spPr>
          <p:txBody>
            <a:bodyPr wrap="square" rtlCol="0">
              <a:spAutoFit/>
            </a:bodyPr>
            <a:lstStyle/>
            <a:p>
              <a:pPr>
                <a:lnSpc>
                  <a:spcPct val="80000"/>
                </a:lnSpc>
              </a:pPr>
              <a:r>
                <a:rPr lang="en-US" sz="6000" dirty="0">
                  <a:solidFill>
                    <a:srgbClr val="2F305B"/>
                  </a:solidFill>
                  <a:latin typeface="+mj-lt"/>
                </a:rPr>
                <a:t>Learn </a:t>
              </a:r>
              <a:r>
                <a:rPr lang="en-US" sz="6000" dirty="0">
                  <a:solidFill>
                    <a:schemeClr val="accent1"/>
                  </a:solidFill>
                  <a:latin typeface="+mj-lt"/>
                </a:rPr>
                <a:t>Together.</a:t>
              </a:r>
              <a:endParaRPr lang="en-150" sz="6000" dirty="0">
                <a:solidFill>
                  <a:schemeClr val="accent1"/>
                </a:solidFill>
                <a:latin typeface="+mj-lt"/>
              </a:endParaRPr>
            </a:p>
          </p:txBody>
        </p:sp>
        <p:grpSp>
          <p:nvGrpSpPr>
            <p:cNvPr id="37" name="Group 36">
              <a:extLst>
                <a:ext uri="{FF2B5EF4-FFF2-40B4-BE49-F238E27FC236}">
                  <a16:creationId xmlns:a16="http://schemas.microsoft.com/office/drawing/2014/main" id="{1F308100-989F-41E2-815B-96317576C783}"/>
                </a:ext>
              </a:extLst>
            </p:cNvPr>
            <p:cNvGrpSpPr/>
            <p:nvPr/>
          </p:nvGrpSpPr>
          <p:grpSpPr>
            <a:xfrm>
              <a:off x="1377964" y="1394991"/>
              <a:ext cx="2820139" cy="307777"/>
              <a:chOff x="1377964" y="1828801"/>
              <a:chExt cx="2820139" cy="307777"/>
            </a:xfrm>
          </p:grpSpPr>
          <p:sp>
            <p:nvSpPr>
              <p:cNvPr id="38" name="TextBox 37">
                <a:extLst>
                  <a:ext uri="{FF2B5EF4-FFF2-40B4-BE49-F238E27FC236}">
                    <a16:creationId xmlns:a16="http://schemas.microsoft.com/office/drawing/2014/main" id="{2CCFA56C-FDB8-4825-9472-A5F405F0B893}"/>
                  </a:ext>
                </a:extLst>
              </p:cNvPr>
              <p:cNvSpPr txBox="1"/>
              <p:nvPr/>
            </p:nvSpPr>
            <p:spPr>
              <a:xfrm>
                <a:off x="1582264" y="1828801"/>
                <a:ext cx="2615839" cy="307777"/>
              </a:xfrm>
              <a:prstGeom prst="rect">
                <a:avLst/>
              </a:prstGeom>
              <a:noFill/>
            </p:spPr>
            <p:txBody>
              <a:bodyPr wrap="square" rtlCol="0">
                <a:spAutoFit/>
              </a:bodyPr>
              <a:lstStyle/>
              <a:p>
                <a:r>
                  <a:rPr lang="en-US" sz="1400" dirty="0">
                    <a:solidFill>
                      <a:schemeClr val="tx1">
                        <a:lumMod val="65000"/>
                        <a:lumOff val="35000"/>
                      </a:schemeClr>
                    </a:solidFill>
                  </a:rPr>
                  <a:t>Be smart everyday</a:t>
                </a:r>
              </a:p>
            </p:txBody>
          </p:sp>
          <p:sp>
            <p:nvSpPr>
              <p:cNvPr id="39" name="Rectangle: Rounded Corners 38">
                <a:extLst>
                  <a:ext uri="{FF2B5EF4-FFF2-40B4-BE49-F238E27FC236}">
                    <a16:creationId xmlns:a16="http://schemas.microsoft.com/office/drawing/2014/main" id="{9B0267C4-EAA6-40D4-8C00-BA5FB0F2C472}"/>
                  </a:ext>
                </a:extLst>
              </p:cNvPr>
              <p:cNvSpPr/>
              <p:nvPr/>
            </p:nvSpPr>
            <p:spPr>
              <a:xfrm>
                <a:off x="1377964" y="1900195"/>
                <a:ext cx="169906" cy="169906"/>
              </a:xfrm>
              <a:prstGeom prst="roundRect">
                <a:avLst>
                  <a:gd name="adj" fmla="val 31615"/>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165100" dist="101600" dir="8100000" sx="92000" sy="92000" algn="tr" rotWithShape="0">
                  <a:schemeClr val="accent2">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Picture Placeholder 15">
            <a:extLst>
              <a:ext uri="{FF2B5EF4-FFF2-40B4-BE49-F238E27FC236}">
                <a16:creationId xmlns:a16="http://schemas.microsoft.com/office/drawing/2014/main" id="{3599BD36-57C1-43B5-B956-7765F87B5F1E}"/>
              </a:ext>
            </a:extLst>
          </p:cNvPr>
          <p:cNvSpPr>
            <a:spLocks noGrp="1"/>
          </p:cNvSpPr>
          <p:nvPr>
            <p:ph type="pic" sz="quarter" idx="11"/>
          </p:nvPr>
        </p:nvSpPr>
        <p:spPr/>
      </p:sp>
      <p:grpSp>
        <p:nvGrpSpPr>
          <p:cNvPr id="7" name="Group 6">
            <a:extLst>
              <a:ext uri="{FF2B5EF4-FFF2-40B4-BE49-F238E27FC236}">
                <a16:creationId xmlns:a16="http://schemas.microsoft.com/office/drawing/2014/main" id="{819C19B7-36E3-497A-A3F3-625AC53CFC8D}"/>
              </a:ext>
            </a:extLst>
          </p:cNvPr>
          <p:cNvGrpSpPr/>
          <p:nvPr/>
        </p:nvGrpSpPr>
        <p:grpSpPr>
          <a:xfrm>
            <a:off x="5730502" y="2765196"/>
            <a:ext cx="788146" cy="788146"/>
            <a:chOff x="5498354" y="1121097"/>
            <a:chExt cx="788146" cy="788146"/>
          </a:xfrm>
        </p:grpSpPr>
        <p:sp>
          <p:nvSpPr>
            <p:cNvPr id="8" name="Rectangle: Rounded Corners 7">
              <a:extLst>
                <a:ext uri="{FF2B5EF4-FFF2-40B4-BE49-F238E27FC236}">
                  <a16:creationId xmlns:a16="http://schemas.microsoft.com/office/drawing/2014/main" id="{21BF54B7-EAE5-463C-9D06-2BFB5E2C32A0}"/>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D62864-2D63-47E8-A912-4A23166798CF}"/>
                </a:ext>
              </a:extLst>
            </p:cNvPr>
            <p:cNvSpPr/>
            <p:nvPr/>
          </p:nvSpPr>
          <p:spPr>
            <a:xfrm>
              <a:off x="5674047" y="1296790"/>
              <a:ext cx="436760" cy="436760"/>
            </a:xfrm>
            <a:prstGeom prst="ellipse">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CBD8216-4E5E-4C2F-B4F0-960D84CAAAEC}"/>
                </a:ext>
              </a:extLst>
            </p:cNvPr>
            <p:cNvSpPr/>
            <p:nvPr/>
          </p:nvSpPr>
          <p:spPr>
            <a:xfrm>
              <a:off x="5798095" y="1420838"/>
              <a:ext cx="188664" cy="188664"/>
            </a:xfrm>
            <a:prstGeom prst="roundRect">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3DAFFFD-FB1B-4235-AB62-635ECC92FCD0}"/>
              </a:ext>
            </a:extLst>
          </p:cNvPr>
          <p:cNvGrpSpPr/>
          <p:nvPr/>
        </p:nvGrpSpPr>
        <p:grpSpPr>
          <a:xfrm>
            <a:off x="5730502" y="3759623"/>
            <a:ext cx="788146" cy="788146"/>
            <a:chOff x="5498354" y="1121097"/>
            <a:chExt cx="788146" cy="788146"/>
          </a:xfrm>
        </p:grpSpPr>
        <p:sp>
          <p:nvSpPr>
            <p:cNvPr id="12" name="Rectangle: Rounded Corners 11">
              <a:extLst>
                <a:ext uri="{FF2B5EF4-FFF2-40B4-BE49-F238E27FC236}">
                  <a16:creationId xmlns:a16="http://schemas.microsoft.com/office/drawing/2014/main" id="{CFB0BF67-32BA-4D65-8FB5-E31CF58A1B0E}"/>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052D5B7-9B9D-48CE-9001-EAAFACD91155}"/>
                </a:ext>
              </a:extLst>
            </p:cNvPr>
            <p:cNvSpPr/>
            <p:nvPr/>
          </p:nvSpPr>
          <p:spPr>
            <a:xfrm>
              <a:off x="5674047" y="1296790"/>
              <a:ext cx="436760" cy="436760"/>
            </a:xfrm>
            <a:prstGeom prst="ellipse">
              <a:avLst/>
            </a:prstGeom>
            <a:gradFill flip="none" rotWithShape="1">
              <a:gsLst>
                <a:gs pos="0">
                  <a:schemeClr val="accent3">
                    <a:lumMod val="60000"/>
                    <a:lumOff val="40000"/>
                  </a:schemeClr>
                </a:gs>
                <a:gs pos="80000">
                  <a:schemeClr val="accent3"/>
                </a:gs>
              </a:gsLst>
              <a:path path="circle">
                <a:fillToRect t="100000" r="100000"/>
              </a:path>
              <a:tileRect l="-100000" b="-100000"/>
            </a:gradFill>
            <a:ln>
              <a:noFill/>
            </a:ln>
            <a:effectLst>
              <a:outerShdw blurRad="330200" dist="152400" dir="8100000" sx="92000" sy="92000" algn="tr"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8294FF5-439C-4D09-BA4B-504E5AFE43FF}"/>
                </a:ext>
              </a:extLst>
            </p:cNvPr>
            <p:cNvSpPr/>
            <p:nvPr/>
          </p:nvSpPr>
          <p:spPr>
            <a:xfrm>
              <a:off x="5798095" y="1420838"/>
              <a:ext cx="188664" cy="188664"/>
            </a:xfrm>
            <a:prstGeom prst="roundRect">
              <a:avLst/>
            </a:prstGeom>
            <a: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ABD29663-B55D-4CFF-BD60-A389DDBCBD28}"/>
              </a:ext>
            </a:extLst>
          </p:cNvPr>
          <p:cNvGrpSpPr/>
          <p:nvPr/>
        </p:nvGrpSpPr>
        <p:grpSpPr>
          <a:xfrm>
            <a:off x="5631913" y="1702768"/>
            <a:ext cx="985324" cy="985324"/>
            <a:chOff x="5498354" y="1121097"/>
            <a:chExt cx="788146" cy="788146"/>
          </a:xfrm>
        </p:grpSpPr>
        <p:sp>
          <p:nvSpPr>
            <p:cNvPr id="4" name="Rectangle: Rounded Corners 3">
              <a:extLst>
                <a:ext uri="{FF2B5EF4-FFF2-40B4-BE49-F238E27FC236}">
                  <a16:creationId xmlns:a16="http://schemas.microsoft.com/office/drawing/2014/main" id="{F07DB0FF-05DB-4CBC-A6EF-07F3E4D852EB}"/>
                </a:ext>
              </a:extLst>
            </p:cNvPr>
            <p:cNvSpPr/>
            <p:nvPr/>
          </p:nvSpPr>
          <p:spPr>
            <a:xfrm>
              <a:off x="5498354" y="1121097"/>
              <a:ext cx="788146" cy="788146"/>
            </a:xfrm>
            <a:prstGeom prst="roundRect">
              <a:avLst>
                <a:gd name="adj" fmla="val 24171"/>
              </a:avLst>
            </a:prstGeom>
            <a:solidFill>
              <a:schemeClr val="accent1">
                <a:alpha val="85000"/>
              </a:schemeClr>
            </a:solidFill>
            <a:ln>
              <a:noFill/>
            </a:ln>
            <a:effectLst>
              <a:outerShdw blurRad="698500" dist="292100" dir="8100000" sx="92000" sy="92000" algn="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02B4510-D1FC-473B-A454-41F04D4EAE50}"/>
                </a:ext>
              </a:extLst>
            </p:cNvPr>
            <p:cNvSpPr/>
            <p:nvPr/>
          </p:nvSpPr>
          <p:spPr>
            <a:xfrm>
              <a:off x="5674047" y="1296790"/>
              <a:ext cx="436760" cy="436760"/>
            </a:xfrm>
            <a:prstGeom prst="ellipse">
              <a:avLst/>
            </a:prstGeom>
            <a:solidFill>
              <a:schemeClr val="bg1"/>
            </a:soli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2BD0756-E6F5-402F-AFBC-7B0BE8E18034}"/>
                </a:ext>
              </a:extLst>
            </p:cNvPr>
            <p:cNvSpPr/>
            <p:nvPr/>
          </p:nvSpPr>
          <p:spPr>
            <a:xfrm>
              <a:off x="5798095" y="1420838"/>
              <a:ext cx="188664" cy="188664"/>
            </a:xfrm>
            <a:prstGeom prst="roundRect">
              <a:avLst/>
            </a:prstGeom>
            <a:blipFill>
              <a:blip r:embed="rId6">
                <a:duotone>
                  <a:schemeClr val="accent1">
                    <a:shade val="45000"/>
                    <a:satMod val="135000"/>
                  </a:schemeClr>
                  <a:prstClr val="white"/>
                </a:duotone>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900114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6" presetClass="emph" presetSubtype="0" accel="41000" decel="59000" autoRev="1" fill="hold" nodeType="withEffect">
                                  <p:stCondLst>
                                    <p:cond delay="0"/>
                                  </p:stCondLst>
                                  <p:childTnLst>
                                    <p:animScale>
                                      <p:cBhvr>
                                        <p:cTn id="9" dur="250" fill="hold"/>
                                        <p:tgtEl>
                                          <p:spTgt spid="2"/>
                                        </p:tgtEl>
                                      </p:cBhvr>
                                      <p:by x="110000" y="110000"/>
                                    </p:animScale>
                                  </p:childTnLst>
                                </p:cTn>
                              </p:par>
                              <p:par>
                                <p:cTn id="10" presetID="22" presetClass="entr" presetSubtype="8" fill="hold" nodeType="withEffect">
                                  <p:stCondLst>
                                    <p:cond delay="50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par>
                                <p:cTn id="13" presetID="6" presetClass="emph" presetSubtype="0" accel="41000" decel="59000" autoRev="1" fill="hold" nodeType="withEffect">
                                  <p:stCondLst>
                                    <p:cond delay="500"/>
                                  </p:stCondLst>
                                  <p:childTnLst>
                                    <p:animScale>
                                      <p:cBhvr>
                                        <p:cTn id="14" dur="250" fill="hold"/>
                                        <p:tgtEl>
                                          <p:spTgt spid="51"/>
                                        </p:tgtEl>
                                      </p:cBhvr>
                                      <p:by x="110000" y="110000"/>
                                    </p:animScale>
                                  </p:childTnLst>
                                </p:cTn>
                              </p:par>
                              <p:par>
                                <p:cTn id="15" presetID="22" presetClass="entr" presetSubtype="8" fill="hold" nodeType="withEffect">
                                  <p:stCondLst>
                                    <p:cond delay="50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par>
                                <p:cTn id="18" presetID="6" presetClass="emph" presetSubtype="0" accel="41000" decel="59000" autoRev="1" fill="hold" nodeType="withEffect">
                                  <p:stCondLst>
                                    <p:cond delay="500"/>
                                  </p:stCondLst>
                                  <p:childTnLst>
                                    <p:animScale>
                                      <p:cBhvr>
                                        <p:cTn id="19" dur="250" fill="hold"/>
                                        <p:tgtEl>
                                          <p:spTgt spid="52"/>
                                        </p:tgtEl>
                                      </p:cBhvr>
                                      <p:by x="110000" y="110000"/>
                                    </p:animScale>
                                  </p:childTnLst>
                                </p:cTn>
                              </p:par>
                              <p:par>
                                <p:cTn id="20" presetID="22" presetClass="entr" presetSubtype="8" fill="hold" nodeType="withEffect">
                                  <p:stCondLst>
                                    <p:cond delay="50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par>
                                <p:cTn id="23" presetID="6" presetClass="emph" presetSubtype="0" accel="41000" decel="59000" autoRev="1" fill="hold" nodeType="withEffect">
                                  <p:stCondLst>
                                    <p:cond delay="500"/>
                                  </p:stCondLst>
                                  <p:childTnLst>
                                    <p:animScale>
                                      <p:cBhvr>
                                        <p:cTn id="24" dur="250" fill="hold"/>
                                        <p:tgtEl>
                                          <p:spTgt spid="53"/>
                                        </p:tgtEl>
                                      </p:cBhvr>
                                      <p:by x="110000" y="110000"/>
                                    </p:animScale>
                                  </p:childTnLst>
                                </p:cTn>
                              </p:par>
                              <p:par>
                                <p:cTn id="25" presetID="22" presetClass="entr" presetSubtype="8" fill="hold" nodeType="withEffect">
                                  <p:stCondLst>
                                    <p:cond delay="500"/>
                                  </p:stCondLst>
                                  <p:childTnLst>
                                    <p:set>
                                      <p:cBhvr>
                                        <p:cTn id="26" dur="1" fill="hold">
                                          <p:stCondLst>
                                            <p:cond delay="0"/>
                                          </p:stCondLst>
                                        </p:cTn>
                                        <p:tgtEl>
                                          <p:spTgt spid="54"/>
                                        </p:tgtEl>
                                        <p:attrNameLst>
                                          <p:attrName>style.visibility</p:attrName>
                                        </p:attrNameLst>
                                      </p:cBhvr>
                                      <p:to>
                                        <p:strVal val="visible"/>
                                      </p:to>
                                    </p:set>
                                    <p:animEffect transition="in" filter="wipe(left)">
                                      <p:cBhvr>
                                        <p:cTn id="27" dur="500"/>
                                        <p:tgtEl>
                                          <p:spTgt spid="54"/>
                                        </p:tgtEl>
                                      </p:cBhvr>
                                    </p:animEffect>
                                  </p:childTnLst>
                                </p:cTn>
                              </p:par>
                              <p:par>
                                <p:cTn id="28" presetID="6" presetClass="emph" presetSubtype="0" accel="41000" decel="59000" autoRev="1" fill="hold" nodeType="withEffect">
                                  <p:stCondLst>
                                    <p:cond delay="500"/>
                                  </p:stCondLst>
                                  <p:childTnLst>
                                    <p:animScale>
                                      <p:cBhvr>
                                        <p:cTn id="29" dur="250" fill="hold"/>
                                        <p:tgtEl>
                                          <p:spTgt spid="54"/>
                                        </p:tgtEl>
                                      </p:cBhvr>
                                      <p:by x="110000" y="110000"/>
                                    </p:animScale>
                                  </p:childTnLst>
                                </p:cTn>
                              </p:par>
                              <p:par>
                                <p:cTn id="30" presetID="49" presetClass="entr" presetSubtype="0" decel="100000" fill="hold" nodeType="withEffect">
                                  <p:stCondLst>
                                    <p:cond delay="5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 calcmode="lin" valueType="num">
                                      <p:cBhvr>
                                        <p:cTn id="34" dur="500" fill="hold"/>
                                        <p:tgtEl>
                                          <p:spTgt spid="3"/>
                                        </p:tgtEl>
                                        <p:attrNameLst>
                                          <p:attrName>style.rotation</p:attrName>
                                        </p:attrNameLst>
                                      </p:cBhvr>
                                      <p:tavLst>
                                        <p:tav tm="0">
                                          <p:val>
                                            <p:fltVal val="360"/>
                                          </p:val>
                                        </p:tav>
                                        <p:tav tm="100000">
                                          <p:val>
                                            <p:fltVal val="0"/>
                                          </p:val>
                                        </p:tav>
                                      </p:tavLst>
                                    </p:anim>
                                    <p:animEffect transition="in" filter="fade">
                                      <p:cBhvr>
                                        <p:cTn id="35" dur="500"/>
                                        <p:tgtEl>
                                          <p:spTgt spid="3"/>
                                        </p:tgtEl>
                                      </p:cBhvr>
                                    </p:animEffect>
                                  </p:childTnLst>
                                </p:cTn>
                              </p:par>
                              <p:par>
                                <p:cTn id="36" presetID="49" presetClass="entr" presetSubtype="0" decel="100000" fill="hold" nodeType="withEffect">
                                  <p:stCondLst>
                                    <p:cond delay="75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 calcmode="lin" valueType="num">
                                      <p:cBhvr>
                                        <p:cTn id="40" dur="500" fill="hold"/>
                                        <p:tgtEl>
                                          <p:spTgt spid="7"/>
                                        </p:tgtEl>
                                        <p:attrNameLst>
                                          <p:attrName>style.rotation</p:attrName>
                                        </p:attrNameLst>
                                      </p:cBhvr>
                                      <p:tavLst>
                                        <p:tav tm="0">
                                          <p:val>
                                            <p:fltVal val="360"/>
                                          </p:val>
                                        </p:tav>
                                        <p:tav tm="100000">
                                          <p:val>
                                            <p:fltVal val="0"/>
                                          </p:val>
                                        </p:tav>
                                      </p:tavLst>
                                    </p:anim>
                                    <p:animEffect transition="in" filter="fade">
                                      <p:cBhvr>
                                        <p:cTn id="41" dur="500"/>
                                        <p:tgtEl>
                                          <p:spTgt spid="7"/>
                                        </p:tgtEl>
                                      </p:cBhvr>
                                    </p:animEffect>
                                  </p:childTnLst>
                                </p:cTn>
                              </p:par>
                              <p:par>
                                <p:cTn id="42" presetID="49" presetClass="entr" presetSubtype="0" decel="100000" fill="hold" nodeType="withEffect">
                                  <p:stCondLst>
                                    <p:cond delay="100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 calcmode="lin" valueType="num">
                                      <p:cBhvr>
                                        <p:cTn id="46" dur="500" fill="hold"/>
                                        <p:tgtEl>
                                          <p:spTgt spid="11"/>
                                        </p:tgtEl>
                                        <p:attrNameLst>
                                          <p:attrName>style.rotation</p:attrName>
                                        </p:attrNameLst>
                                      </p:cBhvr>
                                      <p:tavLst>
                                        <p:tav tm="0">
                                          <p:val>
                                            <p:fltVal val="360"/>
                                          </p:val>
                                        </p:tav>
                                        <p:tav tm="100000">
                                          <p:val>
                                            <p:fltVal val="0"/>
                                          </p:val>
                                        </p:tav>
                                      </p:tavLst>
                                    </p:anim>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1E21FA45-82AF-46C6-9E68-B9BCBD146530}"/>
              </a:ext>
            </a:extLst>
          </p:cNvPr>
          <p:cNvGrpSpPr/>
          <p:nvPr/>
        </p:nvGrpSpPr>
        <p:grpSpPr>
          <a:xfrm>
            <a:off x="4395834" y="5422688"/>
            <a:ext cx="707956" cy="707820"/>
            <a:chOff x="5792810" y="5422688"/>
            <a:chExt cx="707956" cy="707820"/>
          </a:xfrm>
        </p:grpSpPr>
        <p:sp>
          <p:nvSpPr>
            <p:cNvPr id="4" name="Freeform: Shape 3">
              <a:extLst>
                <a:ext uri="{FF2B5EF4-FFF2-40B4-BE49-F238E27FC236}">
                  <a16:creationId xmlns:a16="http://schemas.microsoft.com/office/drawing/2014/main" id="{D82CDCC5-49D3-46E7-98AC-67E58D8587FF}"/>
                </a:ext>
              </a:extLst>
            </p:cNvPr>
            <p:cNvSpPr/>
            <p:nvPr/>
          </p:nvSpPr>
          <p:spPr>
            <a:xfrm>
              <a:off x="5792810" y="5422688"/>
              <a:ext cx="707956" cy="707820"/>
            </a:xfrm>
            <a:custGeom>
              <a:avLst/>
              <a:gdLst>
                <a:gd name="connsiteX0" fmla="*/ 0 w 833251"/>
                <a:gd name="connsiteY0" fmla="*/ 805353 h 833090"/>
                <a:gd name="connsiteX1" fmla="*/ 0 w 833251"/>
                <a:gd name="connsiteY1" fmla="*/ 27738 h 833090"/>
                <a:gd name="connsiteX2" fmla="*/ 27738 w 833251"/>
                <a:gd name="connsiteY2" fmla="*/ 0 h 833090"/>
                <a:gd name="connsiteX3" fmla="*/ 805514 w 833251"/>
                <a:gd name="connsiteY3" fmla="*/ 0 h 833090"/>
                <a:gd name="connsiteX4" fmla="*/ 833251 w 833251"/>
                <a:gd name="connsiteY4" fmla="*/ 27738 h 833090"/>
                <a:gd name="connsiteX5" fmla="*/ 833251 w 833251"/>
                <a:gd name="connsiteY5" fmla="*/ 805353 h 833090"/>
                <a:gd name="connsiteX6" fmla="*/ 805514 w 833251"/>
                <a:gd name="connsiteY6" fmla="*/ 833090 h 833090"/>
                <a:gd name="connsiteX7" fmla="*/ 27738 w 833251"/>
                <a:gd name="connsiteY7" fmla="*/ 833090 h 833090"/>
                <a:gd name="connsiteX8" fmla="*/ 0 w 833251"/>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251" h="833090">
                  <a:moveTo>
                    <a:pt x="0" y="805353"/>
                  </a:moveTo>
                  <a:lnTo>
                    <a:pt x="0" y="27738"/>
                  </a:lnTo>
                  <a:cubicBezTo>
                    <a:pt x="0" y="12462"/>
                    <a:pt x="12381" y="0"/>
                    <a:pt x="27738" y="0"/>
                  </a:cubicBezTo>
                  <a:lnTo>
                    <a:pt x="805514" y="0"/>
                  </a:lnTo>
                  <a:cubicBezTo>
                    <a:pt x="820789" y="0"/>
                    <a:pt x="833251" y="12381"/>
                    <a:pt x="833251" y="27738"/>
                  </a:cubicBezTo>
                  <a:lnTo>
                    <a:pt x="833251" y="805353"/>
                  </a:lnTo>
                  <a:cubicBezTo>
                    <a:pt x="833251" y="820629"/>
                    <a:pt x="820870" y="833090"/>
                    <a:pt x="805514" y="833090"/>
                  </a:cubicBezTo>
                  <a:lnTo>
                    <a:pt x="27738" y="833090"/>
                  </a:lnTo>
                  <a:cubicBezTo>
                    <a:pt x="12381" y="833010"/>
                    <a:pt x="0" y="820629"/>
                    <a:pt x="0" y="805353"/>
                  </a:cubicBezTo>
                  <a:close/>
                </a:path>
              </a:pathLst>
            </a:custGeom>
            <a:solidFill>
              <a:schemeClr val="accent5"/>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Freeform: Shape 4">
              <a:extLst>
                <a:ext uri="{FF2B5EF4-FFF2-40B4-BE49-F238E27FC236}">
                  <a16:creationId xmlns:a16="http://schemas.microsoft.com/office/drawing/2014/main" id="{5A02DB3B-B966-4D80-8E05-A2BB6F2180BB}"/>
                </a:ext>
              </a:extLst>
            </p:cNvPr>
            <p:cNvSpPr/>
            <p:nvPr/>
          </p:nvSpPr>
          <p:spPr>
            <a:xfrm>
              <a:off x="5939425" y="5565887"/>
              <a:ext cx="420806" cy="420806"/>
            </a:xfrm>
            <a:custGeom>
              <a:avLst/>
              <a:gdLst>
                <a:gd name="connsiteX0" fmla="*/ 485741 w 495280"/>
                <a:gd name="connsiteY0" fmla="*/ 179824 h 495280"/>
                <a:gd name="connsiteX1" fmla="*/ 315537 w 495280"/>
                <a:gd name="connsiteY1" fmla="*/ 485741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8" y="448355"/>
                    <a:pt x="315537" y="485741"/>
                  </a:cubicBezTo>
                  <a:cubicBezTo>
                    <a:pt x="184005" y="523206"/>
                    <a:pt x="47005" y="446988"/>
                    <a:pt x="9540" y="315456"/>
                  </a:cubicBezTo>
                  <a:cubicBezTo>
                    <a:pt x="-27926" y="183924"/>
                    <a:pt x="48292" y="46925"/>
                    <a:pt x="179824" y="9540"/>
                  </a:cubicBezTo>
                  <a:cubicBezTo>
                    <a:pt x="311356" y="-27926"/>
                    <a:pt x="448275" y="48292"/>
                    <a:pt x="485741" y="179824"/>
                  </a:cubicBezTo>
                  <a:close/>
                </a:path>
              </a:pathLst>
            </a:custGeom>
            <a:gradFill flip="none" rotWithShape="1">
              <a:gsLst>
                <a:gs pos="0">
                  <a:schemeClr val="accent5">
                    <a:lumMod val="60000"/>
                    <a:lumOff val="40000"/>
                  </a:schemeClr>
                </a:gs>
                <a:gs pos="80000">
                  <a:schemeClr val="accent5"/>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4" name="Group 53">
            <a:extLst>
              <a:ext uri="{FF2B5EF4-FFF2-40B4-BE49-F238E27FC236}">
                <a16:creationId xmlns:a16="http://schemas.microsoft.com/office/drawing/2014/main" id="{FBED8BFA-0E1A-4F4E-83FE-2F971D4C94AA}"/>
              </a:ext>
            </a:extLst>
          </p:cNvPr>
          <p:cNvGrpSpPr/>
          <p:nvPr/>
        </p:nvGrpSpPr>
        <p:grpSpPr>
          <a:xfrm>
            <a:off x="0" y="3222313"/>
            <a:ext cx="2902936" cy="707820"/>
            <a:chOff x="7993664" y="3222313"/>
            <a:chExt cx="2902936" cy="707820"/>
          </a:xfrm>
        </p:grpSpPr>
        <p:sp>
          <p:nvSpPr>
            <p:cNvPr id="6" name="Freeform: Shape 5">
              <a:extLst>
                <a:ext uri="{FF2B5EF4-FFF2-40B4-BE49-F238E27FC236}">
                  <a16:creationId xmlns:a16="http://schemas.microsoft.com/office/drawing/2014/main" id="{BCE7A391-F587-4938-9615-3CBE1C6BE819}"/>
                </a:ext>
              </a:extLst>
            </p:cNvPr>
            <p:cNvSpPr/>
            <p:nvPr/>
          </p:nvSpPr>
          <p:spPr>
            <a:xfrm>
              <a:off x="7993664" y="3222313"/>
              <a:ext cx="2902936" cy="707820"/>
            </a:xfrm>
            <a:custGeom>
              <a:avLst/>
              <a:gdLst>
                <a:gd name="connsiteX0" fmla="*/ 0 w 3416699"/>
                <a:gd name="connsiteY0" fmla="*/ 805353 h 833090"/>
                <a:gd name="connsiteX1" fmla="*/ 0 w 3416699"/>
                <a:gd name="connsiteY1" fmla="*/ 27737 h 833090"/>
                <a:gd name="connsiteX2" fmla="*/ 27738 w 3416699"/>
                <a:gd name="connsiteY2" fmla="*/ 0 h 833090"/>
                <a:gd name="connsiteX3" fmla="*/ 3388962 w 3416699"/>
                <a:gd name="connsiteY3" fmla="*/ 0 h 833090"/>
                <a:gd name="connsiteX4" fmla="*/ 3416699 w 3416699"/>
                <a:gd name="connsiteY4" fmla="*/ 27737 h 833090"/>
                <a:gd name="connsiteX5" fmla="*/ 3416699 w 3416699"/>
                <a:gd name="connsiteY5" fmla="*/ 805353 h 833090"/>
                <a:gd name="connsiteX6" fmla="*/ 3388962 w 3416699"/>
                <a:gd name="connsiteY6" fmla="*/ 833090 h 833090"/>
                <a:gd name="connsiteX7" fmla="*/ 27738 w 3416699"/>
                <a:gd name="connsiteY7" fmla="*/ 833090 h 833090"/>
                <a:gd name="connsiteX8" fmla="*/ 0 w 3416699"/>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699" h="833090">
                  <a:moveTo>
                    <a:pt x="0" y="805353"/>
                  </a:moveTo>
                  <a:lnTo>
                    <a:pt x="0" y="27737"/>
                  </a:lnTo>
                  <a:cubicBezTo>
                    <a:pt x="0" y="12462"/>
                    <a:pt x="12381" y="0"/>
                    <a:pt x="27738" y="0"/>
                  </a:cubicBezTo>
                  <a:lnTo>
                    <a:pt x="3388962" y="0"/>
                  </a:lnTo>
                  <a:cubicBezTo>
                    <a:pt x="3404238" y="0"/>
                    <a:pt x="3416699" y="12381"/>
                    <a:pt x="3416699" y="27737"/>
                  </a:cubicBezTo>
                  <a:lnTo>
                    <a:pt x="3416699" y="805353"/>
                  </a:lnTo>
                  <a:cubicBezTo>
                    <a:pt x="3416699" y="820629"/>
                    <a:pt x="3404318" y="833090"/>
                    <a:pt x="3388962" y="833090"/>
                  </a:cubicBezTo>
                  <a:lnTo>
                    <a:pt x="27738" y="833090"/>
                  </a:lnTo>
                  <a:cubicBezTo>
                    <a:pt x="12381" y="833090"/>
                    <a:pt x="0" y="820709"/>
                    <a:pt x="0" y="805353"/>
                  </a:cubicBezTo>
                  <a:close/>
                </a:path>
              </a:pathLst>
            </a:custGeom>
            <a:solidFill>
              <a:schemeClr val="accent5"/>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reeform: Shape 6">
              <a:extLst>
                <a:ext uri="{FF2B5EF4-FFF2-40B4-BE49-F238E27FC236}">
                  <a16:creationId xmlns:a16="http://schemas.microsoft.com/office/drawing/2014/main" id="{3B32DC6C-10EA-4282-AE29-F28B29A48E03}"/>
                </a:ext>
              </a:extLst>
            </p:cNvPr>
            <p:cNvSpPr/>
            <p:nvPr/>
          </p:nvSpPr>
          <p:spPr>
            <a:xfrm>
              <a:off x="8140279" y="3365536"/>
              <a:ext cx="420806" cy="420781"/>
            </a:xfrm>
            <a:custGeom>
              <a:avLst/>
              <a:gdLst>
                <a:gd name="connsiteX0" fmla="*/ 485740 w 495280"/>
                <a:gd name="connsiteY0" fmla="*/ 179795 h 495251"/>
                <a:gd name="connsiteX1" fmla="*/ 315537 w 495280"/>
                <a:gd name="connsiteY1" fmla="*/ 485712 h 495251"/>
                <a:gd name="connsiteX2" fmla="*/ 9540 w 495280"/>
                <a:gd name="connsiteY2" fmla="*/ 315428 h 495251"/>
                <a:gd name="connsiteX3" fmla="*/ 179824 w 495280"/>
                <a:gd name="connsiteY3" fmla="*/ 9511 h 495251"/>
                <a:gd name="connsiteX4" fmla="*/ 485740 w 495280"/>
                <a:gd name="connsiteY4" fmla="*/ 179795 h 49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51">
                  <a:moveTo>
                    <a:pt x="485740" y="179795"/>
                  </a:moveTo>
                  <a:cubicBezTo>
                    <a:pt x="523207" y="311328"/>
                    <a:pt x="446989" y="448327"/>
                    <a:pt x="315537" y="485712"/>
                  </a:cubicBezTo>
                  <a:cubicBezTo>
                    <a:pt x="184005" y="523178"/>
                    <a:pt x="47006" y="446960"/>
                    <a:pt x="9540" y="315428"/>
                  </a:cubicBezTo>
                  <a:cubicBezTo>
                    <a:pt x="-27926" y="183896"/>
                    <a:pt x="48292" y="46897"/>
                    <a:pt x="179824" y="9511"/>
                  </a:cubicBezTo>
                  <a:cubicBezTo>
                    <a:pt x="311356" y="-27874"/>
                    <a:pt x="448275" y="48263"/>
                    <a:pt x="485740" y="179795"/>
                  </a:cubicBezTo>
                  <a:close/>
                </a:path>
              </a:pathLst>
            </a:custGeom>
            <a:gradFill flip="none" rotWithShape="1">
              <a:gsLst>
                <a:gs pos="0">
                  <a:schemeClr val="accent5">
                    <a:lumMod val="60000"/>
                    <a:lumOff val="40000"/>
                  </a:schemeClr>
                </a:gs>
                <a:gs pos="80000">
                  <a:schemeClr val="accent5"/>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Freeform: Shape 7">
              <a:extLst>
                <a:ext uri="{FF2B5EF4-FFF2-40B4-BE49-F238E27FC236}">
                  <a16:creationId xmlns:a16="http://schemas.microsoft.com/office/drawing/2014/main" id="{3AB8A7AA-6602-4F29-B907-50E37AE0D654}"/>
                </a:ext>
              </a:extLst>
            </p:cNvPr>
            <p:cNvSpPr/>
            <p:nvPr/>
          </p:nvSpPr>
          <p:spPr>
            <a:xfrm>
              <a:off x="8869274" y="3365536"/>
              <a:ext cx="420806" cy="420781"/>
            </a:xfrm>
            <a:custGeom>
              <a:avLst/>
              <a:gdLst>
                <a:gd name="connsiteX0" fmla="*/ 485741 w 495280"/>
                <a:gd name="connsiteY0" fmla="*/ 179795 h 495251"/>
                <a:gd name="connsiteX1" fmla="*/ 315537 w 495280"/>
                <a:gd name="connsiteY1" fmla="*/ 485712 h 495251"/>
                <a:gd name="connsiteX2" fmla="*/ 9540 w 495280"/>
                <a:gd name="connsiteY2" fmla="*/ 315428 h 495251"/>
                <a:gd name="connsiteX3" fmla="*/ 179824 w 495280"/>
                <a:gd name="connsiteY3" fmla="*/ 9511 h 495251"/>
                <a:gd name="connsiteX4" fmla="*/ 485741 w 495280"/>
                <a:gd name="connsiteY4" fmla="*/ 179795 h 49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51">
                  <a:moveTo>
                    <a:pt x="485741" y="179795"/>
                  </a:moveTo>
                  <a:cubicBezTo>
                    <a:pt x="523206" y="311328"/>
                    <a:pt x="446989" y="448327"/>
                    <a:pt x="315537" y="485712"/>
                  </a:cubicBezTo>
                  <a:cubicBezTo>
                    <a:pt x="184005" y="523178"/>
                    <a:pt x="47006" y="446960"/>
                    <a:pt x="9540" y="315428"/>
                  </a:cubicBezTo>
                  <a:cubicBezTo>
                    <a:pt x="-27926" y="183896"/>
                    <a:pt x="48292" y="46897"/>
                    <a:pt x="179824" y="9511"/>
                  </a:cubicBezTo>
                  <a:cubicBezTo>
                    <a:pt x="311356" y="-27874"/>
                    <a:pt x="448275" y="48263"/>
                    <a:pt x="485741" y="179795"/>
                  </a:cubicBezTo>
                  <a:close/>
                </a:path>
              </a:pathLst>
            </a:custGeom>
            <a:gradFill flip="none" rotWithShape="1">
              <a:gsLst>
                <a:gs pos="0">
                  <a:schemeClr val="accent5">
                    <a:lumMod val="60000"/>
                    <a:lumOff val="40000"/>
                  </a:schemeClr>
                </a:gs>
                <a:gs pos="80000">
                  <a:schemeClr val="accent5"/>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reeform: Shape 8">
              <a:extLst>
                <a:ext uri="{FF2B5EF4-FFF2-40B4-BE49-F238E27FC236}">
                  <a16:creationId xmlns:a16="http://schemas.microsoft.com/office/drawing/2014/main" id="{FC2450CD-0E11-461D-B6FD-19484149F163}"/>
                </a:ext>
              </a:extLst>
            </p:cNvPr>
            <p:cNvSpPr/>
            <p:nvPr/>
          </p:nvSpPr>
          <p:spPr>
            <a:xfrm>
              <a:off x="9603667" y="3365536"/>
              <a:ext cx="420806" cy="420781"/>
            </a:xfrm>
            <a:custGeom>
              <a:avLst/>
              <a:gdLst>
                <a:gd name="connsiteX0" fmla="*/ 485740 w 495280"/>
                <a:gd name="connsiteY0" fmla="*/ 179795 h 495251"/>
                <a:gd name="connsiteX1" fmla="*/ 315537 w 495280"/>
                <a:gd name="connsiteY1" fmla="*/ 485712 h 495251"/>
                <a:gd name="connsiteX2" fmla="*/ 9540 w 495280"/>
                <a:gd name="connsiteY2" fmla="*/ 315428 h 495251"/>
                <a:gd name="connsiteX3" fmla="*/ 179824 w 495280"/>
                <a:gd name="connsiteY3" fmla="*/ 9511 h 495251"/>
                <a:gd name="connsiteX4" fmla="*/ 485740 w 495280"/>
                <a:gd name="connsiteY4" fmla="*/ 179795 h 49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51">
                  <a:moveTo>
                    <a:pt x="485740" y="179795"/>
                  </a:moveTo>
                  <a:cubicBezTo>
                    <a:pt x="523206" y="311328"/>
                    <a:pt x="446989" y="448327"/>
                    <a:pt x="315537" y="485712"/>
                  </a:cubicBezTo>
                  <a:cubicBezTo>
                    <a:pt x="184005" y="523178"/>
                    <a:pt x="47006" y="446960"/>
                    <a:pt x="9540" y="315428"/>
                  </a:cubicBezTo>
                  <a:cubicBezTo>
                    <a:pt x="-27926" y="183896"/>
                    <a:pt x="48292" y="46897"/>
                    <a:pt x="179824" y="9511"/>
                  </a:cubicBezTo>
                  <a:cubicBezTo>
                    <a:pt x="311276" y="-27874"/>
                    <a:pt x="448275" y="48263"/>
                    <a:pt x="485740" y="179795"/>
                  </a:cubicBezTo>
                  <a:close/>
                </a:path>
              </a:pathLst>
            </a:custGeom>
            <a:gradFill flip="none" rotWithShape="1">
              <a:gsLst>
                <a:gs pos="0">
                  <a:schemeClr val="accent5">
                    <a:lumMod val="60000"/>
                    <a:lumOff val="40000"/>
                  </a:schemeClr>
                </a:gs>
                <a:gs pos="80000">
                  <a:schemeClr val="accent5"/>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70E0C4B9-60CF-453A-BFF5-4D0E08510CB2}"/>
                </a:ext>
              </a:extLst>
            </p:cNvPr>
            <p:cNvSpPr/>
            <p:nvPr/>
          </p:nvSpPr>
          <p:spPr>
            <a:xfrm>
              <a:off x="10332663" y="3365536"/>
              <a:ext cx="420806" cy="420781"/>
            </a:xfrm>
            <a:custGeom>
              <a:avLst/>
              <a:gdLst>
                <a:gd name="connsiteX0" fmla="*/ 485741 w 495280"/>
                <a:gd name="connsiteY0" fmla="*/ 179795 h 495251"/>
                <a:gd name="connsiteX1" fmla="*/ 315537 w 495280"/>
                <a:gd name="connsiteY1" fmla="*/ 485712 h 495251"/>
                <a:gd name="connsiteX2" fmla="*/ 9540 w 495280"/>
                <a:gd name="connsiteY2" fmla="*/ 315428 h 495251"/>
                <a:gd name="connsiteX3" fmla="*/ 179824 w 495280"/>
                <a:gd name="connsiteY3" fmla="*/ 9511 h 495251"/>
                <a:gd name="connsiteX4" fmla="*/ 485741 w 495280"/>
                <a:gd name="connsiteY4" fmla="*/ 179795 h 49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51">
                  <a:moveTo>
                    <a:pt x="485741" y="179795"/>
                  </a:moveTo>
                  <a:cubicBezTo>
                    <a:pt x="523206" y="311328"/>
                    <a:pt x="446988" y="448327"/>
                    <a:pt x="315537" y="485712"/>
                  </a:cubicBezTo>
                  <a:cubicBezTo>
                    <a:pt x="184004" y="523178"/>
                    <a:pt x="47005" y="446960"/>
                    <a:pt x="9540" y="315428"/>
                  </a:cubicBezTo>
                  <a:cubicBezTo>
                    <a:pt x="-27926" y="183896"/>
                    <a:pt x="48292" y="46897"/>
                    <a:pt x="179824" y="9511"/>
                  </a:cubicBezTo>
                  <a:cubicBezTo>
                    <a:pt x="311276" y="-27874"/>
                    <a:pt x="448275" y="48263"/>
                    <a:pt x="485741" y="179795"/>
                  </a:cubicBezTo>
                  <a:close/>
                </a:path>
              </a:pathLst>
            </a:custGeom>
            <a:gradFill flip="none" rotWithShape="1">
              <a:gsLst>
                <a:gs pos="0">
                  <a:schemeClr val="accent5">
                    <a:lumMod val="60000"/>
                    <a:lumOff val="40000"/>
                  </a:schemeClr>
                </a:gs>
                <a:gs pos="80000">
                  <a:schemeClr val="accent5"/>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6" name="Group 55">
            <a:extLst>
              <a:ext uri="{FF2B5EF4-FFF2-40B4-BE49-F238E27FC236}">
                <a16:creationId xmlns:a16="http://schemas.microsoft.com/office/drawing/2014/main" id="{00AF6158-ABCB-4518-ACFA-0D14D028DEB3}"/>
              </a:ext>
            </a:extLst>
          </p:cNvPr>
          <p:cNvGrpSpPr/>
          <p:nvPr/>
        </p:nvGrpSpPr>
        <p:grpSpPr>
          <a:xfrm>
            <a:off x="1" y="1759061"/>
            <a:ext cx="1439616" cy="1439479"/>
            <a:chOff x="9456983" y="1759061"/>
            <a:chExt cx="1439616" cy="1439479"/>
          </a:xfrm>
        </p:grpSpPr>
        <p:sp>
          <p:nvSpPr>
            <p:cNvPr id="11" name="Freeform: Shape 10">
              <a:extLst>
                <a:ext uri="{FF2B5EF4-FFF2-40B4-BE49-F238E27FC236}">
                  <a16:creationId xmlns:a16="http://schemas.microsoft.com/office/drawing/2014/main" id="{996CC303-5542-4B53-897D-FF99BE906ECE}"/>
                </a:ext>
              </a:extLst>
            </p:cNvPr>
            <p:cNvSpPr/>
            <p:nvPr/>
          </p:nvSpPr>
          <p:spPr>
            <a:xfrm>
              <a:off x="9456983" y="1759061"/>
              <a:ext cx="1439616" cy="1439479"/>
            </a:xfrm>
            <a:custGeom>
              <a:avLst/>
              <a:gdLst>
                <a:gd name="connsiteX0" fmla="*/ 0 w 1694400"/>
                <a:gd name="connsiteY0" fmla="*/ 1666422 h 1694239"/>
                <a:gd name="connsiteX1" fmla="*/ 0 w 1694400"/>
                <a:gd name="connsiteY1" fmla="*/ 27738 h 1694239"/>
                <a:gd name="connsiteX2" fmla="*/ 27738 w 1694400"/>
                <a:gd name="connsiteY2" fmla="*/ 0 h 1694239"/>
                <a:gd name="connsiteX3" fmla="*/ 1666663 w 1694400"/>
                <a:gd name="connsiteY3" fmla="*/ 0 h 1694239"/>
                <a:gd name="connsiteX4" fmla="*/ 1694400 w 1694400"/>
                <a:gd name="connsiteY4" fmla="*/ 27738 h 1694239"/>
                <a:gd name="connsiteX5" fmla="*/ 1694400 w 1694400"/>
                <a:gd name="connsiteY5" fmla="*/ 1666502 h 1694239"/>
                <a:gd name="connsiteX6" fmla="*/ 1666663 w 1694400"/>
                <a:gd name="connsiteY6" fmla="*/ 1694240 h 1694239"/>
                <a:gd name="connsiteX7" fmla="*/ 27738 w 1694400"/>
                <a:gd name="connsiteY7" fmla="*/ 1694240 h 1694239"/>
                <a:gd name="connsiteX8" fmla="*/ 0 w 1694400"/>
                <a:gd name="connsiteY8" fmla="*/ 1666422 h 169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400" h="1694239">
                  <a:moveTo>
                    <a:pt x="0" y="1666422"/>
                  </a:moveTo>
                  <a:lnTo>
                    <a:pt x="0" y="27738"/>
                  </a:lnTo>
                  <a:cubicBezTo>
                    <a:pt x="0" y="12462"/>
                    <a:pt x="12381" y="0"/>
                    <a:pt x="27738" y="0"/>
                  </a:cubicBezTo>
                  <a:lnTo>
                    <a:pt x="1666663" y="0"/>
                  </a:lnTo>
                  <a:cubicBezTo>
                    <a:pt x="1681939" y="0"/>
                    <a:pt x="1694400" y="12381"/>
                    <a:pt x="1694400" y="27738"/>
                  </a:cubicBezTo>
                  <a:lnTo>
                    <a:pt x="1694400" y="1666502"/>
                  </a:lnTo>
                  <a:cubicBezTo>
                    <a:pt x="1694400" y="1681778"/>
                    <a:pt x="1682019" y="1694240"/>
                    <a:pt x="1666663" y="1694240"/>
                  </a:cubicBezTo>
                  <a:lnTo>
                    <a:pt x="27738" y="1694240"/>
                  </a:lnTo>
                  <a:cubicBezTo>
                    <a:pt x="12462" y="1694159"/>
                    <a:pt x="0" y="1681778"/>
                    <a:pt x="0" y="1666422"/>
                  </a:cubicBezTo>
                  <a:close/>
                </a:path>
              </a:pathLst>
            </a:custGeom>
            <a:solidFill>
              <a:schemeClr val="accent1"/>
            </a:solidFill>
            <a:ln w="8030" cap="flat">
              <a:noFill/>
              <a:prstDash val="solid"/>
              <a:miter/>
            </a:ln>
            <a:effectLst>
              <a:outerShdw blurRad="952500" dist="482600" dir="8100000" sx="92000" sy="92000" algn="tr" rotWithShape="0">
                <a:srgbClr val="2F305B">
                  <a:alpha val="8000"/>
                </a:srgbClr>
              </a:outerShdw>
            </a:effectLst>
          </p:spPr>
          <p:txBody>
            <a:bodyPr rtlCol="0" anchor="ctr"/>
            <a:lstStyle/>
            <a:p>
              <a:endParaRPr lang="en-US"/>
            </a:p>
          </p:txBody>
        </p:sp>
        <p:sp>
          <p:nvSpPr>
            <p:cNvPr id="12" name="Freeform: Shape 11">
              <a:extLst>
                <a:ext uri="{FF2B5EF4-FFF2-40B4-BE49-F238E27FC236}">
                  <a16:creationId xmlns:a16="http://schemas.microsoft.com/office/drawing/2014/main" id="{D6A8A557-E178-4A31-9055-20460E8E4B44}"/>
                </a:ext>
              </a:extLst>
            </p:cNvPr>
            <p:cNvSpPr/>
            <p:nvPr/>
          </p:nvSpPr>
          <p:spPr>
            <a:xfrm>
              <a:off x="9603667" y="1906701"/>
              <a:ext cx="420806" cy="420806"/>
            </a:xfrm>
            <a:custGeom>
              <a:avLst/>
              <a:gdLst>
                <a:gd name="connsiteX0" fmla="*/ 485740 w 495280"/>
                <a:gd name="connsiteY0" fmla="*/ 179824 h 495280"/>
                <a:gd name="connsiteX1" fmla="*/ 315537 w 495280"/>
                <a:gd name="connsiteY1" fmla="*/ 485741 h 495280"/>
                <a:gd name="connsiteX2" fmla="*/ 9540 w 495280"/>
                <a:gd name="connsiteY2" fmla="*/ 315456 h 495280"/>
                <a:gd name="connsiteX3" fmla="*/ 179824 w 495280"/>
                <a:gd name="connsiteY3" fmla="*/ 9540 h 495280"/>
                <a:gd name="connsiteX4" fmla="*/ 485740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0" y="179824"/>
                  </a:moveTo>
                  <a:cubicBezTo>
                    <a:pt x="523206" y="311356"/>
                    <a:pt x="446989" y="448355"/>
                    <a:pt x="315537" y="485741"/>
                  </a:cubicBezTo>
                  <a:cubicBezTo>
                    <a:pt x="184005" y="523206"/>
                    <a:pt x="47006" y="446989"/>
                    <a:pt x="9540" y="315456"/>
                  </a:cubicBezTo>
                  <a:cubicBezTo>
                    <a:pt x="-27926" y="183924"/>
                    <a:pt x="48292" y="46925"/>
                    <a:pt x="179824" y="9540"/>
                  </a:cubicBezTo>
                  <a:cubicBezTo>
                    <a:pt x="311276" y="-27926"/>
                    <a:pt x="448275" y="48292"/>
                    <a:pt x="485740" y="179824"/>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sp>
          <p:nvSpPr>
            <p:cNvPr id="13" name="Freeform: Shape 12">
              <a:extLst>
                <a:ext uri="{FF2B5EF4-FFF2-40B4-BE49-F238E27FC236}">
                  <a16:creationId xmlns:a16="http://schemas.microsoft.com/office/drawing/2014/main" id="{1DFA6D6F-100C-4D03-BA6F-7B40CE51A459}"/>
                </a:ext>
              </a:extLst>
            </p:cNvPr>
            <p:cNvSpPr/>
            <p:nvPr/>
          </p:nvSpPr>
          <p:spPr>
            <a:xfrm>
              <a:off x="10332663" y="1906701"/>
              <a:ext cx="420806" cy="420806"/>
            </a:xfrm>
            <a:custGeom>
              <a:avLst/>
              <a:gdLst>
                <a:gd name="connsiteX0" fmla="*/ 485741 w 495280"/>
                <a:gd name="connsiteY0" fmla="*/ 179824 h 495280"/>
                <a:gd name="connsiteX1" fmla="*/ 315537 w 495280"/>
                <a:gd name="connsiteY1" fmla="*/ 485741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8" y="448355"/>
                    <a:pt x="315537" y="485741"/>
                  </a:cubicBezTo>
                  <a:cubicBezTo>
                    <a:pt x="184004" y="523206"/>
                    <a:pt x="47005" y="446989"/>
                    <a:pt x="9540" y="315456"/>
                  </a:cubicBezTo>
                  <a:cubicBezTo>
                    <a:pt x="-27926" y="183924"/>
                    <a:pt x="48292" y="46925"/>
                    <a:pt x="179824" y="9540"/>
                  </a:cubicBezTo>
                  <a:cubicBezTo>
                    <a:pt x="311276" y="-27926"/>
                    <a:pt x="448275" y="48292"/>
                    <a:pt x="485741" y="179824"/>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sp>
          <p:nvSpPr>
            <p:cNvPr id="14" name="Freeform: Shape 13">
              <a:extLst>
                <a:ext uri="{FF2B5EF4-FFF2-40B4-BE49-F238E27FC236}">
                  <a16:creationId xmlns:a16="http://schemas.microsoft.com/office/drawing/2014/main" id="{B531E344-D7A0-4C0B-BDAB-7285D007B543}"/>
                </a:ext>
              </a:extLst>
            </p:cNvPr>
            <p:cNvSpPr/>
            <p:nvPr/>
          </p:nvSpPr>
          <p:spPr>
            <a:xfrm>
              <a:off x="9603667" y="2633916"/>
              <a:ext cx="420806" cy="420811"/>
            </a:xfrm>
            <a:custGeom>
              <a:avLst/>
              <a:gdLst>
                <a:gd name="connsiteX0" fmla="*/ 485740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0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0" y="179830"/>
                  </a:moveTo>
                  <a:cubicBezTo>
                    <a:pt x="523206" y="311362"/>
                    <a:pt x="446989" y="448361"/>
                    <a:pt x="315537" y="485747"/>
                  </a:cubicBezTo>
                  <a:cubicBezTo>
                    <a:pt x="184005" y="523212"/>
                    <a:pt x="47006" y="446994"/>
                    <a:pt x="9540" y="315462"/>
                  </a:cubicBezTo>
                  <a:cubicBezTo>
                    <a:pt x="-27926" y="183930"/>
                    <a:pt x="48292" y="46931"/>
                    <a:pt x="179824" y="9546"/>
                  </a:cubicBezTo>
                  <a:cubicBezTo>
                    <a:pt x="311276" y="-27920"/>
                    <a:pt x="448275" y="48217"/>
                    <a:pt x="485740" y="179830"/>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sp>
          <p:nvSpPr>
            <p:cNvPr id="15" name="Freeform: Shape 14">
              <a:extLst>
                <a:ext uri="{FF2B5EF4-FFF2-40B4-BE49-F238E27FC236}">
                  <a16:creationId xmlns:a16="http://schemas.microsoft.com/office/drawing/2014/main" id="{B6A3D718-C00E-4D8F-B5E5-B1DD6F479AD4}"/>
                </a:ext>
              </a:extLst>
            </p:cNvPr>
            <p:cNvSpPr/>
            <p:nvPr/>
          </p:nvSpPr>
          <p:spPr>
            <a:xfrm>
              <a:off x="10332663" y="2633916"/>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6" y="311362"/>
                    <a:pt x="446988" y="448361"/>
                    <a:pt x="315537" y="485747"/>
                  </a:cubicBezTo>
                  <a:cubicBezTo>
                    <a:pt x="184004" y="523212"/>
                    <a:pt x="47005" y="446994"/>
                    <a:pt x="9540" y="315462"/>
                  </a:cubicBezTo>
                  <a:cubicBezTo>
                    <a:pt x="-27926" y="183930"/>
                    <a:pt x="48292" y="46931"/>
                    <a:pt x="179824" y="9546"/>
                  </a:cubicBezTo>
                  <a:cubicBezTo>
                    <a:pt x="311276" y="-27920"/>
                    <a:pt x="448275" y="48217"/>
                    <a:pt x="485741" y="179830"/>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grpSp>
      <p:grpSp>
        <p:nvGrpSpPr>
          <p:cNvPr id="61" name="Group 60">
            <a:extLst>
              <a:ext uri="{FF2B5EF4-FFF2-40B4-BE49-F238E27FC236}">
                <a16:creationId xmlns:a16="http://schemas.microsoft.com/office/drawing/2014/main" id="{708EFA46-8DB4-4CBB-9AB5-F2D2B485EC66}"/>
              </a:ext>
            </a:extLst>
          </p:cNvPr>
          <p:cNvGrpSpPr/>
          <p:nvPr/>
        </p:nvGrpSpPr>
        <p:grpSpPr>
          <a:xfrm>
            <a:off x="1463320" y="4686862"/>
            <a:ext cx="2902935" cy="707820"/>
            <a:chOff x="6530345" y="4686862"/>
            <a:chExt cx="2902935" cy="707820"/>
          </a:xfrm>
        </p:grpSpPr>
        <p:sp>
          <p:nvSpPr>
            <p:cNvPr id="16" name="Freeform: Shape 15">
              <a:extLst>
                <a:ext uri="{FF2B5EF4-FFF2-40B4-BE49-F238E27FC236}">
                  <a16:creationId xmlns:a16="http://schemas.microsoft.com/office/drawing/2014/main" id="{9B9314D4-EECD-402F-A6CE-5E3A0BAD729B}"/>
                </a:ext>
              </a:extLst>
            </p:cNvPr>
            <p:cNvSpPr/>
            <p:nvPr/>
          </p:nvSpPr>
          <p:spPr>
            <a:xfrm>
              <a:off x="6530345" y="4686862"/>
              <a:ext cx="2902935" cy="707820"/>
            </a:xfrm>
            <a:custGeom>
              <a:avLst/>
              <a:gdLst>
                <a:gd name="connsiteX0" fmla="*/ 0 w 3416698"/>
                <a:gd name="connsiteY0" fmla="*/ 805353 h 833090"/>
                <a:gd name="connsiteX1" fmla="*/ 0 w 3416698"/>
                <a:gd name="connsiteY1" fmla="*/ 27737 h 833090"/>
                <a:gd name="connsiteX2" fmla="*/ 27737 w 3416698"/>
                <a:gd name="connsiteY2" fmla="*/ 0 h 833090"/>
                <a:gd name="connsiteX3" fmla="*/ 3388961 w 3416698"/>
                <a:gd name="connsiteY3" fmla="*/ 0 h 833090"/>
                <a:gd name="connsiteX4" fmla="*/ 3416699 w 3416698"/>
                <a:gd name="connsiteY4" fmla="*/ 27737 h 833090"/>
                <a:gd name="connsiteX5" fmla="*/ 3416699 w 3416698"/>
                <a:gd name="connsiteY5" fmla="*/ 805353 h 833090"/>
                <a:gd name="connsiteX6" fmla="*/ 3388961 w 3416698"/>
                <a:gd name="connsiteY6" fmla="*/ 833090 h 833090"/>
                <a:gd name="connsiteX7" fmla="*/ 27737 w 3416698"/>
                <a:gd name="connsiteY7" fmla="*/ 833090 h 833090"/>
                <a:gd name="connsiteX8" fmla="*/ 0 w 3416698"/>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698" h="833090">
                  <a:moveTo>
                    <a:pt x="0" y="805353"/>
                  </a:moveTo>
                  <a:lnTo>
                    <a:pt x="0" y="27737"/>
                  </a:lnTo>
                  <a:cubicBezTo>
                    <a:pt x="0" y="12462"/>
                    <a:pt x="12381" y="0"/>
                    <a:pt x="27737" y="0"/>
                  </a:cubicBezTo>
                  <a:lnTo>
                    <a:pt x="3388961" y="0"/>
                  </a:lnTo>
                  <a:cubicBezTo>
                    <a:pt x="3404237" y="0"/>
                    <a:pt x="3416699" y="12381"/>
                    <a:pt x="3416699" y="27737"/>
                  </a:cubicBezTo>
                  <a:lnTo>
                    <a:pt x="3416699" y="805353"/>
                  </a:lnTo>
                  <a:cubicBezTo>
                    <a:pt x="3416699" y="820628"/>
                    <a:pt x="3404318" y="833090"/>
                    <a:pt x="3388961" y="833090"/>
                  </a:cubicBezTo>
                  <a:lnTo>
                    <a:pt x="27737" y="833090"/>
                  </a:lnTo>
                  <a:cubicBezTo>
                    <a:pt x="12381" y="833010"/>
                    <a:pt x="0" y="820628"/>
                    <a:pt x="0" y="805353"/>
                  </a:cubicBezTo>
                  <a:close/>
                </a:path>
              </a:pathLst>
            </a:custGeom>
            <a:solidFill>
              <a:schemeClr val="accent1"/>
            </a:solidFill>
            <a:ln w="8030" cap="flat">
              <a:noFill/>
              <a:prstDash val="solid"/>
              <a:miter/>
            </a:ln>
            <a:effectLst>
              <a:outerShdw blurRad="952500" dist="482600" dir="8100000" sx="92000" sy="92000" algn="tr" rotWithShape="0">
                <a:srgbClr val="2F305B">
                  <a:alpha val="8000"/>
                </a:srgbClr>
              </a:outerShdw>
            </a:effectLst>
          </p:spPr>
          <p:txBody>
            <a:bodyPr rtlCol="0" anchor="ctr"/>
            <a:lstStyle/>
            <a:p>
              <a:endParaRPr lang="en-US"/>
            </a:p>
          </p:txBody>
        </p:sp>
        <p:sp>
          <p:nvSpPr>
            <p:cNvPr id="17" name="Freeform: Shape 16">
              <a:extLst>
                <a:ext uri="{FF2B5EF4-FFF2-40B4-BE49-F238E27FC236}">
                  <a16:creationId xmlns:a16="http://schemas.microsoft.com/office/drawing/2014/main" id="{2D07CBA9-1957-4E43-94C1-4784C109DA04}"/>
                </a:ext>
              </a:extLst>
            </p:cNvPr>
            <p:cNvSpPr/>
            <p:nvPr/>
          </p:nvSpPr>
          <p:spPr>
            <a:xfrm>
              <a:off x="6676960" y="4830061"/>
              <a:ext cx="420806" cy="420806"/>
            </a:xfrm>
            <a:custGeom>
              <a:avLst/>
              <a:gdLst>
                <a:gd name="connsiteX0" fmla="*/ 485741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9" y="448355"/>
                    <a:pt x="315537" y="485740"/>
                  </a:cubicBezTo>
                  <a:cubicBezTo>
                    <a:pt x="184005" y="523206"/>
                    <a:pt x="47005" y="446989"/>
                    <a:pt x="9540" y="315456"/>
                  </a:cubicBezTo>
                  <a:cubicBezTo>
                    <a:pt x="-27926" y="183924"/>
                    <a:pt x="48292" y="46925"/>
                    <a:pt x="179824" y="9540"/>
                  </a:cubicBezTo>
                  <a:cubicBezTo>
                    <a:pt x="311356" y="-27926"/>
                    <a:pt x="448275" y="48292"/>
                    <a:pt x="485741" y="179824"/>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sp>
          <p:nvSpPr>
            <p:cNvPr id="18" name="Freeform: Shape 17">
              <a:extLst>
                <a:ext uri="{FF2B5EF4-FFF2-40B4-BE49-F238E27FC236}">
                  <a16:creationId xmlns:a16="http://schemas.microsoft.com/office/drawing/2014/main" id="{FBEF93BD-4501-49F9-8969-B817BB649AD0}"/>
                </a:ext>
              </a:extLst>
            </p:cNvPr>
            <p:cNvSpPr/>
            <p:nvPr/>
          </p:nvSpPr>
          <p:spPr>
            <a:xfrm>
              <a:off x="7405955" y="4830061"/>
              <a:ext cx="420806" cy="420806"/>
            </a:xfrm>
            <a:custGeom>
              <a:avLst/>
              <a:gdLst>
                <a:gd name="connsiteX0" fmla="*/ 485740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0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0" y="179824"/>
                  </a:moveTo>
                  <a:cubicBezTo>
                    <a:pt x="523206" y="311356"/>
                    <a:pt x="446989" y="448355"/>
                    <a:pt x="315537" y="485740"/>
                  </a:cubicBezTo>
                  <a:cubicBezTo>
                    <a:pt x="184005" y="523206"/>
                    <a:pt x="47006" y="446989"/>
                    <a:pt x="9540" y="315456"/>
                  </a:cubicBezTo>
                  <a:cubicBezTo>
                    <a:pt x="-27926" y="183924"/>
                    <a:pt x="48292" y="46925"/>
                    <a:pt x="179824" y="9540"/>
                  </a:cubicBezTo>
                  <a:cubicBezTo>
                    <a:pt x="311356" y="-27926"/>
                    <a:pt x="448275" y="48292"/>
                    <a:pt x="485740" y="179824"/>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sp>
          <p:nvSpPr>
            <p:cNvPr id="19" name="Freeform: Shape 18">
              <a:extLst>
                <a:ext uri="{FF2B5EF4-FFF2-40B4-BE49-F238E27FC236}">
                  <a16:creationId xmlns:a16="http://schemas.microsoft.com/office/drawing/2014/main" id="{56F74107-DF9C-4832-B62A-F5F144865ACB}"/>
                </a:ext>
              </a:extLst>
            </p:cNvPr>
            <p:cNvSpPr/>
            <p:nvPr/>
          </p:nvSpPr>
          <p:spPr>
            <a:xfrm>
              <a:off x="8140279" y="4830061"/>
              <a:ext cx="420806" cy="420806"/>
            </a:xfrm>
            <a:custGeom>
              <a:avLst/>
              <a:gdLst>
                <a:gd name="connsiteX0" fmla="*/ 485740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0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0" y="179824"/>
                  </a:moveTo>
                  <a:cubicBezTo>
                    <a:pt x="523207" y="311356"/>
                    <a:pt x="446989" y="448355"/>
                    <a:pt x="315537" y="485740"/>
                  </a:cubicBezTo>
                  <a:cubicBezTo>
                    <a:pt x="184005" y="523206"/>
                    <a:pt x="47006" y="446989"/>
                    <a:pt x="9540" y="315456"/>
                  </a:cubicBezTo>
                  <a:cubicBezTo>
                    <a:pt x="-27926" y="183924"/>
                    <a:pt x="48292" y="46925"/>
                    <a:pt x="179824" y="9540"/>
                  </a:cubicBezTo>
                  <a:cubicBezTo>
                    <a:pt x="311356" y="-27926"/>
                    <a:pt x="448275" y="48292"/>
                    <a:pt x="485740" y="179824"/>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sp>
          <p:nvSpPr>
            <p:cNvPr id="20" name="Freeform: Shape 19">
              <a:extLst>
                <a:ext uri="{FF2B5EF4-FFF2-40B4-BE49-F238E27FC236}">
                  <a16:creationId xmlns:a16="http://schemas.microsoft.com/office/drawing/2014/main" id="{1E24BE24-A4F6-4DD1-A087-DEA272FAADDD}"/>
                </a:ext>
              </a:extLst>
            </p:cNvPr>
            <p:cNvSpPr/>
            <p:nvPr/>
          </p:nvSpPr>
          <p:spPr>
            <a:xfrm>
              <a:off x="8869274" y="4830061"/>
              <a:ext cx="420806" cy="420806"/>
            </a:xfrm>
            <a:custGeom>
              <a:avLst/>
              <a:gdLst>
                <a:gd name="connsiteX0" fmla="*/ 485741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9" y="448355"/>
                    <a:pt x="315537" y="485740"/>
                  </a:cubicBezTo>
                  <a:cubicBezTo>
                    <a:pt x="184005" y="523206"/>
                    <a:pt x="47006" y="446989"/>
                    <a:pt x="9540" y="315456"/>
                  </a:cubicBezTo>
                  <a:cubicBezTo>
                    <a:pt x="-27926" y="183924"/>
                    <a:pt x="48292" y="46925"/>
                    <a:pt x="179824" y="9540"/>
                  </a:cubicBezTo>
                  <a:cubicBezTo>
                    <a:pt x="311356" y="-27926"/>
                    <a:pt x="448275" y="48292"/>
                    <a:pt x="485741" y="179824"/>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grpSp>
      <p:grpSp>
        <p:nvGrpSpPr>
          <p:cNvPr id="57" name="Group 56">
            <a:extLst>
              <a:ext uri="{FF2B5EF4-FFF2-40B4-BE49-F238E27FC236}">
                <a16:creationId xmlns:a16="http://schemas.microsoft.com/office/drawing/2014/main" id="{7293297D-C585-46BD-9029-9D7E6BD7498E}"/>
              </a:ext>
            </a:extLst>
          </p:cNvPr>
          <p:cNvGrpSpPr/>
          <p:nvPr/>
        </p:nvGrpSpPr>
        <p:grpSpPr>
          <a:xfrm>
            <a:off x="1460315" y="2490380"/>
            <a:ext cx="707956" cy="707820"/>
            <a:chOff x="8728329" y="2490380"/>
            <a:chExt cx="707956" cy="707820"/>
          </a:xfrm>
        </p:grpSpPr>
        <p:sp>
          <p:nvSpPr>
            <p:cNvPr id="21" name="Freeform: Shape 20">
              <a:extLst>
                <a:ext uri="{FF2B5EF4-FFF2-40B4-BE49-F238E27FC236}">
                  <a16:creationId xmlns:a16="http://schemas.microsoft.com/office/drawing/2014/main" id="{0C665B13-EDC1-4CE3-B090-BE5EA13F359F}"/>
                </a:ext>
              </a:extLst>
            </p:cNvPr>
            <p:cNvSpPr/>
            <p:nvPr/>
          </p:nvSpPr>
          <p:spPr>
            <a:xfrm>
              <a:off x="8728329" y="2490380"/>
              <a:ext cx="707956" cy="707820"/>
            </a:xfrm>
            <a:custGeom>
              <a:avLst/>
              <a:gdLst>
                <a:gd name="connsiteX0" fmla="*/ 0 w 833251"/>
                <a:gd name="connsiteY0" fmla="*/ 805353 h 833090"/>
                <a:gd name="connsiteX1" fmla="*/ 0 w 833251"/>
                <a:gd name="connsiteY1" fmla="*/ 27737 h 833090"/>
                <a:gd name="connsiteX2" fmla="*/ 27738 w 833251"/>
                <a:gd name="connsiteY2" fmla="*/ 0 h 833090"/>
                <a:gd name="connsiteX3" fmla="*/ 805514 w 833251"/>
                <a:gd name="connsiteY3" fmla="*/ 0 h 833090"/>
                <a:gd name="connsiteX4" fmla="*/ 833251 w 833251"/>
                <a:gd name="connsiteY4" fmla="*/ 27737 h 833090"/>
                <a:gd name="connsiteX5" fmla="*/ 833251 w 833251"/>
                <a:gd name="connsiteY5" fmla="*/ 805353 h 833090"/>
                <a:gd name="connsiteX6" fmla="*/ 805514 w 833251"/>
                <a:gd name="connsiteY6" fmla="*/ 833090 h 833090"/>
                <a:gd name="connsiteX7" fmla="*/ 27738 w 833251"/>
                <a:gd name="connsiteY7" fmla="*/ 833090 h 833090"/>
                <a:gd name="connsiteX8" fmla="*/ 0 w 833251"/>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251" h="833090">
                  <a:moveTo>
                    <a:pt x="0" y="805353"/>
                  </a:moveTo>
                  <a:lnTo>
                    <a:pt x="0" y="27737"/>
                  </a:lnTo>
                  <a:cubicBezTo>
                    <a:pt x="0" y="12462"/>
                    <a:pt x="12382" y="0"/>
                    <a:pt x="27738" y="0"/>
                  </a:cubicBezTo>
                  <a:lnTo>
                    <a:pt x="805514" y="0"/>
                  </a:lnTo>
                  <a:cubicBezTo>
                    <a:pt x="820790" y="0"/>
                    <a:pt x="833251" y="12381"/>
                    <a:pt x="833251" y="27737"/>
                  </a:cubicBezTo>
                  <a:lnTo>
                    <a:pt x="833251" y="805353"/>
                  </a:lnTo>
                  <a:cubicBezTo>
                    <a:pt x="833251" y="820628"/>
                    <a:pt x="820870" y="833090"/>
                    <a:pt x="805514" y="833090"/>
                  </a:cubicBezTo>
                  <a:lnTo>
                    <a:pt x="27738" y="833090"/>
                  </a:lnTo>
                  <a:cubicBezTo>
                    <a:pt x="12382" y="833090"/>
                    <a:pt x="0" y="820709"/>
                    <a:pt x="0" y="805353"/>
                  </a:cubicBezTo>
                  <a:close/>
                </a:path>
              </a:pathLst>
            </a:custGeom>
            <a:solidFill>
              <a:schemeClr val="accent3"/>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Freeform: Shape 21">
              <a:extLst>
                <a:ext uri="{FF2B5EF4-FFF2-40B4-BE49-F238E27FC236}">
                  <a16:creationId xmlns:a16="http://schemas.microsoft.com/office/drawing/2014/main" id="{60F20B08-9FDE-480C-8485-9B0D482386AF}"/>
                </a:ext>
              </a:extLst>
            </p:cNvPr>
            <p:cNvSpPr/>
            <p:nvPr/>
          </p:nvSpPr>
          <p:spPr>
            <a:xfrm>
              <a:off x="8874945" y="2633642"/>
              <a:ext cx="420806" cy="420811"/>
            </a:xfrm>
            <a:custGeom>
              <a:avLst/>
              <a:gdLst>
                <a:gd name="connsiteX0" fmla="*/ 485740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0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0" y="179830"/>
                  </a:moveTo>
                  <a:cubicBezTo>
                    <a:pt x="523206" y="311362"/>
                    <a:pt x="446988" y="448361"/>
                    <a:pt x="315537" y="485747"/>
                  </a:cubicBezTo>
                  <a:cubicBezTo>
                    <a:pt x="184005" y="523212"/>
                    <a:pt x="47005" y="446994"/>
                    <a:pt x="9540" y="315462"/>
                  </a:cubicBezTo>
                  <a:cubicBezTo>
                    <a:pt x="-27926" y="183930"/>
                    <a:pt x="48292" y="46931"/>
                    <a:pt x="179824" y="9546"/>
                  </a:cubicBezTo>
                  <a:cubicBezTo>
                    <a:pt x="311276" y="-27920"/>
                    <a:pt x="448275" y="48217"/>
                    <a:pt x="485740" y="179830"/>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3" name="Group 62">
            <a:extLst>
              <a:ext uri="{FF2B5EF4-FFF2-40B4-BE49-F238E27FC236}">
                <a16:creationId xmlns:a16="http://schemas.microsoft.com/office/drawing/2014/main" id="{EDC5C360-5048-4581-A200-7FAAE7045B85}"/>
              </a:ext>
            </a:extLst>
          </p:cNvPr>
          <p:cNvGrpSpPr/>
          <p:nvPr/>
        </p:nvGrpSpPr>
        <p:grpSpPr>
          <a:xfrm>
            <a:off x="1463320" y="5418180"/>
            <a:ext cx="1439616" cy="1439479"/>
            <a:chOff x="7993664" y="5418180"/>
            <a:chExt cx="1439616" cy="1439479"/>
          </a:xfrm>
        </p:grpSpPr>
        <p:sp>
          <p:nvSpPr>
            <p:cNvPr id="23" name="Freeform: Shape 22">
              <a:extLst>
                <a:ext uri="{FF2B5EF4-FFF2-40B4-BE49-F238E27FC236}">
                  <a16:creationId xmlns:a16="http://schemas.microsoft.com/office/drawing/2014/main" id="{85B7E83A-2401-44A5-9921-32C8F6F8214A}"/>
                </a:ext>
              </a:extLst>
            </p:cNvPr>
            <p:cNvSpPr/>
            <p:nvPr/>
          </p:nvSpPr>
          <p:spPr>
            <a:xfrm>
              <a:off x="7993664" y="5418180"/>
              <a:ext cx="1439616" cy="1439479"/>
            </a:xfrm>
            <a:custGeom>
              <a:avLst/>
              <a:gdLst>
                <a:gd name="connsiteX0" fmla="*/ 0 w 1694400"/>
                <a:gd name="connsiteY0" fmla="*/ 1666502 h 1694239"/>
                <a:gd name="connsiteX1" fmla="*/ 0 w 1694400"/>
                <a:gd name="connsiteY1" fmla="*/ 27737 h 1694239"/>
                <a:gd name="connsiteX2" fmla="*/ 27738 w 1694400"/>
                <a:gd name="connsiteY2" fmla="*/ 0 h 1694239"/>
                <a:gd name="connsiteX3" fmla="*/ 1666663 w 1694400"/>
                <a:gd name="connsiteY3" fmla="*/ 0 h 1694239"/>
                <a:gd name="connsiteX4" fmla="*/ 1694400 w 1694400"/>
                <a:gd name="connsiteY4" fmla="*/ 27737 h 1694239"/>
                <a:gd name="connsiteX5" fmla="*/ 1694400 w 1694400"/>
                <a:gd name="connsiteY5" fmla="*/ 1666502 h 1694239"/>
                <a:gd name="connsiteX6" fmla="*/ 1666663 w 1694400"/>
                <a:gd name="connsiteY6" fmla="*/ 1694239 h 1694239"/>
                <a:gd name="connsiteX7" fmla="*/ 27738 w 1694400"/>
                <a:gd name="connsiteY7" fmla="*/ 1694239 h 1694239"/>
                <a:gd name="connsiteX8" fmla="*/ 0 w 1694400"/>
                <a:gd name="connsiteY8" fmla="*/ 1666502 h 169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400" h="1694239">
                  <a:moveTo>
                    <a:pt x="0" y="1666502"/>
                  </a:moveTo>
                  <a:lnTo>
                    <a:pt x="0" y="27737"/>
                  </a:lnTo>
                  <a:cubicBezTo>
                    <a:pt x="0" y="12462"/>
                    <a:pt x="12381" y="0"/>
                    <a:pt x="27738" y="0"/>
                  </a:cubicBezTo>
                  <a:lnTo>
                    <a:pt x="1666663" y="0"/>
                  </a:lnTo>
                  <a:cubicBezTo>
                    <a:pt x="1681939" y="0"/>
                    <a:pt x="1694400" y="12381"/>
                    <a:pt x="1694400" y="27737"/>
                  </a:cubicBezTo>
                  <a:lnTo>
                    <a:pt x="1694400" y="1666502"/>
                  </a:lnTo>
                  <a:cubicBezTo>
                    <a:pt x="1694400" y="1681778"/>
                    <a:pt x="1682019" y="1694239"/>
                    <a:pt x="1666663" y="1694239"/>
                  </a:cubicBezTo>
                  <a:lnTo>
                    <a:pt x="27738" y="1694239"/>
                  </a:lnTo>
                  <a:cubicBezTo>
                    <a:pt x="12381" y="1694239"/>
                    <a:pt x="0" y="1681778"/>
                    <a:pt x="0" y="1666502"/>
                  </a:cubicBezTo>
                  <a:close/>
                </a:path>
              </a:pathLst>
            </a:custGeom>
            <a:solidFill>
              <a:schemeClr val="accent3"/>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Freeform: Shape 23">
              <a:extLst>
                <a:ext uri="{FF2B5EF4-FFF2-40B4-BE49-F238E27FC236}">
                  <a16:creationId xmlns:a16="http://schemas.microsoft.com/office/drawing/2014/main" id="{FFFFFDF7-2FA9-4070-9785-33155D5B1B9E}"/>
                </a:ext>
              </a:extLst>
            </p:cNvPr>
            <p:cNvSpPr/>
            <p:nvPr/>
          </p:nvSpPr>
          <p:spPr>
            <a:xfrm>
              <a:off x="8140279" y="5565882"/>
              <a:ext cx="420806" cy="420811"/>
            </a:xfrm>
            <a:custGeom>
              <a:avLst/>
              <a:gdLst>
                <a:gd name="connsiteX0" fmla="*/ 485740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0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0" y="179830"/>
                  </a:moveTo>
                  <a:cubicBezTo>
                    <a:pt x="523207" y="311362"/>
                    <a:pt x="446989" y="448361"/>
                    <a:pt x="315537" y="485747"/>
                  </a:cubicBezTo>
                  <a:cubicBezTo>
                    <a:pt x="184005" y="523212"/>
                    <a:pt x="47006" y="446994"/>
                    <a:pt x="9540" y="315462"/>
                  </a:cubicBezTo>
                  <a:cubicBezTo>
                    <a:pt x="-27926" y="183930"/>
                    <a:pt x="48292" y="46931"/>
                    <a:pt x="179824" y="9546"/>
                  </a:cubicBezTo>
                  <a:cubicBezTo>
                    <a:pt x="311356" y="-27920"/>
                    <a:pt x="448275" y="48217"/>
                    <a:pt x="485740" y="179830"/>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Freeform: Shape 24">
              <a:extLst>
                <a:ext uri="{FF2B5EF4-FFF2-40B4-BE49-F238E27FC236}">
                  <a16:creationId xmlns:a16="http://schemas.microsoft.com/office/drawing/2014/main" id="{EAC97879-2C80-4929-8595-EE85C812FEE6}"/>
                </a:ext>
              </a:extLst>
            </p:cNvPr>
            <p:cNvSpPr/>
            <p:nvPr/>
          </p:nvSpPr>
          <p:spPr>
            <a:xfrm>
              <a:off x="8869274" y="5565882"/>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6" y="311362"/>
                    <a:pt x="446989" y="448361"/>
                    <a:pt x="315537" y="485747"/>
                  </a:cubicBezTo>
                  <a:cubicBezTo>
                    <a:pt x="184005" y="523212"/>
                    <a:pt x="47006" y="446994"/>
                    <a:pt x="9540" y="315462"/>
                  </a:cubicBezTo>
                  <a:cubicBezTo>
                    <a:pt x="-27926" y="183930"/>
                    <a:pt x="48292" y="46931"/>
                    <a:pt x="179824" y="9546"/>
                  </a:cubicBezTo>
                  <a:cubicBezTo>
                    <a:pt x="311356" y="-27920"/>
                    <a:pt x="448275" y="48217"/>
                    <a:pt x="485741" y="179830"/>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Freeform: Shape 25">
              <a:extLst>
                <a:ext uri="{FF2B5EF4-FFF2-40B4-BE49-F238E27FC236}">
                  <a16:creationId xmlns:a16="http://schemas.microsoft.com/office/drawing/2014/main" id="{B3DD5DE2-409D-46E3-84D9-015170E22E51}"/>
                </a:ext>
              </a:extLst>
            </p:cNvPr>
            <p:cNvSpPr/>
            <p:nvPr/>
          </p:nvSpPr>
          <p:spPr>
            <a:xfrm>
              <a:off x="8140279" y="6293038"/>
              <a:ext cx="420806" cy="420806"/>
            </a:xfrm>
            <a:custGeom>
              <a:avLst/>
              <a:gdLst>
                <a:gd name="connsiteX0" fmla="*/ 485740 w 495280"/>
                <a:gd name="connsiteY0" fmla="*/ 179824 h 495280"/>
                <a:gd name="connsiteX1" fmla="*/ 315537 w 495280"/>
                <a:gd name="connsiteY1" fmla="*/ 485741 h 495280"/>
                <a:gd name="connsiteX2" fmla="*/ 9540 w 495280"/>
                <a:gd name="connsiteY2" fmla="*/ 315457 h 495280"/>
                <a:gd name="connsiteX3" fmla="*/ 179824 w 495280"/>
                <a:gd name="connsiteY3" fmla="*/ 9540 h 495280"/>
                <a:gd name="connsiteX4" fmla="*/ 485740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0" y="179824"/>
                  </a:moveTo>
                  <a:cubicBezTo>
                    <a:pt x="523207" y="311356"/>
                    <a:pt x="446989" y="448355"/>
                    <a:pt x="315537" y="485741"/>
                  </a:cubicBezTo>
                  <a:cubicBezTo>
                    <a:pt x="184005" y="523206"/>
                    <a:pt x="47006" y="446989"/>
                    <a:pt x="9540" y="315457"/>
                  </a:cubicBezTo>
                  <a:cubicBezTo>
                    <a:pt x="-27926" y="183924"/>
                    <a:pt x="48292" y="46925"/>
                    <a:pt x="179824" y="9540"/>
                  </a:cubicBezTo>
                  <a:cubicBezTo>
                    <a:pt x="311356" y="-27926"/>
                    <a:pt x="448275" y="48292"/>
                    <a:pt x="485740" y="179824"/>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Freeform: Shape 26">
              <a:extLst>
                <a:ext uri="{FF2B5EF4-FFF2-40B4-BE49-F238E27FC236}">
                  <a16:creationId xmlns:a16="http://schemas.microsoft.com/office/drawing/2014/main" id="{AAE09448-4563-470F-8212-C4E7E1359015}"/>
                </a:ext>
              </a:extLst>
            </p:cNvPr>
            <p:cNvSpPr/>
            <p:nvPr/>
          </p:nvSpPr>
          <p:spPr>
            <a:xfrm>
              <a:off x="8869274" y="6293038"/>
              <a:ext cx="420806" cy="420806"/>
            </a:xfrm>
            <a:custGeom>
              <a:avLst/>
              <a:gdLst>
                <a:gd name="connsiteX0" fmla="*/ 485741 w 495280"/>
                <a:gd name="connsiteY0" fmla="*/ 179824 h 495280"/>
                <a:gd name="connsiteX1" fmla="*/ 315537 w 495280"/>
                <a:gd name="connsiteY1" fmla="*/ 485741 h 495280"/>
                <a:gd name="connsiteX2" fmla="*/ 9540 w 495280"/>
                <a:gd name="connsiteY2" fmla="*/ 315457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9" y="448355"/>
                    <a:pt x="315537" y="485741"/>
                  </a:cubicBezTo>
                  <a:cubicBezTo>
                    <a:pt x="184005" y="523206"/>
                    <a:pt x="47006" y="446989"/>
                    <a:pt x="9540" y="315457"/>
                  </a:cubicBezTo>
                  <a:cubicBezTo>
                    <a:pt x="-27926" y="183924"/>
                    <a:pt x="48292" y="46925"/>
                    <a:pt x="179824" y="9540"/>
                  </a:cubicBezTo>
                  <a:cubicBezTo>
                    <a:pt x="311356" y="-27926"/>
                    <a:pt x="448275" y="48292"/>
                    <a:pt x="485741" y="179824"/>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0" name="Group 59">
            <a:extLst>
              <a:ext uri="{FF2B5EF4-FFF2-40B4-BE49-F238E27FC236}">
                <a16:creationId xmlns:a16="http://schemas.microsoft.com/office/drawing/2014/main" id="{1ED0FA33-9856-489D-B2FB-501B87B48064}"/>
              </a:ext>
            </a:extLst>
          </p:cNvPr>
          <p:cNvGrpSpPr/>
          <p:nvPr/>
        </p:nvGrpSpPr>
        <p:grpSpPr>
          <a:xfrm>
            <a:off x="1" y="3953972"/>
            <a:ext cx="1439616" cy="1439479"/>
            <a:chOff x="9456983" y="3953972"/>
            <a:chExt cx="1439616" cy="1439479"/>
          </a:xfrm>
        </p:grpSpPr>
        <p:sp>
          <p:nvSpPr>
            <p:cNvPr id="28" name="Freeform: Shape 27">
              <a:extLst>
                <a:ext uri="{FF2B5EF4-FFF2-40B4-BE49-F238E27FC236}">
                  <a16:creationId xmlns:a16="http://schemas.microsoft.com/office/drawing/2014/main" id="{709A76BB-D79D-4534-8B47-DE4421F01BA1}"/>
                </a:ext>
              </a:extLst>
            </p:cNvPr>
            <p:cNvSpPr/>
            <p:nvPr/>
          </p:nvSpPr>
          <p:spPr>
            <a:xfrm>
              <a:off x="9456983" y="3953972"/>
              <a:ext cx="1439616" cy="1439479"/>
            </a:xfrm>
            <a:custGeom>
              <a:avLst/>
              <a:gdLst>
                <a:gd name="connsiteX0" fmla="*/ 0 w 1694400"/>
                <a:gd name="connsiteY0" fmla="*/ 1666502 h 1694239"/>
                <a:gd name="connsiteX1" fmla="*/ 0 w 1694400"/>
                <a:gd name="connsiteY1" fmla="*/ 27738 h 1694239"/>
                <a:gd name="connsiteX2" fmla="*/ 27738 w 1694400"/>
                <a:gd name="connsiteY2" fmla="*/ 0 h 1694239"/>
                <a:gd name="connsiteX3" fmla="*/ 1666663 w 1694400"/>
                <a:gd name="connsiteY3" fmla="*/ 0 h 1694239"/>
                <a:gd name="connsiteX4" fmla="*/ 1694400 w 1694400"/>
                <a:gd name="connsiteY4" fmla="*/ 27738 h 1694239"/>
                <a:gd name="connsiteX5" fmla="*/ 1694400 w 1694400"/>
                <a:gd name="connsiteY5" fmla="*/ 1666502 h 1694239"/>
                <a:gd name="connsiteX6" fmla="*/ 1666663 w 1694400"/>
                <a:gd name="connsiteY6" fmla="*/ 1694239 h 1694239"/>
                <a:gd name="connsiteX7" fmla="*/ 27738 w 1694400"/>
                <a:gd name="connsiteY7" fmla="*/ 1694239 h 1694239"/>
                <a:gd name="connsiteX8" fmla="*/ 0 w 1694400"/>
                <a:gd name="connsiteY8" fmla="*/ 1666502 h 169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400" h="1694239">
                  <a:moveTo>
                    <a:pt x="0" y="1666502"/>
                  </a:moveTo>
                  <a:lnTo>
                    <a:pt x="0" y="27738"/>
                  </a:lnTo>
                  <a:cubicBezTo>
                    <a:pt x="0" y="12462"/>
                    <a:pt x="12381" y="0"/>
                    <a:pt x="27738" y="0"/>
                  </a:cubicBezTo>
                  <a:lnTo>
                    <a:pt x="1666663" y="0"/>
                  </a:lnTo>
                  <a:cubicBezTo>
                    <a:pt x="1681939" y="0"/>
                    <a:pt x="1694400" y="12381"/>
                    <a:pt x="1694400" y="27738"/>
                  </a:cubicBezTo>
                  <a:lnTo>
                    <a:pt x="1694400" y="1666502"/>
                  </a:lnTo>
                  <a:cubicBezTo>
                    <a:pt x="1694400" y="1681778"/>
                    <a:pt x="1682019" y="1694239"/>
                    <a:pt x="1666663" y="1694239"/>
                  </a:cubicBezTo>
                  <a:lnTo>
                    <a:pt x="27738" y="1694239"/>
                  </a:lnTo>
                  <a:cubicBezTo>
                    <a:pt x="12462" y="1694239"/>
                    <a:pt x="0" y="1681778"/>
                    <a:pt x="0" y="1666502"/>
                  </a:cubicBezTo>
                  <a:close/>
                </a:path>
              </a:pathLst>
            </a:custGeom>
            <a:solidFill>
              <a:schemeClr val="accent3"/>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172184F5-BC6E-492D-A64B-F0EC89CC1902}"/>
                </a:ext>
              </a:extLst>
            </p:cNvPr>
            <p:cNvSpPr/>
            <p:nvPr/>
          </p:nvSpPr>
          <p:spPr>
            <a:xfrm>
              <a:off x="9603667" y="4101675"/>
              <a:ext cx="420806" cy="420811"/>
            </a:xfrm>
            <a:custGeom>
              <a:avLst/>
              <a:gdLst>
                <a:gd name="connsiteX0" fmla="*/ 485740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0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0" y="179830"/>
                  </a:moveTo>
                  <a:cubicBezTo>
                    <a:pt x="523206" y="311362"/>
                    <a:pt x="446989" y="448361"/>
                    <a:pt x="315537" y="485747"/>
                  </a:cubicBezTo>
                  <a:cubicBezTo>
                    <a:pt x="184005" y="523212"/>
                    <a:pt x="47006" y="446994"/>
                    <a:pt x="9540" y="315462"/>
                  </a:cubicBezTo>
                  <a:cubicBezTo>
                    <a:pt x="-27926" y="183930"/>
                    <a:pt x="48292" y="46931"/>
                    <a:pt x="179824" y="9546"/>
                  </a:cubicBezTo>
                  <a:cubicBezTo>
                    <a:pt x="311276" y="-27920"/>
                    <a:pt x="448275" y="48217"/>
                    <a:pt x="485740" y="179830"/>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C4A600E2-4516-488C-B329-60733F46D2A4}"/>
                </a:ext>
              </a:extLst>
            </p:cNvPr>
            <p:cNvSpPr/>
            <p:nvPr/>
          </p:nvSpPr>
          <p:spPr>
            <a:xfrm>
              <a:off x="10332663" y="4101675"/>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6" y="311362"/>
                    <a:pt x="446988" y="448361"/>
                    <a:pt x="315537" y="485747"/>
                  </a:cubicBezTo>
                  <a:cubicBezTo>
                    <a:pt x="184004" y="523212"/>
                    <a:pt x="47005" y="446994"/>
                    <a:pt x="9540" y="315462"/>
                  </a:cubicBezTo>
                  <a:cubicBezTo>
                    <a:pt x="-27926" y="183930"/>
                    <a:pt x="48292" y="46931"/>
                    <a:pt x="179824" y="9546"/>
                  </a:cubicBezTo>
                  <a:cubicBezTo>
                    <a:pt x="311276" y="-27920"/>
                    <a:pt x="448275" y="48217"/>
                    <a:pt x="485741" y="179830"/>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Freeform: Shape 30">
              <a:extLst>
                <a:ext uri="{FF2B5EF4-FFF2-40B4-BE49-F238E27FC236}">
                  <a16:creationId xmlns:a16="http://schemas.microsoft.com/office/drawing/2014/main" id="{9396D4BA-74C9-4A6D-BD94-72ADD592DB0A}"/>
                </a:ext>
              </a:extLst>
            </p:cNvPr>
            <p:cNvSpPr/>
            <p:nvPr/>
          </p:nvSpPr>
          <p:spPr>
            <a:xfrm>
              <a:off x="9603667" y="4828831"/>
              <a:ext cx="420806" cy="420806"/>
            </a:xfrm>
            <a:custGeom>
              <a:avLst/>
              <a:gdLst>
                <a:gd name="connsiteX0" fmla="*/ 485740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0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0" y="179824"/>
                  </a:moveTo>
                  <a:cubicBezTo>
                    <a:pt x="523206" y="311356"/>
                    <a:pt x="446989" y="448355"/>
                    <a:pt x="315537" y="485740"/>
                  </a:cubicBezTo>
                  <a:cubicBezTo>
                    <a:pt x="184005" y="523206"/>
                    <a:pt x="47006" y="446988"/>
                    <a:pt x="9540" y="315456"/>
                  </a:cubicBezTo>
                  <a:cubicBezTo>
                    <a:pt x="-27926" y="183924"/>
                    <a:pt x="48292" y="46925"/>
                    <a:pt x="179824" y="9540"/>
                  </a:cubicBezTo>
                  <a:cubicBezTo>
                    <a:pt x="311276" y="-27926"/>
                    <a:pt x="448275" y="48292"/>
                    <a:pt x="485740" y="179824"/>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76A72ACC-D84D-4565-8E69-5792CC4CF0E1}"/>
                </a:ext>
              </a:extLst>
            </p:cNvPr>
            <p:cNvSpPr/>
            <p:nvPr/>
          </p:nvSpPr>
          <p:spPr>
            <a:xfrm>
              <a:off x="10332663" y="4828831"/>
              <a:ext cx="420806" cy="420806"/>
            </a:xfrm>
            <a:custGeom>
              <a:avLst/>
              <a:gdLst>
                <a:gd name="connsiteX0" fmla="*/ 485741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8" y="448355"/>
                    <a:pt x="315537" y="485740"/>
                  </a:cubicBezTo>
                  <a:cubicBezTo>
                    <a:pt x="184004" y="523206"/>
                    <a:pt x="47005" y="446988"/>
                    <a:pt x="9540" y="315456"/>
                  </a:cubicBezTo>
                  <a:cubicBezTo>
                    <a:pt x="-27926" y="183924"/>
                    <a:pt x="48292" y="46925"/>
                    <a:pt x="179824" y="9540"/>
                  </a:cubicBezTo>
                  <a:cubicBezTo>
                    <a:pt x="311276" y="-27926"/>
                    <a:pt x="448275" y="48292"/>
                    <a:pt x="485741" y="179824"/>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8" name="Group 57">
            <a:extLst>
              <a:ext uri="{FF2B5EF4-FFF2-40B4-BE49-F238E27FC236}">
                <a16:creationId xmlns:a16="http://schemas.microsoft.com/office/drawing/2014/main" id="{2F46DC1F-5686-43B2-B4AE-5AB69E4877C7}"/>
              </a:ext>
            </a:extLst>
          </p:cNvPr>
          <p:cNvGrpSpPr/>
          <p:nvPr/>
        </p:nvGrpSpPr>
        <p:grpSpPr>
          <a:xfrm>
            <a:off x="2929304" y="3953699"/>
            <a:ext cx="707956" cy="707820"/>
            <a:chOff x="7259340" y="3953699"/>
            <a:chExt cx="707956" cy="707820"/>
          </a:xfrm>
        </p:grpSpPr>
        <p:sp>
          <p:nvSpPr>
            <p:cNvPr id="33" name="Freeform: Shape 32">
              <a:extLst>
                <a:ext uri="{FF2B5EF4-FFF2-40B4-BE49-F238E27FC236}">
                  <a16:creationId xmlns:a16="http://schemas.microsoft.com/office/drawing/2014/main" id="{B8E9FD32-C756-488E-9DCA-3646E6351852}"/>
                </a:ext>
              </a:extLst>
            </p:cNvPr>
            <p:cNvSpPr/>
            <p:nvPr/>
          </p:nvSpPr>
          <p:spPr>
            <a:xfrm>
              <a:off x="7259340" y="3953699"/>
              <a:ext cx="707956" cy="707820"/>
            </a:xfrm>
            <a:custGeom>
              <a:avLst/>
              <a:gdLst>
                <a:gd name="connsiteX0" fmla="*/ 0 w 833251"/>
                <a:gd name="connsiteY0" fmla="*/ 805353 h 833090"/>
                <a:gd name="connsiteX1" fmla="*/ 0 w 833251"/>
                <a:gd name="connsiteY1" fmla="*/ 27737 h 833090"/>
                <a:gd name="connsiteX2" fmla="*/ 27738 w 833251"/>
                <a:gd name="connsiteY2" fmla="*/ 0 h 833090"/>
                <a:gd name="connsiteX3" fmla="*/ 805514 w 833251"/>
                <a:gd name="connsiteY3" fmla="*/ 0 h 833090"/>
                <a:gd name="connsiteX4" fmla="*/ 833251 w 833251"/>
                <a:gd name="connsiteY4" fmla="*/ 27737 h 833090"/>
                <a:gd name="connsiteX5" fmla="*/ 833251 w 833251"/>
                <a:gd name="connsiteY5" fmla="*/ 805353 h 833090"/>
                <a:gd name="connsiteX6" fmla="*/ 805514 w 833251"/>
                <a:gd name="connsiteY6" fmla="*/ 833090 h 833090"/>
                <a:gd name="connsiteX7" fmla="*/ 27738 w 833251"/>
                <a:gd name="connsiteY7" fmla="*/ 833090 h 833090"/>
                <a:gd name="connsiteX8" fmla="*/ 0 w 833251"/>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251" h="833090">
                  <a:moveTo>
                    <a:pt x="0" y="805353"/>
                  </a:moveTo>
                  <a:lnTo>
                    <a:pt x="0" y="27737"/>
                  </a:lnTo>
                  <a:cubicBezTo>
                    <a:pt x="0" y="12462"/>
                    <a:pt x="12381" y="0"/>
                    <a:pt x="27738" y="0"/>
                  </a:cubicBezTo>
                  <a:lnTo>
                    <a:pt x="805514" y="0"/>
                  </a:lnTo>
                  <a:cubicBezTo>
                    <a:pt x="820790" y="0"/>
                    <a:pt x="833251" y="12381"/>
                    <a:pt x="833251" y="27737"/>
                  </a:cubicBezTo>
                  <a:lnTo>
                    <a:pt x="833251" y="805353"/>
                  </a:lnTo>
                  <a:cubicBezTo>
                    <a:pt x="833251" y="820629"/>
                    <a:pt x="820870" y="833090"/>
                    <a:pt x="805514" y="833090"/>
                  </a:cubicBezTo>
                  <a:lnTo>
                    <a:pt x="27738" y="833090"/>
                  </a:lnTo>
                  <a:cubicBezTo>
                    <a:pt x="12381" y="833090"/>
                    <a:pt x="0" y="820629"/>
                    <a:pt x="0" y="805353"/>
                  </a:cubicBezTo>
                  <a:close/>
                </a:path>
              </a:pathLst>
            </a:custGeom>
            <a:solidFill>
              <a:schemeClr val="accent4"/>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Freeform: Shape 33">
              <a:extLst>
                <a:ext uri="{FF2B5EF4-FFF2-40B4-BE49-F238E27FC236}">
                  <a16:creationId xmlns:a16="http://schemas.microsoft.com/office/drawing/2014/main" id="{402AAD7A-C272-4F60-ABD7-2191A57E0D73}"/>
                </a:ext>
              </a:extLst>
            </p:cNvPr>
            <p:cNvSpPr/>
            <p:nvPr/>
          </p:nvSpPr>
          <p:spPr>
            <a:xfrm>
              <a:off x="7405955" y="4096898"/>
              <a:ext cx="420806" cy="420806"/>
            </a:xfrm>
            <a:custGeom>
              <a:avLst/>
              <a:gdLst>
                <a:gd name="connsiteX0" fmla="*/ 485740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0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0" y="179824"/>
                  </a:moveTo>
                  <a:cubicBezTo>
                    <a:pt x="523206" y="311356"/>
                    <a:pt x="446989" y="448355"/>
                    <a:pt x="315537" y="485740"/>
                  </a:cubicBezTo>
                  <a:cubicBezTo>
                    <a:pt x="184005" y="523206"/>
                    <a:pt x="47006" y="446989"/>
                    <a:pt x="9540" y="315456"/>
                  </a:cubicBezTo>
                  <a:cubicBezTo>
                    <a:pt x="-27926" y="183924"/>
                    <a:pt x="48292" y="46925"/>
                    <a:pt x="179824" y="9540"/>
                  </a:cubicBezTo>
                  <a:cubicBezTo>
                    <a:pt x="311356" y="-27926"/>
                    <a:pt x="448275" y="48292"/>
                    <a:pt x="485740" y="179824"/>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a:extLst>
              <a:ext uri="{FF2B5EF4-FFF2-40B4-BE49-F238E27FC236}">
                <a16:creationId xmlns:a16="http://schemas.microsoft.com/office/drawing/2014/main" id="{1E235E5D-5BE6-4EDA-83E5-D4C7E437EB53}"/>
              </a:ext>
            </a:extLst>
          </p:cNvPr>
          <p:cNvGrpSpPr/>
          <p:nvPr/>
        </p:nvGrpSpPr>
        <p:grpSpPr>
          <a:xfrm>
            <a:off x="1" y="5418521"/>
            <a:ext cx="1439616" cy="1439479"/>
            <a:chOff x="9456983" y="5418521"/>
            <a:chExt cx="1439616" cy="1439479"/>
          </a:xfrm>
        </p:grpSpPr>
        <p:sp>
          <p:nvSpPr>
            <p:cNvPr id="35" name="Freeform: Shape 34">
              <a:extLst>
                <a:ext uri="{FF2B5EF4-FFF2-40B4-BE49-F238E27FC236}">
                  <a16:creationId xmlns:a16="http://schemas.microsoft.com/office/drawing/2014/main" id="{0B1E2AE1-2A5B-4193-B414-022C415F4310}"/>
                </a:ext>
              </a:extLst>
            </p:cNvPr>
            <p:cNvSpPr/>
            <p:nvPr/>
          </p:nvSpPr>
          <p:spPr>
            <a:xfrm>
              <a:off x="9456983" y="5418521"/>
              <a:ext cx="1439616" cy="1439479"/>
            </a:xfrm>
            <a:custGeom>
              <a:avLst/>
              <a:gdLst>
                <a:gd name="connsiteX0" fmla="*/ 0 w 1694400"/>
                <a:gd name="connsiteY0" fmla="*/ 1666421 h 1694239"/>
                <a:gd name="connsiteX1" fmla="*/ 0 w 1694400"/>
                <a:gd name="connsiteY1" fmla="*/ 27738 h 1694239"/>
                <a:gd name="connsiteX2" fmla="*/ 27738 w 1694400"/>
                <a:gd name="connsiteY2" fmla="*/ 0 h 1694239"/>
                <a:gd name="connsiteX3" fmla="*/ 1666663 w 1694400"/>
                <a:gd name="connsiteY3" fmla="*/ 0 h 1694239"/>
                <a:gd name="connsiteX4" fmla="*/ 1694400 w 1694400"/>
                <a:gd name="connsiteY4" fmla="*/ 27738 h 1694239"/>
                <a:gd name="connsiteX5" fmla="*/ 1694400 w 1694400"/>
                <a:gd name="connsiteY5" fmla="*/ 1666502 h 1694239"/>
                <a:gd name="connsiteX6" fmla="*/ 1666663 w 1694400"/>
                <a:gd name="connsiteY6" fmla="*/ 1694239 h 1694239"/>
                <a:gd name="connsiteX7" fmla="*/ 27738 w 1694400"/>
                <a:gd name="connsiteY7" fmla="*/ 1694239 h 1694239"/>
                <a:gd name="connsiteX8" fmla="*/ 0 w 1694400"/>
                <a:gd name="connsiteY8" fmla="*/ 1666421 h 169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400" h="1694239">
                  <a:moveTo>
                    <a:pt x="0" y="1666421"/>
                  </a:moveTo>
                  <a:lnTo>
                    <a:pt x="0" y="27738"/>
                  </a:lnTo>
                  <a:cubicBezTo>
                    <a:pt x="0" y="12462"/>
                    <a:pt x="12381" y="0"/>
                    <a:pt x="27738" y="0"/>
                  </a:cubicBezTo>
                  <a:lnTo>
                    <a:pt x="1666663" y="0"/>
                  </a:lnTo>
                  <a:cubicBezTo>
                    <a:pt x="1681939" y="0"/>
                    <a:pt x="1694400" y="12381"/>
                    <a:pt x="1694400" y="27738"/>
                  </a:cubicBezTo>
                  <a:lnTo>
                    <a:pt x="1694400" y="1666502"/>
                  </a:lnTo>
                  <a:cubicBezTo>
                    <a:pt x="1694400" y="1681778"/>
                    <a:pt x="1682019" y="1694239"/>
                    <a:pt x="1666663" y="1694239"/>
                  </a:cubicBezTo>
                  <a:lnTo>
                    <a:pt x="27738" y="1694239"/>
                  </a:lnTo>
                  <a:cubicBezTo>
                    <a:pt x="12462" y="1694159"/>
                    <a:pt x="0" y="1681778"/>
                    <a:pt x="0" y="1666421"/>
                  </a:cubicBezTo>
                  <a:close/>
                </a:path>
              </a:pathLst>
            </a:custGeom>
            <a:solidFill>
              <a:schemeClr val="accent4"/>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B45F1C99-63F4-4D12-BFB3-4297D6F5E264}"/>
                </a:ext>
              </a:extLst>
            </p:cNvPr>
            <p:cNvSpPr/>
            <p:nvPr/>
          </p:nvSpPr>
          <p:spPr>
            <a:xfrm>
              <a:off x="9603667" y="5566161"/>
              <a:ext cx="420806" cy="420806"/>
            </a:xfrm>
            <a:custGeom>
              <a:avLst/>
              <a:gdLst>
                <a:gd name="connsiteX0" fmla="*/ 485740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0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0" y="179824"/>
                  </a:moveTo>
                  <a:cubicBezTo>
                    <a:pt x="523206" y="311356"/>
                    <a:pt x="446989" y="448355"/>
                    <a:pt x="315537" y="485740"/>
                  </a:cubicBezTo>
                  <a:cubicBezTo>
                    <a:pt x="184005" y="523206"/>
                    <a:pt x="47006" y="446988"/>
                    <a:pt x="9540" y="315456"/>
                  </a:cubicBezTo>
                  <a:cubicBezTo>
                    <a:pt x="-27926" y="183924"/>
                    <a:pt x="48292" y="46925"/>
                    <a:pt x="179824" y="9540"/>
                  </a:cubicBezTo>
                  <a:cubicBezTo>
                    <a:pt x="311276" y="-27926"/>
                    <a:pt x="448275" y="48292"/>
                    <a:pt x="485740" y="179824"/>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Freeform: Shape 36">
              <a:extLst>
                <a:ext uri="{FF2B5EF4-FFF2-40B4-BE49-F238E27FC236}">
                  <a16:creationId xmlns:a16="http://schemas.microsoft.com/office/drawing/2014/main" id="{8038764A-4649-45CC-8BDE-578E488998C7}"/>
                </a:ext>
              </a:extLst>
            </p:cNvPr>
            <p:cNvSpPr/>
            <p:nvPr/>
          </p:nvSpPr>
          <p:spPr>
            <a:xfrm>
              <a:off x="10332663" y="5566161"/>
              <a:ext cx="420806" cy="420806"/>
            </a:xfrm>
            <a:custGeom>
              <a:avLst/>
              <a:gdLst>
                <a:gd name="connsiteX0" fmla="*/ 485741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8" y="448355"/>
                    <a:pt x="315537" y="485740"/>
                  </a:cubicBezTo>
                  <a:cubicBezTo>
                    <a:pt x="184004" y="523206"/>
                    <a:pt x="47005" y="446988"/>
                    <a:pt x="9540" y="315456"/>
                  </a:cubicBezTo>
                  <a:cubicBezTo>
                    <a:pt x="-27926" y="183924"/>
                    <a:pt x="48292" y="46925"/>
                    <a:pt x="179824" y="9540"/>
                  </a:cubicBezTo>
                  <a:cubicBezTo>
                    <a:pt x="311276" y="-27926"/>
                    <a:pt x="448275" y="48292"/>
                    <a:pt x="485741" y="179824"/>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Freeform: Shape 37">
              <a:extLst>
                <a:ext uri="{FF2B5EF4-FFF2-40B4-BE49-F238E27FC236}">
                  <a16:creationId xmlns:a16="http://schemas.microsoft.com/office/drawing/2014/main" id="{01C321A3-EDAA-46D0-9917-0A59E9908210}"/>
                </a:ext>
              </a:extLst>
            </p:cNvPr>
            <p:cNvSpPr/>
            <p:nvPr/>
          </p:nvSpPr>
          <p:spPr>
            <a:xfrm>
              <a:off x="9603667" y="6293375"/>
              <a:ext cx="420806" cy="420811"/>
            </a:xfrm>
            <a:custGeom>
              <a:avLst/>
              <a:gdLst>
                <a:gd name="connsiteX0" fmla="*/ 485740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0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0" y="179830"/>
                  </a:moveTo>
                  <a:cubicBezTo>
                    <a:pt x="523206" y="311362"/>
                    <a:pt x="446989" y="448361"/>
                    <a:pt x="315537" y="485747"/>
                  </a:cubicBezTo>
                  <a:cubicBezTo>
                    <a:pt x="184005" y="523212"/>
                    <a:pt x="47006" y="446994"/>
                    <a:pt x="9540" y="315462"/>
                  </a:cubicBezTo>
                  <a:cubicBezTo>
                    <a:pt x="-27926" y="183930"/>
                    <a:pt x="48292" y="46931"/>
                    <a:pt x="179824" y="9546"/>
                  </a:cubicBezTo>
                  <a:cubicBezTo>
                    <a:pt x="311276" y="-27920"/>
                    <a:pt x="448275" y="48217"/>
                    <a:pt x="485740" y="179830"/>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Freeform: Shape 38">
              <a:extLst>
                <a:ext uri="{FF2B5EF4-FFF2-40B4-BE49-F238E27FC236}">
                  <a16:creationId xmlns:a16="http://schemas.microsoft.com/office/drawing/2014/main" id="{B58E2A63-88D4-4F05-BE00-80D6AFE11571}"/>
                </a:ext>
              </a:extLst>
            </p:cNvPr>
            <p:cNvSpPr/>
            <p:nvPr/>
          </p:nvSpPr>
          <p:spPr>
            <a:xfrm>
              <a:off x="10332663" y="6293375"/>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6" y="311362"/>
                    <a:pt x="446988" y="448361"/>
                    <a:pt x="315537" y="485747"/>
                  </a:cubicBezTo>
                  <a:cubicBezTo>
                    <a:pt x="184004" y="523212"/>
                    <a:pt x="47005" y="446994"/>
                    <a:pt x="9540" y="315462"/>
                  </a:cubicBezTo>
                  <a:cubicBezTo>
                    <a:pt x="-27926" y="183930"/>
                    <a:pt x="48292" y="46931"/>
                    <a:pt x="179824" y="9546"/>
                  </a:cubicBezTo>
                  <a:cubicBezTo>
                    <a:pt x="311276" y="-27920"/>
                    <a:pt x="448275" y="48217"/>
                    <a:pt x="485741" y="179830"/>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4" name="Group 63">
            <a:extLst>
              <a:ext uri="{FF2B5EF4-FFF2-40B4-BE49-F238E27FC236}">
                <a16:creationId xmlns:a16="http://schemas.microsoft.com/office/drawing/2014/main" id="{E4C7B252-9760-48BB-B91D-9E4A35A2D429}"/>
              </a:ext>
            </a:extLst>
          </p:cNvPr>
          <p:cNvGrpSpPr/>
          <p:nvPr/>
        </p:nvGrpSpPr>
        <p:grpSpPr>
          <a:xfrm>
            <a:off x="2929713" y="5418521"/>
            <a:ext cx="1439616" cy="1439479"/>
            <a:chOff x="6527271" y="5418521"/>
            <a:chExt cx="1439616" cy="1439479"/>
          </a:xfrm>
        </p:grpSpPr>
        <p:sp>
          <p:nvSpPr>
            <p:cNvPr id="40" name="Freeform: Shape 39">
              <a:extLst>
                <a:ext uri="{FF2B5EF4-FFF2-40B4-BE49-F238E27FC236}">
                  <a16:creationId xmlns:a16="http://schemas.microsoft.com/office/drawing/2014/main" id="{44276AA5-E23D-494E-B51B-5CE69B8DD311}"/>
                </a:ext>
              </a:extLst>
            </p:cNvPr>
            <p:cNvSpPr/>
            <p:nvPr/>
          </p:nvSpPr>
          <p:spPr>
            <a:xfrm>
              <a:off x="6527271" y="5418521"/>
              <a:ext cx="1439616" cy="1439479"/>
            </a:xfrm>
            <a:custGeom>
              <a:avLst/>
              <a:gdLst>
                <a:gd name="connsiteX0" fmla="*/ 0 w 1694400"/>
                <a:gd name="connsiteY0" fmla="*/ 1666421 h 1694239"/>
                <a:gd name="connsiteX1" fmla="*/ 0 w 1694400"/>
                <a:gd name="connsiteY1" fmla="*/ 27738 h 1694239"/>
                <a:gd name="connsiteX2" fmla="*/ 27737 w 1694400"/>
                <a:gd name="connsiteY2" fmla="*/ 0 h 1694239"/>
                <a:gd name="connsiteX3" fmla="*/ 1666663 w 1694400"/>
                <a:gd name="connsiteY3" fmla="*/ 0 h 1694239"/>
                <a:gd name="connsiteX4" fmla="*/ 1694400 w 1694400"/>
                <a:gd name="connsiteY4" fmla="*/ 27738 h 1694239"/>
                <a:gd name="connsiteX5" fmla="*/ 1694400 w 1694400"/>
                <a:gd name="connsiteY5" fmla="*/ 1666502 h 1694239"/>
                <a:gd name="connsiteX6" fmla="*/ 1666663 w 1694400"/>
                <a:gd name="connsiteY6" fmla="*/ 1694239 h 1694239"/>
                <a:gd name="connsiteX7" fmla="*/ 27737 w 1694400"/>
                <a:gd name="connsiteY7" fmla="*/ 1694239 h 1694239"/>
                <a:gd name="connsiteX8" fmla="*/ 0 w 1694400"/>
                <a:gd name="connsiteY8" fmla="*/ 1666421 h 169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400" h="1694239">
                  <a:moveTo>
                    <a:pt x="0" y="1666421"/>
                  </a:moveTo>
                  <a:lnTo>
                    <a:pt x="0" y="27738"/>
                  </a:lnTo>
                  <a:cubicBezTo>
                    <a:pt x="0" y="12462"/>
                    <a:pt x="12381" y="0"/>
                    <a:pt x="27737" y="0"/>
                  </a:cubicBezTo>
                  <a:lnTo>
                    <a:pt x="1666663" y="0"/>
                  </a:lnTo>
                  <a:cubicBezTo>
                    <a:pt x="1681939" y="0"/>
                    <a:pt x="1694400" y="12381"/>
                    <a:pt x="1694400" y="27738"/>
                  </a:cubicBezTo>
                  <a:lnTo>
                    <a:pt x="1694400" y="1666502"/>
                  </a:lnTo>
                  <a:cubicBezTo>
                    <a:pt x="1694400" y="1681778"/>
                    <a:pt x="1682019" y="1694239"/>
                    <a:pt x="1666663" y="1694239"/>
                  </a:cubicBezTo>
                  <a:lnTo>
                    <a:pt x="27737" y="1694239"/>
                  </a:lnTo>
                  <a:cubicBezTo>
                    <a:pt x="12381" y="1694159"/>
                    <a:pt x="0" y="1681778"/>
                    <a:pt x="0" y="1666421"/>
                  </a:cubicBezTo>
                  <a:close/>
                </a:path>
              </a:pathLst>
            </a:custGeom>
            <a:solidFill>
              <a:schemeClr val="accent2"/>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Freeform: Shape 40">
              <a:extLst>
                <a:ext uri="{FF2B5EF4-FFF2-40B4-BE49-F238E27FC236}">
                  <a16:creationId xmlns:a16="http://schemas.microsoft.com/office/drawing/2014/main" id="{B532D7F7-F699-456A-BFAD-69B588C43372}"/>
                </a:ext>
              </a:extLst>
            </p:cNvPr>
            <p:cNvSpPr/>
            <p:nvPr/>
          </p:nvSpPr>
          <p:spPr>
            <a:xfrm>
              <a:off x="6673886" y="5566161"/>
              <a:ext cx="420806" cy="420806"/>
            </a:xfrm>
            <a:custGeom>
              <a:avLst/>
              <a:gdLst>
                <a:gd name="connsiteX0" fmla="*/ 485741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7" y="311356"/>
                    <a:pt x="446989" y="448355"/>
                    <a:pt x="315537" y="485740"/>
                  </a:cubicBezTo>
                  <a:cubicBezTo>
                    <a:pt x="184005" y="523206"/>
                    <a:pt x="47006" y="446988"/>
                    <a:pt x="9540" y="315456"/>
                  </a:cubicBezTo>
                  <a:cubicBezTo>
                    <a:pt x="-27926" y="183924"/>
                    <a:pt x="48292" y="46925"/>
                    <a:pt x="179824" y="9540"/>
                  </a:cubicBezTo>
                  <a:cubicBezTo>
                    <a:pt x="311356" y="-27926"/>
                    <a:pt x="448275" y="48292"/>
                    <a:pt x="485741" y="179824"/>
                  </a:cubicBezTo>
                  <a:close/>
                </a:path>
              </a:pathLst>
            </a:custGeom>
            <a:gradFill flip="none" rotWithShape="1">
              <a:gsLst>
                <a:gs pos="0">
                  <a:schemeClr val="accent2">
                    <a:lumMod val="60000"/>
                    <a:lumOff val="40000"/>
                  </a:schemeClr>
                </a:gs>
                <a:gs pos="80000">
                  <a:schemeClr val="accent2"/>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Freeform: Shape 41">
              <a:extLst>
                <a:ext uri="{FF2B5EF4-FFF2-40B4-BE49-F238E27FC236}">
                  <a16:creationId xmlns:a16="http://schemas.microsoft.com/office/drawing/2014/main" id="{C63C4C89-83EB-45AD-B4AF-9369FAEC3C76}"/>
                </a:ext>
              </a:extLst>
            </p:cNvPr>
            <p:cNvSpPr/>
            <p:nvPr/>
          </p:nvSpPr>
          <p:spPr>
            <a:xfrm>
              <a:off x="7402881" y="5566161"/>
              <a:ext cx="420806" cy="420806"/>
            </a:xfrm>
            <a:custGeom>
              <a:avLst/>
              <a:gdLst>
                <a:gd name="connsiteX0" fmla="*/ 485741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7" y="311356"/>
                    <a:pt x="446989" y="448355"/>
                    <a:pt x="315537" y="485740"/>
                  </a:cubicBezTo>
                  <a:cubicBezTo>
                    <a:pt x="184005" y="523206"/>
                    <a:pt x="47006" y="446988"/>
                    <a:pt x="9540" y="315456"/>
                  </a:cubicBezTo>
                  <a:cubicBezTo>
                    <a:pt x="-27926" y="183924"/>
                    <a:pt x="48292" y="46925"/>
                    <a:pt x="179824" y="9540"/>
                  </a:cubicBezTo>
                  <a:cubicBezTo>
                    <a:pt x="311356" y="-27926"/>
                    <a:pt x="448275" y="48292"/>
                    <a:pt x="485741" y="179824"/>
                  </a:cubicBezTo>
                  <a:close/>
                </a:path>
              </a:pathLst>
            </a:custGeom>
            <a:gradFill flip="none" rotWithShape="1">
              <a:gsLst>
                <a:gs pos="0">
                  <a:schemeClr val="accent2">
                    <a:lumMod val="60000"/>
                    <a:lumOff val="40000"/>
                  </a:schemeClr>
                </a:gs>
                <a:gs pos="80000">
                  <a:schemeClr val="accent2"/>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Freeform: Shape 42">
              <a:extLst>
                <a:ext uri="{FF2B5EF4-FFF2-40B4-BE49-F238E27FC236}">
                  <a16:creationId xmlns:a16="http://schemas.microsoft.com/office/drawing/2014/main" id="{B8444B9A-6A8F-4E29-A2E1-2168E6C968DE}"/>
                </a:ext>
              </a:extLst>
            </p:cNvPr>
            <p:cNvSpPr/>
            <p:nvPr/>
          </p:nvSpPr>
          <p:spPr>
            <a:xfrm>
              <a:off x="6673886" y="6293375"/>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7" y="311362"/>
                    <a:pt x="446989" y="448361"/>
                    <a:pt x="315537" y="485747"/>
                  </a:cubicBezTo>
                  <a:cubicBezTo>
                    <a:pt x="184005" y="523212"/>
                    <a:pt x="47006" y="446994"/>
                    <a:pt x="9540" y="315462"/>
                  </a:cubicBezTo>
                  <a:cubicBezTo>
                    <a:pt x="-27926" y="183930"/>
                    <a:pt x="48292" y="46931"/>
                    <a:pt x="179824" y="9546"/>
                  </a:cubicBezTo>
                  <a:cubicBezTo>
                    <a:pt x="311356" y="-27920"/>
                    <a:pt x="448275" y="48217"/>
                    <a:pt x="485741" y="179830"/>
                  </a:cubicBezTo>
                  <a:close/>
                </a:path>
              </a:pathLst>
            </a:custGeom>
            <a:gradFill flip="none" rotWithShape="1">
              <a:gsLst>
                <a:gs pos="0">
                  <a:schemeClr val="accent2">
                    <a:lumMod val="60000"/>
                    <a:lumOff val="40000"/>
                  </a:schemeClr>
                </a:gs>
                <a:gs pos="80000">
                  <a:schemeClr val="accent2"/>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Freeform: Shape 43">
              <a:extLst>
                <a:ext uri="{FF2B5EF4-FFF2-40B4-BE49-F238E27FC236}">
                  <a16:creationId xmlns:a16="http://schemas.microsoft.com/office/drawing/2014/main" id="{32BA067A-2396-4B44-841E-359BF3DD6CC4}"/>
                </a:ext>
              </a:extLst>
            </p:cNvPr>
            <p:cNvSpPr/>
            <p:nvPr/>
          </p:nvSpPr>
          <p:spPr>
            <a:xfrm>
              <a:off x="7402881" y="6293375"/>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7" y="311362"/>
                    <a:pt x="446989" y="448361"/>
                    <a:pt x="315537" y="485747"/>
                  </a:cubicBezTo>
                  <a:cubicBezTo>
                    <a:pt x="184005" y="523212"/>
                    <a:pt x="47006" y="446994"/>
                    <a:pt x="9540" y="315462"/>
                  </a:cubicBezTo>
                  <a:cubicBezTo>
                    <a:pt x="-27926" y="183930"/>
                    <a:pt x="48292" y="46931"/>
                    <a:pt x="179824" y="9546"/>
                  </a:cubicBezTo>
                  <a:cubicBezTo>
                    <a:pt x="311356" y="-27920"/>
                    <a:pt x="448275" y="48217"/>
                    <a:pt x="485741" y="179830"/>
                  </a:cubicBezTo>
                  <a:close/>
                </a:path>
              </a:pathLst>
            </a:custGeom>
            <a:gradFill flip="none" rotWithShape="1">
              <a:gsLst>
                <a:gs pos="0">
                  <a:schemeClr val="accent2">
                    <a:lumMod val="60000"/>
                    <a:lumOff val="40000"/>
                  </a:schemeClr>
                </a:gs>
                <a:gs pos="80000">
                  <a:schemeClr val="accent2"/>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5" name="Group 54">
            <a:extLst>
              <a:ext uri="{FF2B5EF4-FFF2-40B4-BE49-F238E27FC236}">
                <a16:creationId xmlns:a16="http://schemas.microsoft.com/office/drawing/2014/main" id="{47533B7F-2985-43B9-92B4-9838D184B432}"/>
              </a:ext>
            </a:extLst>
          </p:cNvPr>
          <p:cNvGrpSpPr/>
          <p:nvPr/>
        </p:nvGrpSpPr>
        <p:grpSpPr>
          <a:xfrm>
            <a:off x="0" y="1028700"/>
            <a:ext cx="707956" cy="707820"/>
            <a:chOff x="10188644" y="1028700"/>
            <a:chExt cx="707956" cy="707820"/>
          </a:xfrm>
        </p:grpSpPr>
        <p:sp>
          <p:nvSpPr>
            <p:cNvPr id="45" name="Freeform: Shape 44">
              <a:extLst>
                <a:ext uri="{FF2B5EF4-FFF2-40B4-BE49-F238E27FC236}">
                  <a16:creationId xmlns:a16="http://schemas.microsoft.com/office/drawing/2014/main" id="{D53CEC00-5F60-4894-AD78-DF588B0C1D40}"/>
                </a:ext>
              </a:extLst>
            </p:cNvPr>
            <p:cNvSpPr/>
            <p:nvPr/>
          </p:nvSpPr>
          <p:spPr>
            <a:xfrm>
              <a:off x="10188644" y="1028700"/>
              <a:ext cx="707956" cy="707820"/>
            </a:xfrm>
            <a:custGeom>
              <a:avLst/>
              <a:gdLst>
                <a:gd name="connsiteX0" fmla="*/ 0 w 833251"/>
                <a:gd name="connsiteY0" fmla="*/ 805353 h 833090"/>
                <a:gd name="connsiteX1" fmla="*/ 0 w 833251"/>
                <a:gd name="connsiteY1" fmla="*/ 27738 h 833090"/>
                <a:gd name="connsiteX2" fmla="*/ 27738 w 833251"/>
                <a:gd name="connsiteY2" fmla="*/ 0 h 833090"/>
                <a:gd name="connsiteX3" fmla="*/ 805514 w 833251"/>
                <a:gd name="connsiteY3" fmla="*/ 0 h 833090"/>
                <a:gd name="connsiteX4" fmla="*/ 833251 w 833251"/>
                <a:gd name="connsiteY4" fmla="*/ 27738 h 833090"/>
                <a:gd name="connsiteX5" fmla="*/ 833251 w 833251"/>
                <a:gd name="connsiteY5" fmla="*/ 805353 h 833090"/>
                <a:gd name="connsiteX6" fmla="*/ 805514 w 833251"/>
                <a:gd name="connsiteY6" fmla="*/ 833090 h 833090"/>
                <a:gd name="connsiteX7" fmla="*/ 27738 w 833251"/>
                <a:gd name="connsiteY7" fmla="*/ 833090 h 833090"/>
                <a:gd name="connsiteX8" fmla="*/ 0 w 833251"/>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251" h="833090">
                  <a:moveTo>
                    <a:pt x="0" y="805353"/>
                  </a:moveTo>
                  <a:lnTo>
                    <a:pt x="0" y="27738"/>
                  </a:lnTo>
                  <a:cubicBezTo>
                    <a:pt x="0" y="12462"/>
                    <a:pt x="12381" y="0"/>
                    <a:pt x="27738" y="0"/>
                  </a:cubicBezTo>
                  <a:lnTo>
                    <a:pt x="805514" y="0"/>
                  </a:lnTo>
                  <a:cubicBezTo>
                    <a:pt x="820790" y="0"/>
                    <a:pt x="833251" y="12381"/>
                    <a:pt x="833251" y="27738"/>
                  </a:cubicBezTo>
                  <a:lnTo>
                    <a:pt x="833251" y="805353"/>
                  </a:lnTo>
                  <a:cubicBezTo>
                    <a:pt x="833251" y="820628"/>
                    <a:pt x="820869" y="833090"/>
                    <a:pt x="805514" y="833090"/>
                  </a:cubicBezTo>
                  <a:lnTo>
                    <a:pt x="27738" y="833090"/>
                  </a:lnTo>
                  <a:cubicBezTo>
                    <a:pt x="12462" y="833010"/>
                    <a:pt x="0" y="820628"/>
                    <a:pt x="0" y="805353"/>
                  </a:cubicBezTo>
                  <a:close/>
                </a:path>
              </a:pathLst>
            </a:custGeom>
            <a:solidFill>
              <a:schemeClr val="accent2"/>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Freeform: Shape 45">
              <a:extLst>
                <a:ext uri="{FF2B5EF4-FFF2-40B4-BE49-F238E27FC236}">
                  <a16:creationId xmlns:a16="http://schemas.microsoft.com/office/drawing/2014/main" id="{748D48B8-C4EC-44C0-8668-9C0DE39E7A5A}"/>
                </a:ext>
              </a:extLst>
            </p:cNvPr>
            <p:cNvSpPr/>
            <p:nvPr/>
          </p:nvSpPr>
          <p:spPr>
            <a:xfrm>
              <a:off x="10327017" y="1167049"/>
              <a:ext cx="420781" cy="420806"/>
            </a:xfrm>
            <a:custGeom>
              <a:avLst/>
              <a:gdLst>
                <a:gd name="connsiteX0" fmla="*/ 179796 w 495251"/>
                <a:gd name="connsiteY0" fmla="*/ 485741 h 495280"/>
                <a:gd name="connsiteX1" fmla="*/ 485712 w 495251"/>
                <a:gd name="connsiteY1" fmla="*/ 315537 h 495280"/>
                <a:gd name="connsiteX2" fmla="*/ 315428 w 495251"/>
                <a:gd name="connsiteY2" fmla="*/ 9540 h 495280"/>
                <a:gd name="connsiteX3" fmla="*/ 9511 w 495251"/>
                <a:gd name="connsiteY3" fmla="*/ 179824 h 495280"/>
                <a:gd name="connsiteX4" fmla="*/ 179796 w 495251"/>
                <a:gd name="connsiteY4" fmla="*/ 485741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51" h="495280">
                  <a:moveTo>
                    <a:pt x="179796" y="485741"/>
                  </a:moveTo>
                  <a:cubicBezTo>
                    <a:pt x="311327" y="523206"/>
                    <a:pt x="448327" y="446988"/>
                    <a:pt x="485712" y="315537"/>
                  </a:cubicBezTo>
                  <a:cubicBezTo>
                    <a:pt x="523178" y="184005"/>
                    <a:pt x="446960" y="47005"/>
                    <a:pt x="315428" y="9540"/>
                  </a:cubicBezTo>
                  <a:cubicBezTo>
                    <a:pt x="183896" y="-27926"/>
                    <a:pt x="46897" y="48292"/>
                    <a:pt x="9511" y="179824"/>
                  </a:cubicBezTo>
                  <a:cubicBezTo>
                    <a:pt x="-27874" y="311276"/>
                    <a:pt x="48264" y="448275"/>
                    <a:pt x="179796" y="485741"/>
                  </a:cubicBezTo>
                  <a:close/>
                </a:path>
              </a:pathLst>
            </a:custGeom>
            <a:gradFill flip="none" rotWithShape="1">
              <a:gsLst>
                <a:gs pos="0">
                  <a:schemeClr val="accent2">
                    <a:lumMod val="60000"/>
                    <a:lumOff val="40000"/>
                  </a:schemeClr>
                </a:gs>
                <a:gs pos="80000">
                  <a:schemeClr val="accent2"/>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9" name="Group 58">
            <a:extLst>
              <a:ext uri="{FF2B5EF4-FFF2-40B4-BE49-F238E27FC236}">
                <a16:creationId xmlns:a16="http://schemas.microsoft.com/office/drawing/2014/main" id="{838F6D8E-8D2B-42A0-A006-20B700841C76}"/>
              </a:ext>
            </a:extLst>
          </p:cNvPr>
          <p:cNvGrpSpPr/>
          <p:nvPr/>
        </p:nvGrpSpPr>
        <p:grpSpPr>
          <a:xfrm>
            <a:off x="1463320" y="3953972"/>
            <a:ext cx="1439616" cy="707820"/>
            <a:chOff x="7993664" y="3953972"/>
            <a:chExt cx="1439616" cy="707820"/>
          </a:xfrm>
        </p:grpSpPr>
        <p:sp>
          <p:nvSpPr>
            <p:cNvPr id="47" name="Freeform: Shape 46">
              <a:extLst>
                <a:ext uri="{FF2B5EF4-FFF2-40B4-BE49-F238E27FC236}">
                  <a16:creationId xmlns:a16="http://schemas.microsoft.com/office/drawing/2014/main" id="{E2B657E2-7909-45A0-8381-F8B276EAAB2C}"/>
                </a:ext>
              </a:extLst>
            </p:cNvPr>
            <p:cNvSpPr/>
            <p:nvPr/>
          </p:nvSpPr>
          <p:spPr>
            <a:xfrm>
              <a:off x="7993664" y="3953972"/>
              <a:ext cx="1439616" cy="707820"/>
            </a:xfrm>
            <a:custGeom>
              <a:avLst/>
              <a:gdLst>
                <a:gd name="connsiteX0" fmla="*/ 0 w 1694400"/>
                <a:gd name="connsiteY0" fmla="*/ 805353 h 833090"/>
                <a:gd name="connsiteX1" fmla="*/ 0 w 1694400"/>
                <a:gd name="connsiteY1" fmla="*/ 27738 h 833090"/>
                <a:gd name="connsiteX2" fmla="*/ 27738 w 1694400"/>
                <a:gd name="connsiteY2" fmla="*/ 0 h 833090"/>
                <a:gd name="connsiteX3" fmla="*/ 1666663 w 1694400"/>
                <a:gd name="connsiteY3" fmla="*/ 0 h 833090"/>
                <a:gd name="connsiteX4" fmla="*/ 1694400 w 1694400"/>
                <a:gd name="connsiteY4" fmla="*/ 27738 h 833090"/>
                <a:gd name="connsiteX5" fmla="*/ 1694400 w 1694400"/>
                <a:gd name="connsiteY5" fmla="*/ 805353 h 833090"/>
                <a:gd name="connsiteX6" fmla="*/ 1666663 w 1694400"/>
                <a:gd name="connsiteY6" fmla="*/ 833090 h 833090"/>
                <a:gd name="connsiteX7" fmla="*/ 27738 w 1694400"/>
                <a:gd name="connsiteY7" fmla="*/ 833090 h 833090"/>
                <a:gd name="connsiteX8" fmla="*/ 0 w 1694400"/>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400" h="833090">
                  <a:moveTo>
                    <a:pt x="0" y="805353"/>
                  </a:moveTo>
                  <a:lnTo>
                    <a:pt x="0" y="27738"/>
                  </a:lnTo>
                  <a:cubicBezTo>
                    <a:pt x="0" y="12462"/>
                    <a:pt x="12381" y="0"/>
                    <a:pt x="27738" y="0"/>
                  </a:cubicBezTo>
                  <a:lnTo>
                    <a:pt x="1666663" y="0"/>
                  </a:lnTo>
                  <a:cubicBezTo>
                    <a:pt x="1681939" y="0"/>
                    <a:pt x="1694400" y="12381"/>
                    <a:pt x="1694400" y="27738"/>
                  </a:cubicBezTo>
                  <a:lnTo>
                    <a:pt x="1694400" y="805353"/>
                  </a:lnTo>
                  <a:cubicBezTo>
                    <a:pt x="1694400" y="820629"/>
                    <a:pt x="1682019" y="833090"/>
                    <a:pt x="1666663" y="833090"/>
                  </a:cubicBezTo>
                  <a:lnTo>
                    <a:pt x="27738" y="833090"/>
                  </a:lnTo>
                  <a:cubicBezTo>
                    <a:pt x="12381" y="833090"/>
                    <a:pt x="0" y="820709"/>
                    <a:pt x="0" y="805353"/>
                  </a:cubicBezTo>
                  <a:close/>
                </a:path>
              </a:pathLst>
            </a:custGeom>
            <a:solidFill>
              <a:schemeClr val="accent2"/>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A5A7580F-CDF7-430A-A3EE-63BEFCB006F7}"/>
                </a:ext>
              </a:extLst>
            </p:cNvPr>
            <p:cNvSpPr/>
            <p:nvPr/>
          </p:nvSpPr>
          <p:spPr>
            <a:xfrm>
              <a:off x="8140279" y="4097196"/>
              <a:ext cx="420806" cy="420781"/>
            </a:xfrm>
            <a:custGeom>
              <a:avLst/>
              <a:gdLst>
                <a:gd name="connsiteX0" fmla="*/ 485740 w 495280"/>
                <a:gd name="connsiteY0" fmla="*/ 179796 h 495251"/>
                <a:gd name="connsiteX1" fmla="*/ 315537 w 495280"/>
                <a:gd name="connsiteY1" fmla="*/ 485712 h 495251"/>
                <a:gd name="connsiteX2" fmla="*/ 9540 w 495280"/>
                <a:gd name="connsiteY2" fmla="*/ 315428 h 495251"/>
                <a:gd name="connsiteX3" fmla="*/ 179824 w 495280"/>
                <a:gd name="connsiteY3" fmla="*/ 9511 h 495251"/>
                <a:gd name="connsiteX4" fmla="*/ 485740 w 495280"/>
                <a:gd name="connsiteY4" fmla="*/ 179796 h 49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51">
                  <a:moveTo>
                    <a:pt x="485740" y="179796"/>
                  </a:moveTo>
                  <a:cubicBezTo>
                    <a:pt x="523207" y="311328"/>
                    <a:pt x="446989" y="448327"/>
                    <a:pt x="315537" y="485712"/>
                  </a:cubicBezTo>
                  <a:cubicBezTo>
                    <a:pt x="184005" y="523178"/>
                    <a:pt x="47006" y="446960"/>
                    <a:pt x="9540" y="315428"/>
                  </a:cubicBezTo>
                  <a:cubicBezTo>
                    <a:pt x="-27926" y="183896"/>
                    <a:pt x="48292" y="46897"/>
                    <a:pt x="179824" y="9511"/>
                  </a:cubicBezTo>
                  <a:cubicBezTo>
                    <a:pt x="311356" y="-27874"/>
                    <a:pt x="448275" y="48263"/>
                    <a:pt x="485740" y="179796"/>
                  </a:cubicBezTo>
                  <a:close/>
                </a:path>
              </a:pathLst>
            </a:custGeom>
            <a:gradFill flip="none" rotWithShape="1">
              <a:gsLst>
                <a:gs pos="0">
                  <a:schemeClr val="accent2">
                    <a:lumMod val="60000"/>
                    <a:lumOff val="40000"/>
                  </a:schemeClr>
                </a:gs>
                <a:gs pos="80000">
                  <a:schemeClr val="accent2"/>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Freeform: Shape 48">
              <a:extLst>
                <a:ext uri="{FF2B5EF4-FFF2-40B4-BE49-F238E27FC236}">
                  <a16:creationId xmlns:a16="http://schemas.microsoft.com/office/drawing/2014/main" id="{0E9104E9-9E77-430E-B627-0B7A38E286C7}"/>
                </a:ext>
              </a:extLst>
            </p:cNvPr>
            <p:cNvSpPr/>
            <p:nvPr/>
          </p:nvSpPr>
          <p:spPr>
            <a:xfrm>
              <a:off x="8869274" y="4097196"/>
              <a:ext cx="420806" cy="420781"/>
            </a:xfrm>
            <a:custGeom>
              <a:avLst/>
              <a:gdLst>
                <a:gd name="connsiteX0" fmla="*/ 485741 w 495280"/>
                <a:gd name="connsiteY0" fmla="*/ 179796 h 495251"/>
                <a:gd name="connsiteX1" fmla="*/ 315537 w 495280"/>
                <a:gd name="connsiteY1" fmla="*/ 485712 h 495251"/>
                <a:gd name="connsiteX2" fmla="*/ 9540 w 495280"/>
                <a:gd name="connsiteY2" fmla="*/ 315428 h 495251"/>
                <a:gd name="connsiteX3" fmla="*/ 179824 w 495280"/>
                <a:gd name="connsiteY3" fmla="*/ 9511 h 495251"/>
                <a:gd name="connsiteX4" fmla="*/ 485741 w 495280"/>
                <a:gd name="connsiteY4" fmla="*/ 179796 h 49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51">
                  <a:moveTo>
                    <a:pt x="485741" y="179796"/>
                  </a:moveTo>
                  <a:cubicBezTo>
                    <a:pt x="523206" y="311328"/>
                    <a:pt x="446989" y="448327"/>
                    <a:pt x="315537" y="485712"/>
                  </a:cubicBezTo>
                  <a:cubicBezTo>
                    <a:pt x="184005" y="523178"/>
                    <a:pt x="47006" y="446960"/>
                    <a:pt x="9540" y="315428"/>
                  </a:cubicBezTo>
                  <a:cubicBezTo>
                    <a:pt x="-27926" y="183896"/>
                    <a:pt x="48292" y="46897"/>
                    <a:pt x="179824" y="9511"/>
                  </a:cubicBezTo>
                  <a:cubicBezTo>
                    <a:pt x="311356" y="-27874"/>
                    <a:pt x="448275" y="48263"/>
                    <a:pt x="485741" y="179796"/>
                  </a:cubicBezTo>
                  <a:close/>
                </a:path>
              </a:pathLst>
            </a:custGeom>
            <a:gradFill flip="none" rotWithShape="1">
              <a:gsLst>
                <a:gs pos="0">
                  <a:schemeClr val="accent2">
                    <a:lumMod val="60000"/>
                    <a:lumOff val="40000"/>
                  </a:schemeClr>
                </a:gs>
                <a:gs pos="80000">
                  <a:schemeClr val="accent2"/>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6" name="Group 65">
            <a:extLst>
              <a:ext uri="{FF2B5EF4-FFF2-40B4-BE49-F238E27FC236}">
                <a16:creationId xmlns:a16="http://schemas.microsoft.com/office/drawing/2014/main" id="{9854C7E0-1085-4A26-9CF2-7F4BE092F62E}"/>
              </a:ext>
            </a:extLst>
          </p:cNvPr>
          <p:cNvGrpSpPr/>
          <p:nvPr/>
        </p:nvGrpSpPr>
        <p:grpSpPr>
          <a:xfrm>
            <a:off x="4396243" y="6149839"/>
            <a:ext cx="1439616" cy="707820"/>
            <a:chOff x="5060741" y="6149839"/>
            <a:chExt cx="1439616" cy="707820"/>
          </a:xfrm>
        </p:grpSpPr>
        <p:sp>
          <p:nvSpPr>
            <p:cNvPr id="50" name="Freeform: Shape 49">
              <a:extLst>
                <a:ext uri="{FF2B5EF4-FFF2-40B4-BE49-F238E27FC236}">
                  <a16:creationId xmlns:a16="http://schemas.microsoft.com/office/drawing/2014/main" id="{DE64EFD9-9D76-4266-9D0D-3A45E0304767}"/>
                </a:ext>
              </a:extLst>
            </p:cNvPr>
            <p:cNvSpPr/>
            <p:nvPr/>
          </p:nvSpPr>
          <p:spPr>
            <a:xfrm>
              <a:off x="5060741" y="6149839"/>
              <a:ext cx="1439616" cy="707820"/>
            </a:xfrm>
            <a:custGeom>
              <a:avLst/>
              <a:gdLst>
                <a:gd name="connsiteX0" fmla="*/ 0 w 1694400"/>
                <a:gd name="connsiteY0" fmla="*/ 805353 h 833090"/>
                <a:gd name="connsiteX1" fmla="*/ 0 w 1694400"/>
                <a:gd name="connsiteY1" fmla="*/ 27738 h 833090"/>
                <a:gd name="connsiteX2" fmla="*/ 27738 w 1694400"/>
                <a:gd name="connsiteY2" fmla="*/ 0 h 833090"/>
                <a:gd name="connsiteX3" fmla="*/ 1666663 w 1694400"/>
                <a:gd name="connsiteY3" fmla="*/ 0 h 833090"/>
                <a:gd name="connsiteX4" fmla="*/ 1694400 w 1694400"/>
                <a:gd name="connsiteY4" fmla="*/ 27738 h 833090"/>
                <a:gd name="connsiteX5" fmla="*/ 1694400 w 1694400"/>
                <a:gd name="connsiteY5" fmla="*/ 805353 h 833090"/>
                <a:gd name="connsiteX6" fmla="*/ 1666663 w 1694400"/>
                <a:gd name="connsiteY6" fmla="*/ 833090 h 833090"/>
                <a:gd name="connsiteX7" fmla="*/ 27738 w 1694400"/>
                <a:gd name="connsiteY7" fmla="*/ 833090 h 833090"/>
                <a:gd name="connsiteX8" fmla="*/ 0 w 1694400"/>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400" h="833090">
                  <a:moveTo>
                    <a:pt x="0" y="805353"/>
                  </a:moveTo>
                  <a:lnTo>
                    <a:pt x="0" y="27738"/>
                  </a:lnTo>
                  <a:cubicBezTo>
                    <a:pt x="0" y="12462"/>
                    <a:pt x="12381" y="0"/>
                    <a:pt x="27738" y="0"/>
                  </a:cubicBezTo>
                  <a:lnTo>
                    <a:pt x="1666663" y="0"/>
                  </a:lnTo>
                  <a:cubicBezTo>
                    <a:pt x="1681939" y="0"/>
                    <a:pt x="1694400" y="12381"/>
                    <a:pt x="1694400" y="27738"/>
                  </a:cubicBezTo>
                  <a:lnTo>
                    <a:pt x="1694400" y="805353"/>
                  </a:lnTo>
                  <a:cubicBezTo>
                    <a:pt x="1694400" y="820629"/>
                    <a:pt x="1682019" y="833090"/>
                    <a:pt x="1666663" y="833090"/>
                  </a:cubicBezTo>
                  <a:lnTo>
                    <a:pt x="27738" y="833090"/>
                  </a:lnTo>
                  <a:cubicBezTo>
                    <a:pt x="12381" y="833090"/>
                    <a:pt x="0" y="820629"/>
                    <a:pt x="0" y="805353"/>
                  </a:cubicBezTo>
                  <a:close/>
                </a:path>
              </a:pathLst>
            </a:custGeom>
            <a:solidFill>
              <a:schemeClr val="accent1"/>
            </a:solidFill>
            <a:ln w="8030" cap="flat">
              <a:noFill/>
              <a:prstDash val="solid"/>
              <a:miter/>
            </a:ln>
            <a:effectLst>
              <a:outerShdw blurRad="952500" dist="482600" dir="8100000" sx="92000" sy="92000" algn="tr" rotWithShape="0">
                <a:srgbClr val="2F305B">
                  <a:alpha val="8000"/>
                </a:srgbClr>
              </a:outerShdw>
            </a:effectLst>
          </p:spPr>
          <p:txBody>
            <a:bodyPr rtlCol="0" anchor="ctr"/>
            <a:lstStyle/>
            <a:p>
              <a:endParaRPr lang="en-US"/>
            </a:p>
          </p:txBody>
        </p:sp>
        <p:sp>
          <p:nvSpPr>
            <p:cNvPr id="51" name="Freeform: Shape 50">
              <a:extLst>
                <a:ext uri="{FF2B5EF4-FFF2-40B4-BE49-F238E27FC236}">
                  <a16:creationId xmlns:a16="http://schemas.microsoft.com/office/drawing/2014/main" id="{71BA21D0-EC2A-49AF-A5FE-48B237685E30}"/>
                </a:ext>
              </a:extLst>
            </p:cNvPr>
            <p:cNvSpPr/>
            <p:nvPr/>
          </p:nvSpPr>
          <p:spPr>
            <a:xfrm>
              <a:off x="5207356" y="6293375"/>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6" y="311362"/>
                    <a:pt x="446988" y="448361"/>
                    <a:pt x="315537" y="485747"/>
                  </a:cubicBezTo>
                  <a:cubicBezTo>
                    <a:pt x="184005" y="523212"/>
                    <a:pt x="47005" y="446994"/>
                    <a:pt x="9540" y="315462"/>
                  </a:cubicBezTo>
                  <a:cubicBezTo>
                    <a:pt x="-27926" y="183930"/>
                    <a:pt x="48292" y="46931"/>
                    <a:pt x="179824" y="9546"/>
                  </a:cubicBezTo>
                  <a:cubicBezTo>
                    <a:pt x="311356" y="-27920"/>
                    <a:pt x="448275" y="48217"/>
                    <a:pt x="485741" y="179830"/>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sp>
          <p:nvSpPr>
            <p:cNvPr id="52" name="Freeform: Shape 51">
              <a:extLst>
                <a:ext uri="{FF2B5EF4-FFF2-40B4-BE49-F238E27FC236}">
                  <a16:creationId xmlns:a16="http://schemas.microsoft.com/office/drawing/2014/main" id="{6C05C261-1D40-439F-A166-97791D0393AD}"/>
                </a:ext>
              </a:extLst>
            </p:cNvPr>
            <p:cNvSpPr/>
            <p:nvPr/>
          </p:nvSpPr>
          <p:spPr>
            <a:xfrm>
              <a:off x="5936351" y="6293375"/>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6" y="311362"/>
                    <a:pt x="446989" y="448361"/>
                    <a:pt x="315537" y="485747"/>
                  </a:cubicBezTo>
                  <a:cubicBezTo>
                    <a:pt x="184005" y="523212"/>
                    <a:pt x="47005" y="446994"/>
                    <a:pt x="9540" y="315462"/>
                  </a:cubicBezTo>
                  <a:cubicBezTo>
                    <a:pt x="-27926" y="183930"/>
                    <a:pt x="48292" y="46931"/>
                    <a:pt x="179824" y="9546"/>
                  </a:cubicBezTo>
                  <a:cubicBezTo>
                    <a:pt x="311356" y="-27920"/>
                    <a:pt x="448275" y="48217"/>
                    <a:pt x="485741" y="179830"/>
                  </a:cubicBezTo>
                  <a:close/>
                </a:path>
              </a:pathLst>
            </a:custGeom>
            <a:gradFill flip="none" rotWithShape="1">
              <a:gsLst>
                <a:gs pos="0">
                  <a:schemeClr val="accent1">
                    <a:lumMod val="60000"/>
                    <a:lumOff val="40000"/>
                  </a:schemeClr>
                </a:gs>
                <a:gs pos="80000">
                  <a:schemeClr val="accent1"/>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tlCol="0" anchor="ctr"/>
            <a:lstStyle/>
            <a:p>
              <a:endParaRPr lang="en-US"/>
            </a:p>
          </p:txBody>
        </p:sp>
      </p:grpSp>
      <p:sp>
        <p:nvSpPr>
          <p:cNvPr id="113" name="TextBox 112">
            <a:extLst>
              <a:ext uri="{FF2B5EF4-FFF2-40B4-BE49-F238E27FC236}">
                <a16:creationId xmlns:a16="http://schemas.microsoft.com/office/drawing/2014/main" id="{051F6687-9F75-45AB-B2B3-4D7F2A3B6FD7}"/>
              </a:ext>
            </a:extLst>
          </p:cNvPr>
          <p:cNvSpPr txBox="1"/>
          <p:nvPr/>
        </p:nvSpPr>
        <p:spPr>
          <a:xfrm>
            <a:off x="2781837" y="1037528"/>
            <a:ext cx="5880941" cy="752642"/>
          </a:xfrm>
          <a:prstGeom prst="rect">
            <a:avLst/>
          </a:prstGeom>
          <a:noFill/>
        </p:spPr>
        <p:txBody>
          <a:bodyPr wrap="square" rtlCol="0">
            <a:spAutoFit/>
          </a:bodyPr>
          <a:lstStyle/>
          <a:p>
            <a:pPr>
              <a:lnSpc>
                <a:spcPct val="110000"/>
              </a:lnSpc>
            </a:pPr>
            <a:r>
              <a:rPr lang="en-US" sz="2000" dirty="0">
                <a:solidFill>
                  <a:srgbClr val="2F305B"/>
                </a:solidFill>
                <a:latin typeface="+mj-lt"/>
              </a:rPr>
              <a:t>Frankston bogans vic market, the city a loop food bloggers brunswick and.</a:t>
            </a:r>
          </a:p>
        </p:txBody>
      </p:sp>
      <p:sp>
        <p:nvSpPr>
          <p:cNvPr id="116" name="TextBox 115">
            <a:extLst>
              <a:ext uri="{FF2B5EF4-FFF2-40B4-BE49-F238E27FC236}">
                <a16:creationId xmlns:a16="http://schemas.microsoft.com/office/drawing/2014/main" id="{45C45D15-FB55-4CAC-80C5-F410EE8BFBA1}"/>
              </a:ext>
            </a:extLst>
          </p:cNvPr>
          <p:cNvSpPr txBox="1"/>
          <p:nvPr/>
        </p:nvSpPr>
        <p:spPr>
          <a:xfrm>
            <a:off x="1057438" y="872740"/>
            <a:ext cx="1635296" cy="1107996"/>
          </a:xfrm>
          <a:prstGeom prst="rect">
            <a:avLst/>
          </a:prstGeom>
          <a:noFill/>
        </p:spPr>
        <p:txBody>
          <a:bodyPr wrap="square" rtlCol="0">
            <a:spAutoFit/>
          </a:bodyPr>
          <a:lstStyle/>
          <a:p>
            <a:pPr algn="r"/>
            <a:r>
              <a:rPr lang="en-US" sz="6600" dirty="0">
                <a:solidFill>
                  <a:schemeClr val="accent1"/>
                </a:solidFill>
                <a:effectLst>
                  <a:outerShdw blurRad="368300" dist="254000" dir="8100000" sx="96000" sy="96000" algn="tr" rotWithShape="0">
                    <a:schemeClr val="accent1">
                      <a:alpha val="30000"/>
                    </a:schemeClr>
                  </a:outerShdw>
                </a:effectLst>
                <a:latin typeface="+mj-lt"/>
              </a:rPr>
              <a:t>01</a:t>
            </a:r>
          </a:p>
        </p:txBody>
      </p:sp>
      <p:sp>
        <p:nvSpPr>
          <p:cNvPr id="124" name="TextBox 123">
            <a:extLst>
              <a:ext uri="{FF2B5EF4-FFF2-40B4-BE49-F238E27FC236}">
                <a16:creationId xmlns:a16="http://schemas.microsoft.com/office/drawing/2014/main" id="{E8B5D5D5-5481-4E25-9856-B9B053A4622B}"/>
              </a:ext>
            </a:extLst>
          </p:cNvPr>
          <p:cNvSpPr txBox="1"/>
          <p:nvPr/>
        </p:nvSpPr>
        <p:spPr>
          <a:xfrm>
            <a:off x="4185308" y="2371437"/>
            <a:ext cx="5880941" cy="752642"/>
          </a:xfrm>
          <a:prstGeom prst="rect">
            <a:avLst/>
          </a:prstGeom>
          <a:noFill/>
        </p:spPr>
        <p:txBody>
          <a:bodyPr wrap="square" rtlCol="0">
            <a:spAutoFit/>
          </a:bodyPr>
          <a:lstStyle/>
          <a:p>
            <a:pPr>
              <a:lnSpc>
                <a:spcPct val="110000"/>
              </a:lnSpc>
            </a:pPr>
            <a:r>
              <a:rPr lang="en-US" sz="2000" dirty="0">
                <a:solidFill>
                  <a:srgbClr val="2F305B"/>
                </a:solidFill>
                <a:latin typeface="+mj-lt"/>
              </a:rPr>
              <a:t>Frankston bogans vic market, the city a loop food bloggers brunswick and.</a:t>
            </a:r>
          </a:p>
        </p:txBody>
      </p:sp>
      <p:sp>
        <p:nvSpPr>
          <p:cNvPr id="125" name="TextBox 124">
            <a:extLst>
              <a:ext uri="{FF2B5EF4-FFF2-40B4-BE49-F238E27FC236}">
                <a16:creationId xmlns:a16="http://schemas.microsoft.com/office/drawing/2014/main" id="{B88325A7-0527-46D7-B1BD-63F8F1D042B0}"/>
              </a:ext>
            </a:extLst>
          </p:cNvPr>
          <p:cNvSpPr txBox="1"/>
          <p:nvPr/>
        </p:nvSpPr>
        <p:spPr>
          <a:xfrm>
            <a:off x="2460909" y="2206649"/>
            <a:ext cx="1635296" cy="1107996"/>
          </a:xfrm>
          <a:prstGeom prst="rect">
            <a:avLst/>
          </a:prstGeom>
          <a:noFill/>
        </p:spPr>
        <p:txBody>
          <a:bodyPr wrap="square" rtlCol="0">
            <a:spAutoFit/>
          </a:bodyPr>
          <a:lstStyle/>
          <a:p>
            <a:pPr algn="r"/>
            <a:r>
              <a:rPr lang="en-US" sz="6600" dirty="0">
                <a:solidFill>
                  <a:schemeClr val="accent2"/>
                </a:solidFill>
                <a:effectLst>
                  <a:outerShdw blurRad="368300" dist="254000" dir="8100000" sx="96000" sy="96000" algn="tr" rotWithShape="0">
                    <a:schemeClr val="accent2">
                      <a:alpha val="30000"/>
                    </a:schemeClr>
                  </a:outerShdw>
                </a:effectLst>
                <a:latin typeface="+mj-lt"/>
              </a:rPr>
              <a:t>02</a:t>
            </a:r>
          </a:p>
        </p:txBody>
      </p:sp>
      <p:sp>
        <p:nvSpPr>
          <p:cNvPr id="127" name="TextBox 126">
            <a:extLst>
              <a:ext uri="{FF2B5EF4-FFF2-40B4-BE49-F238E27FC236}">
                <a16:creationId xmlns:a16="http://schemas.microsoft.com/office/drawing/2014/main" id="{36EFDD83-EB38-4836-A0E8-0B4720040CF1}"/>
              </a:ext>
            </a:extLst>
          </p:cNvPr>
          <p:cNvSpPr txBox="1"/>
          <p:nvPr/>
        </p:nvSpPr>
        <p:spPr>
          <a:xfrm>
            <a:off x="5447384" y="3705346"/>
            <a:ext cx="5880941" cy="752642"/>
          </a:xfrm>
          <a:prstGeom prst="rect">
            <a:avLst/>
          </a:prstGeom>
          <a:noFill/>
        </p:spPr>
        <p:txBody>
          <a:bodyPr wrap="square" rtlCol="0">
            <a:spAutoFit/>
          </a:bodyPr>
          <a:lstStyle/>
          <a:p>
            <a:pPr>
              <a:lnSpc>
                <a:spcPct val="110000"/>
              </a:lnSpc>
            </a:pPr>
            <a:r>
              <a:rPr lang="en-US" sz="2000" dirty="0">
                <a:solidFill>
                  <a:srgbClr val="2F305B"/>
                </a:solidFill>
                <a:latin typeface="+mj-lt"/>
              </a:rPr>
              <a:t>Frankston bogans vic market, the city a loop food bloggers brunswick and.</a:t>
            </a:r>
          </a:p>
        </p:txBody>
      </p:sp>
      <p:sp>
        <p:nvSpPr>
          <p:cNvPr id="128" name="TextBox 127">
            <a:extLst>
              <a:ext uri="{FF2B5EF4-FFF2-40B4-BE49-F238E27FC236}">
                <a16:creationId xmlns:a16="http://schemas.microsoft.com/office/drawing/2014/main" id="{FFDB3AD1-C9AE-44B7-86BE-8F85C78611F6}"/>
              </a:ext>
            </a:extLst>
          </p:cNvPr>
          <p:cNvSpPr txBox="1"/>
          <p:nvPr/>
        </p:nvSpPr>
        <p:spPr>
          <a:xfrm>
            <a:off x="3722985" y="3540558"/>
            <a:ext cx="1635296" cy="1107996"/>
          </a:xfrm>
          <a:prstGeom prst="rect">
            <a:avLst/>
          </a:prstGeom>
          <a:noFill/>
        </p:spPr>
        <p:txBody>
          <a:bodyPr wrap="square" rtlCol="0">
            <a:spAutoFit/>
          </a:bodyPr>
          <a:lstStyle/>
          <a:p>
            <a:pPr algn="r"/>
            <a:r>
              <a:rPr lang="en-US" sz="6600" dirty="0">
                <a:solidFill>
                  <a:schemeClr val="accent3"/>
                </a:solidFill>
                <a:effectLst>
                  <a:outerShdw blurRad="368300" dist="254000" dir="8100000" sx="96000" sy="96000" algn="tr" rotWithShape="0">
                    <a:schemeClr val="accent3">
                      <a:alpha val="30000"/>
                    </a:schemeClr>
                  </a:outerShdw>
                </a:effectLst>
                <a:latin typeface="+mj-lt"/>
              </a:rPr>
              <a:t>03</a:t>
            </a:r>
          </a:p>
        </p:txBody>
      </p:sp>
      <p:sp>
        <p:nvSpPr>
          <p:cNvPr id="130" name="TextBox 129">
            <a:extLst>
              <a:ext uri="{FF2B5EF4-FFF2-40B4-BE49-F238E27FC236}">
                <a16:creationId xmlns:a16="http://schemas.microsoft.com/office/drawing/2014/main" id="{FB81EE1E-B796-4225-AB71-4AF258AFCB52}"/>
              </a:ext>
            </a:extLst>
          </p:cNvPr>
          <p:cNvSpPr txBox="1"/>
          <p:nvPr/>
        </p:nvSpPr>
        <p:spPr>
          <a:xfrm>
            <a:off x="6832142" y="5039255"/>
            <a:ext cx="4368530" cy="752642"/>
          </a:xfrm>
          <a:prstGeom prst="rect">
            <a:avLst/>
          </a:prstGeom>
          <a:noFill/>
        </p:spPr>
        <p:txBody>
          <a:bodyPr wrap="square" rtlCol="0">
            <a:spAutoFit/>
          </a:bodyPr>
          <a:lstStyle/>
          <a:p>
            <a:pPr>
              <a:lnSpc>
                <a:spcPct val="110000"/>
              </a:lnSpc>
            </a:pPr>
            <a:r>
              <a:rPr lang="en-US" sz="2000" dirty="0">
                <a:solidFill>
                  <a:srgbClr val="2F305B"/>
                </a:solidFill>
                <a:latin typeface="+mj-lt"/>
              </a:rPr>
              <a:t>Frankston bogans vic market, the city a loop food bloggers.</a:t>
            </a:r>
          </a:p>
        </p:txBody>
      </p:sp>
      <p:sp>
        <p:nvSpPr>
          <p:cNvPr id="131" name="TextBox 130">
            <a:extLst>
              <a:ext uri="{FF2B5EF4-FFF2-40B4-BE49-F238E27FC236}">
                <a16:creationId xmlns:a16="http://schemas.microsoft.com/office/drawing/2014/main" id="{E7AE8596-4EFB-45C5-A9F8-1E2C5D3EC476}"/>
              </a:ext>
            </a:extLst>
          </p:cNvPr>
          <p:cNvSpPr txBox="1"/>
          <p:nvPr/>
        </p:nvSpPr>
        <p:spPr>
          <a:xfrm>
            <a:off x="5107742" y="4874467"/>
            <a:ext cx="1635296" cy="1107996"/>
          </a:xfrm>
          <a:prstGeom prst="rect">
            <a:avLst/>
          </a:prstGeom>
          <a:noFill/>
        </p:spPr>
        <p:txBody>
          <a:bodyPr wrap="square" rtlCol="0">
            <a:spAutoFit/>
          </a:bodyPr>
          <a:lstStyle/>
          <a:p>
            <a:pPr algn="r"/>
            <a:r>
              <a:rPr lang="en-US" sz="6600" dirty="0">
                <a:solidFill>
                  <a:schemeClr val="accent4"/>
                </a:solidFill>
                <a:effectLst>
                  <a:outerShdw blurRad="368300" dist="254000" dir="8100000" sx="96000" sy="96000" algn="tr" rotWithShape="0">
                    <a:schemeClr val="accent4">
                      <a:alpha val="30000"/>
                    </a:schemeClr>
                  </a:outerShdw>
                </a:effectLst>
                <a:latin typeface="+mj-lt"/>
              </a:rPr>
              <a:t>04</a:t>
            </a:r>
          </a:p>
        </p:txBody>
      </p:sp>
      <p:grpSp>
        <p:nvGrpSpPr>
          <p:cNvPr id="132" name="Group 131">
            <a:extLst>
              <a:ext uri="{FF2B5EF4-FFF2-40B4-BE49-F238E27FC236}">
                <a16:creationId xmlns:a16="http://schemas.microsoft.com/office/drawing/2014/main" id="{228CD6A1-3904-450C-ACC5-BA330FA9F4CD}"/>
              </a:ext>
            </a:extLst>
          </p:cNvPr>
          <p:cNvGrpSpPr/>
          <p:nvPr/>
        </p:nvGrpSpPr>
        <p:grpSpPr>
          <a:xfrm>
            <a:off x="10752384" y="0"/>
            <a:ext cx="1439616" cy="1439479"/>
            <a:chOff x="9456983" y="5418521"/>
            <a:chExt cx="1439616" cy="1439479"/>
          </a:xfrm>
        </p:grpSpPr>
        <p:sp>
          <p:nvSpPr>
            <p:cNvPr id="133" name="Freeform: Shape 132">
              <a:extLst>
                <a:ext uri="{FF2B5EF4-FFF2-40B4-BE49-F238E27FC236}">
                  <a16:creationId xmlns:a16="http://schemas.microsoft.com/office/drawing/2014/main" id="{2F5DA475-D23C-454D-9997-FF87AAEF011A}"/>
                </a:ext>
              </a:extLst>
            </p:cNvPr>
            <p:cNvSpPr/>
            <p:nvPr/>
          </p:nvSpPr>
          <p:spPr>
            <a:xfrm>
              <a:off x="9456983" y="5418521"/>
              <a:ext cx="1439616" cy="1439479"/>
            </a:xfrm>
            <a:custGeom>
              <a:avLst/>
              <a:gdLst>
                <a:gd name="connsiteX0" fmla="*/ 0 w 1694400"/>
                <a:gd name="connsiteY0" fmla="*/ 1666421 h 1694239"/>
                <a:gd name="connsiteX1" fmla="*/ 0 w 1694400"/>
                <a:gd name="connsiteY1" fmla="*/ 27738 h 1694239"/>
                <a:gd name="connsiteX2" fmla="*/ 27738 w 1694400"/>
                <a:gd name="connsiteY2" fmla="*/ 0 h 1694239"/>
                <a:gd name="connsiteX3" fmla="*/ 1666663 w 1694400"/>
                <a:gd name="connsiteY3" fmla="*/ 0 h 1694239"/>
                <a:gd name="connsiteX4" fmla="*/ 1694400 w 1694400"/>
                <a:gd name="connsiteY4" fmla="*/ 27738 h 1694239"/>
                <a:gd name="connsiteX5" fmla="*/ 1694400 w 1694400"/>
                <a:gd name="connsiteY5" fmla="*/ 1666502 h 1694239"/>
                <a:gd name="connsiteX6" fmla="*/ 1666663 w 1694400"/>
                <a:gd name="connsiteY6" fmla="*/ 1694239 h 1694239"/>
                <a:gd name="connsiteX7" fmla="*/ 27738 w 1694400"/>
                <a:gd name="connsiteY7" fmla="*/ 1694239 h 1694239"/>
                <a:gd name="connsiteX8" fmla="*/ 0 w 1694400"/>
                <a:gd name="connsiteY8" fmla="*/ 1666421 h 169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400" h="1694239">
                  <a:moveTo>
                    <a:pt x="0" y="1666421"/>
                  </a:moveTo>
                  <a:lnTo>
                    <a:pt x="0" y="27738"/>
                  </a:lnTo>
                  <a:cubicBezTo>
                    <a:pt x="0" y="12462"/>
                    <a:pt x="12381" y="0"/>
                    <a:pt x="27738" y="0"/>
                  </a:cubicBezTo>
                  <a:lnTo>
                    <a:pt x="1666663" y="0"/>
                  </a:lnTo>
                  <a:cubicBezTo>
                    <a:pt x="1681939" y="0"/>
                    <a:pt x="1694400" y="12381"/>
                    <a:pt x="1694400" y="27738"/>
                  </a:cubicBezTo>
                  <a:lnTo>
                    <a:pt x="1694400" y="1666502"/>
                  </a:lnTo>
                  <a:cubicBezTo>
                    <a:pt x="1694400" y="1681778"/>
                    <a:pt x="1682019" y="1694239"/>
                    <a:pt x="1666663" y="1694239"/>
                  </a:cubicBezTo>
                  <a:lnTo>
                    <a:pt x="27738" y="1694239"/>
                  </a:lnTo>
                  <a:cubicBezTo>
                    <a:pt x="12462" y="1694159"/>
                    <a:pt x="0" y="1681778"/>
                    <a:pt x="0" y="1666421"/>
                  </a:cubicBezTo>
                  <a:close/>
                </a:path>
              </a:pathLst>
            </a:custGeom>
            <a:solidFill>
              <a:schemeClr val="accent4"/>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4" name="Freeform: Shape 133">
              <a:extLst>
                <a:ext uri="{FF2B5EF4-FFF2-40B4-BE49-F238E27FC236}">
                  <a16:creationId xmlns:a16="http://schemas.microsoft.com/office/drawing/2014/main" id="{8EDC1D25-30A7-4901-80A8-3527E6B5B0D7}"/>
                </a:ext>
              </a:extLst>
            </p:cNvPr>
            <p:cNvSpPr/>
            <p:nvPr/>
          </p:nvSpPr>
          <p:spPr>
            <a:xfrm>
              <a:off x="9603667" y="5566161"/>
              <a:ext cx="420806" cy="420806"/>
            </a:xfrm>
            <a:custGeom>
              <a:avLst/>
              <a:gdLst>
                <a:gd name="connsiteX0" fmla="*/ 485740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0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0" y="179824"/>
                  </a:moveTo>
                  <a:cubicBezTo>
                    <a:pt x="523206" y="311356"/>
                    <a:pt x="446989" y="448355"/>
                    <a:pt x="315537" y="485740"/>
                  </a:cubicBezTo>
                  <a:cubicBezTo>
                    <a:pt x="184005" y="523206"/>
                    <a:pt x="47006" y="446988"/>
                    <a:pt x="9540" y="315456"/>
                  </a:cubicBezTo>
                  <a:cubicBezTo>
                    <a:pt x="-27926" y="183924"/>
                    <a:pt x="48292" y="46925"/>
                    <a:pt x="179824" y="9540"/>
                  </a:cubicBezTo>
                  <a:cubicBezTo>
                    <a:pt x="311276" y="-27926"/>
                    <a:pt x="448275" y="48292"/>
                    <a:pt x="485740" y="179824"/>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5" name="Freeform: Shape 134">
              <a:extLst>
                <a:ext uri="{FF2B5EF4-FFF2-40B4-BE49-F238E27FC236}">
                  <a16:creationId xmlns:a16="http://schemas.microsoft.com/office/drawing/2014/main" id="{A46ECEBC-F5AE-4B0C-A3A1-EB31FEDDC609}"/>
                </a:ext>
              </a:extLst>
            </p:cNvPr>
            <p:cNvSpPr/>
            <p:nvPr/>
          </p:nvSpPr>
          <p:spPr>
            <a:xfrm>
              <a:off x="10332663" y="5566161"/>
              <a:ext cx="420806" cy="420806"/>
            </a:xfrm>
            <a:custGeom>
              <a:avLst/>
              <a:gdLst>
                <a:gd name="connsiteX0" fmla="*/ 485741 w 495280"/>
                <a:gd name="connsiteY0" fmla="*/ 179824 h 495280"/>
                <a:gd name="connsiteX1" fmla="*/ 315537 w 495280"/>
                <a:gd name="connsiteY1" fmla="*/ 485740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8" y="448355"/>
                    <a:pt x="315537" y="485740"/>
                  </a:cubicBezTo>
                  <a:cubicBezTo>
                    <a:pt x="184004" y="523206"/>
                    <a:pt x="47005" y="446988"/>
                    <a:pt x="9540" y="315456"/>
                  </a:cubicBezTo>
                  <a:cubicBezTo>
                    <a:pt x="-27926" y="183924"/>
                    <a:pt x="48292" y="46925"/>
                    <a:pt x="179824" y="9540"/>
                  </a:cubicBezTo>
                  <a:cubicBezTo>
                    <a:pt x="311276" y="-27926"/>
                    <a:pt x="448275" y="48292"/>
                    <a:pt x="485741" y="179824"/>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6" name="Freeform: Shape 135">
              <a:extLst>
                <a:ext uri="{FF2B5EF4-FFF2-40B4-BE49-F238E27FC236}">
                  <a16:creationId xmlns:a16="http://schemas.microsoft.com/office/drawing/2014/main" id="{3E7C2F03-2EED-4F46-B9B3-21DF6392A058}"/>
                </a:ext>
              </a:extLst>
            </p:cNvPr>
            <p:cNvSpPr/>
            <p:nvPr/>
          </p:nvSpPr>
          <p:spPr>
            <a:xfrm>
              <a:off x="9603667" y="6293375"/>
              <a:ext cx="420806" cy="420811"/>
            </a:xfrm>
            <a:custGeom>
              <a:avLst/>
              <a:gdLst>
                <a:gd name="connsiteX0" fmla="*/ 485740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0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0" y="179830"/>
                  </a:moveTo>
                  <a:cubicBezTo>
                    <a:pt x="523206" y="311362"/>
                    <a:pt x="446989" y="448361"/>
                    <a:pt x="315537" y="485747"/>
                  </a:cubicBezTo>
                  <a:cubicBezTo>
                    <a:pt x="184005" y="523212"/>
                    <a:pt x="47006" y="446994"/>
                    <a:pt x="9540" y="315462"/>
                  </a:cubicBezTo>
                  <a:cubicBezTo>
                    <a:pt x="-27926" y="183930"/>
                    <a:pt x="48292" y="46931"/>
                    <a:pt x="179824" y="9546"/>
                  </a:cubicBezTo>
                  <a:cubicBezTo>
                    <a:pt x="311276" y="-27920"/>
                    <a:pt x="448275" y="48217"/>
                    <a:pt x="485740" y="179830"/>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Freeform: Shape 136">
              <a:extLst>
                <a:ext uri="{FF2B5EF4-FFF2-40B4-BE49-F238E27FC236}">
                  <a16:creationId xmlns:a16="http://schemas.microsoft.com/office/drawing/2014/main" id="{DCBA3487-E3CE-48CC-B44C-5D691DE9C0C8}"/>
                </a:ext>
              </a:extLst>
            </p:cNvPr>
            <p:cNvSpPr/>
            <p:nvPr/>
          </p:nvSpPr>
          <p:spPr>
            <a:xfrm>
              <a:off x="10332663" y="6293375"/>
              <a:ext cx="420806" cy="420811"/>
            </a:xfrm>
            <a:custGeom>
              <a:avLst/>
              <a:gdLst>
                <a:gd name="connsiteX0" fmla="*/ 485741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1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1" y="179830"/>
                  </a:moveTo>
                  <a:cubicBezTo>
                    <a:pt x="523206" y="311362"/>
                    <a:pt x="446988" y="448361"/>
                    <a:pt x="315537" y="485747"/>
                  </a:cubicBezTo>
                  <a:cubicBezTo>
                    <a:pt x="184004" y="523212"/>
                    <a:pt x="47005" y="446994"/>
                    <a:pt x="9540" y="315462"/>
                  </a:cubicBezTo>
                  <a:cubicBezTo>
                    <a:pt x="-27926" y="183930"/>
                    <a:pt x="48292" y="46931"/>
                    <a:pt x="179824" y="9546"/>
                  </a:cubicBezTo>
                  <a:cubicBezTo>
                    <a:pt x="311276" y="-27920"/>
                    <a:pt x="448275" y="48217"/>
                    <a:pt x="485741" y="179830"/>
                  </a:cubicBezTo>
                  <a:close/>
                </a:path>
              </a:pathLst>
            </a:custGeom>
            <a:gradFill flip="none" rotWithShape="1">
              <a:gsLst>
                <a:gs pos="0">
                  <a:schemeClr val="accent4">
                    <a:lumMod val="60000"/>
                    <a:lumOff val="40000"/>
                  </a:schemeClr>
                </a:gs>
                <a:gs pos="80000">
                  <a:schemeClr val="accent4"/>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8" name="Group 137">
            <a:extLst>
              <a:ext uri="{FF2B5EF4-FFF2-40B4-BE49-F238E27FC236}">
                <a16:creationId xmlns:a16="http://schemas.microsoft.com/office/drawing/2014/main" id="{C7043BC1-51F8-46D1-BF16-6C834CD42C47}"/>
              </a:ext>
            </a:extLst>
          </p:cNvPr>
          <p:cNvGrpSpPr/>
          <p:nvPr/>
        </p:nvGrpSpPr>
        <p:grpSpPr>
          <a:xfrm>
            <a:off x="10022625" y="0"/>
            <a:ext cx="707956" cy="707820"/>
            <a:chOff x="8728329" y="2490380"/>
            <a:chExt cx="707956" cy="707820"/>
          </a:xfrm>
        </p:grpSpPr>
        <p:sp>
          <p:nvSpPr>
            <p:cNvPr id="139" name="Freeform: Shape 138">
              <a:extLst>
                <a:ext uri="{FF2B5EF4-FFF2-40B4-BE49-F238E27FC236}">
                  <a16:creationId xmlns:a16="http://schemas.microsoft.com/office/drawing/2014/main" id="{A6158CCC-D38C-481D-ACC8-1A1A863C2248}"/>
                </a:ext>
              </a:extLst>
            </p:cNvPr>
            <p:cNvSpPr/>
            <p:nvPr/>
          </p:nvSpPr>
          <p:spPr>
            <a:xfrm>
              <a:off x="8728329" y="2490380"/>
              <a:ext cx="707956" cy="707820"/>
            </a:xfrm>
            <a:custGeom>
              <a:avLst/>
              <a:gdLst>
                <a:gd name="connsiteX0" fmla="*/ 0 w 833251"/>
                <a:gd name="connsiteY0" fmla="*/ 805353 h 833090"/>
                <a:gd name="connsiteX1" fmla="*/ 0 w 833251"/>
                <a:gd name="connsiteY1" fmla="*/ 27737 h 833090"/>
                <a:gd name="connsiteX2" fmla="*/ 27738 w 833251"/>
                <a:gd name="connsiteY2" fmla="*/ 0 h 833090"/>
                <a:gd name="connsiteX3" fmla="*/ 805514 w 833251"/>
                <a:gd name="connsiteY3" fmla="*/ 0 h 833090"/>
                <a:gd name="connsiteX4" fmla="*/ 833251 w 833251"/>
                <a:gd name="connsiteY4" fmla="*/ 27737 h 833090"/>
                <a:gd name="connsiteX5" fmla="*/ 833251 w 833251"/>
                <a:gd name="connsiteY5" fmla="*/ 805353 h 833090"/>
                <a:gd name="connsiteX6" fmla="*/ 805514 w 833251"/>
                <a:gd name="connsiteY6" fmla="*/ 833090 h 833090"/>
                <a:gd name="connsiteX7" fmla="*/ 27738 w 833251"/>
                <a:gd name="connsiteY7" fmla="*/ 833090 h 833090"/>
                <a:gd name="connsiteX8" fmla="*/ 0 w 833251"/>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251" h="833090">
                  <a:moveTo>
                    <a:pt x="0" y="805353"/>
                  </a:moveTo>
                  <a:lnTo>
                    <a:pt x="0" y="27737"/>
                  </a:lnTo>
                  <a:cubicBezTo>
                    <a:pt x="0" y="12462"/>
                    <a:pt x="12382" y="0"/>
                    <a:pt x="27738" y="0"/>
                  </a:cubicBezTo>
                  <a:lnTo>
                    <a:pt x="805514" y="0"/>
                  </a:lnTo>
                  <a:cubicBezTo>
                    <a:pt x="820790" y="0"/>
                    <a:pt x="833251" y="12381"/>
                    <a:pt x="833251" y="27737"/>
                  </a:cubicBezTo>
                  <a:lnTo>
                    <a:pt x="833251" y="805353"/>
                  </a:lnTo>
                  <a:cubicBezTo>
                    <a:pt x="833251" y="820628"/>
                    <a:pt x="820870" y="833090"/>
                    <a:pt x="805514" y="833090"/>
                  </a:cubicBezTo>
                  <a:lnTo>
                    <a:pt x="27738" y="833090"/>
                  </a:lnTo>
                  <a:cubicBezTo>
                    <a:pt x="12382" y="833090"/>
                    <a:pt x="0" y="820709"/>
                    <a:pt x="0" y="805353"/>
                  </a:cubicBezTo>
                  <a:close/>
                </a:path>
              </a:pathLst>
            </a:custGeom>
            <a:solidFill>
              <a:schemeClr val="accent3"/>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0" name="Freeform: Shape 139">
              <a:extLst>
                <a:ext uri="{FF2B5EF4-FFF2-40B4-BE49-F238E27FC236}">
                  <a16:creationId xmlns:a16="http://schemas.microsoft.com/office/drawing/2014/main" id="{15CA9A91-D065-41ED-BCBF-F5EEA26EADED}"/>
                </a:ext>
              </a:extLst>
            </p:cNvPr>
            <p:cNvSpPr/>
            <p:nvPr/>
          </p:nvSpPr>
          <p:spPr>
            <a:xfrm>
              <a:off x="8874945" y="2633642"/>
              <a:ext cx="420806" cy="420811"/>
            </a:xfrm>
            <a:custGeom>
              <a:avLst/>
              <a:gdLst>
                <a:gd name="connsiteX0" fmla="*/ 485740 w 495280"/>
                <a:gd name="connsiteY0" fmla="*/ 179830 h 495286"/>
                <a:gd name="connsiteX1" fmla="*/ 315537 w 495280"/>
                <a:gd name="connsiteY1" fmla="*/ 485747 h 495286"/>
                <a:gd name="connsiteX2" fmla="*/ 9540 w 495280"/>
                <a:gd name="connsiteY2" fmla="*/ 315462 h 495286"/>
                <a:gd name="connsiteX3" fmla="*/ 179824 w 495280"/>
                <a:gd name="connsiteY3" fmla="*/ 9546 h 495286"/>
                <a:gd name="connsiteX4" fmla="*/ 485740 w 495280"/>
                <a:gd name="connsiteY4" fmla="*/ 179830 h 49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6">
                  <a:moveTo>
                    <a:pt x="485740" y="179830"/>
                  </a:moveTo>
                  <a:cubicBezTo>
                    <a:pt x="523206" y="311362"/>
                    <a:pt x="446988" y="448361"/>
                    <a:pt x="315537" y="485747"/>
                  </a:cubicBezTo>
                  <a:cubicBezTo>
                    <a:pt x="184005" y="523212"/>
                    <a:pt x="47005" y="446994"/>
                    <a:pt x="9540" y="315462"/>
                  </a:cubicBezTo>
                  <a:cubicBezTo>
                    <a:pt x="-27926" y="183930"/>
                    <a:pt x="48292" y="46931"/>
                    <a:pt x="179824" y="9546"/>
                  </a:cubicBezTo>
                  <a:cubicBezTo>
                    <a:pt x="311276" y="-27920"/>
                    <a:pt x="448275" y="48217"/>
                    <a:pt x="485740" y="179830"/>
                  </a:cubicBezTo>
                  <a:close/>
                </a:path>
              </a:pathLst>
            </a:custGeom>
            <a:gradFill flip="none" rotWithShape="1">
              <a:gsLst>
                <a:gs pos="0">
                  <a:schemeClr val="accent3">
                    <a:lumMod val="60000"/>
                    <a:lumOff val="40000"/>
                  </a:schemeClr>
                </a:gs>
                <a:gs pos="80000">
                  <a:schemeClr val="accent3"/>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1" name="Group 150">
            <a:extLst>
              <a:ext uri="{FF2B5EF4-FFF2-40B4-BE49-F238E27FC236}">
                <a16:creationId xmlns:a16="http://schemas.microsoft.com/office/drawing/2014/main" id="{0D5045CE-308F-42A9-8075-D272C9FC8FA0}"/>
              </a:ext>
            </a:extLst>
          </p:cNvPr>
          <p:cNvGrpSpPr/>
          <p:nvPr/>
        </p:nvGrpSpPr>
        <p:grpSpPr>
          <a:xfrm>
            <a:off x="11484044" y="1458810"/>
            <a:ext cx="707956" cy="707820"/>
            <a:chOff x="5792810" y="5422688"/>
            <a:chExt cx="707956" cy="707820"/>
          </a:xfrm>
        </p:grpSpPr>
        <p:sp>
          <p:nvSpPr>
            <p:cNvPr id="152" name="Freeform: Shape 151">
              <a:extLst>
                <a:ext uri="{FF2B5EF4-FFF2-40B4-BE49-F238E27FC236}">
                  <a16:creationId xmlns:a16="http://schemas.microsoft.com/office/drawing/2014/main" id="{B54FE81C-4051-42AC-B7AB-CC862C3AFDBA}"/>
                </a:ext>
              </a:extLst>
            </p:cNvPr>
            <p:cNvSpPr/>
            <p:nvPr/>
          </p:nvSpPr>
          <p:spPr>
            <a:xfrm>
              <a:off x="5792810" y="5422688"/>
              <a:ext cx="707956" cy="707820"/>
            </a:xfrm>
            <a:custGeom>
              <a:avLst/>
              <a:gdLst>
                <a:gd name="connsiteX0" fmla="*/ 0 w 833251"/>
                <a:gd name="connsiteY0" fmla="*/ 805353 h 833090"/>
                <a:gd name="connsiteX1" fmla="*/ 0 w 833251"/>
                <a:gd name="connsiteY1" fmla="*/ 27738 h 833090"/>
                <a:gd name="connsiteX2" fmla="*/ 27738 w 833251"/>
                <a:gd name="connsiteY2" fmla="*/ 0 h 833090"/>
                <a:gd name="connsiteX3" fmla="*/ 805514 w 833251"/>
                <a:gd name="connsiteY3" fmla="*/ 0 h 833090"/>
                <a:gd name="connsiteX4" fmla="*/ 833251 w 833251"/>
                <a:gd name="connsiteY4" fmla="*/ 27738 h 833090"/>
                <a:gd name="connsiteX5" fmla="*/ 833251 w 833251"/>
                <a:gd name="connsiteY5" fmla="*/ 805353 h 833090"/>
                <a:gd name="connsiteX6" fmla="*/ 805514 w 833251"/>
                <a:gd name="connsiteY6" fmla="*/ 833090 h 833090"/>
                <a:gd name="connsiteX7" fmla="*/ 27738 w 833251"/>
                <a:gd name="connsiteY7" fmla="*/ 833090 h 833090"/>
                <a:gd name="connsiteX8" fmla="*/ 0 w 833251"/>
                <a:gd name="connsiteY8" fmla="*/ 805353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251" h="833090">
                  <a:moveTo>
                    <a:pt x="0" y="805353"/>
                  </a:moveTo>
                  <a:lnTo>
                    <a:pt x="0" y="27738"/>
                  </a:lnTo>
                  <a:cubicBezTo>
                    <a:pt x="0" y="12462"/>
                    <a:pt x="12381" y="0"/>
                    <a:pt x="27738" y="0"/>
                  </a:cubicBezTo>
                  <a:lnTo>
                    <a:pt x="805514" y="0"/>
                  </a:lnTo>
                  <a:cubicBezTo>
                    <a:pt x="820789" y="0"/>
                    <a:pt x="833251" y="12381"/>
                    <a:pt x="833251" y="27738"/>
                  </a:cubicBezTo>
                  <a:lnTo>
                    <a:pt x="833251" y="805353"/>
                  </a:lnTo>
                  <a:cubicBezTo>
                    <a:pt x="833251" y="820629"/>
                    <a:pt x="820870" y="833090"/>
                    <a:pt x="805514" y="833090"/>
                  </a:cubicBezTo>
                  <a:lnTo>
                    <a:pt x="27738" y="833090"/>
                  </a:lnTo>
                  <a:cubicBezTo>
                    <a:pt x="12381" y="833010"/>
                    <a:pt x="0" y="820629"/>
                    <a:pt x="0" y="805353"/>
                  </a:cubicBezTo>
                  <a:close/>
                </a:path>
              </a:pathLst>
            </a:custGeom>
            <a:solidFill>
              <a:schemeClr val="accent5"/>
            </a:solidFill>
            <a:ln w="8030" cap="flat">
              <a:noFill/>
              <a:prstDash val="solid"/>
              <a:miter/>
            </a:ln>
            <a:effectLst>
              <a:outerShdw blurRad="952500" dist="482600" dir="8100000" sx="92000" sy="92000" algn="tr" rotWithShape="0">
                <a:srgbClr val="2F305B">
                  <a:alpha val="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3" name="Freeform: Shape 152">
              <a:extLst>
                <a:ext uri="{FF2B5EF4-FFF2-40B4-BE49-F238E27FC236}">
                  <a16:creationId xmlns:a16="http://schemas.microsoft.com/office/drawing/2014/main" id="{0D83689A-31B8-419B-82B2-9C2EA115D353}"/>
                </a:ext>
              </a:extLst>
            </p:cNvPr>
            <p:cNvSpPr/>
            <p:nvPr/>
          </p:nvSpPr>
          <p:spPr>
            <a:xfrm>
              <a:off x="5939425" y="5565887"/>
              <a:ext cx="420806" cy="420806"/>
            </a:xfrm>
            <a:custGeom>
              <a:avLst/>
              <a:gdLst>
                <a:gd name="connsiteX0" fmla="*/ 485741 w 495280"/>
                <a:gd name="connsiteY0" fmla="*/ 179824 h 495280"/>
                <a:gd name="connsiteX1" fmla="*/ 315537 w 495280"/>
                <a:gd name="connsiteY1" fmla="*/ 485741 h 495280"/>
                <a:gd name="connsiteX2" fmla="*/ 9540 w 495280"/>
                <a:gd name="connsiteY2" fmla="*/ 315456 h 495280"/>
                <a:gd name="connsiteX3" fmla="*/ 179824 w 495280"/>
                <a:gd name="connsiteY3" fmla="*/ 9540 h 495280"/>
                <a:gd name="connsiteX4" fmla="*/ 485741 w 495280"/>
                <a:gd name="connsiteY4" fmla="*/ 179824 h 49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80" h="495280">
                  <a:moveTo>
                    <a:pt x="485741" y="179824"/>
                  </a:moveTo>
                  <a:cubicBezTo>
                    <a:pt x="523206" y="311356"/>
                    <a:pt x="446988" y="448355"/>
                    <a:pt x="315537" y="485741"/>
                  </a:cubicBezTo>
                  <a:cubicBezTo>
                    <a:pt x="184005" y="523206"/>
                    <a:pt x="47005" y="446988"/>
                    <a:pt x="9540" y="315456"/>
                  </a:cubicBezTo>
                  <a:cubicBezTo>
                    <a:pt x="-27926" y="183924"/>
                    <a:pt x="48292" y="46925"/>
                    <a:pt x="179824" y="9540"/>
                  </a:cubicBezTo>
                  <a:cubicBezTo>
                    <a:pt x="311356" y="-27926"/>
                    <a:pt x="448275" y="48292"/>
                    <a:pt x="485741" y="179824"/>
                  </a:cubicBezTo>
                  <a:close/>
                </a:path>
              </a:pathLst>
            </a:custGeom>
            <a:gradFill flip="none" rotWithShape="1">
              <a:gsLst>
                <a:gs pos="0">
                  <a:schemeClr val="accent5">
                    <a:lumMod val="60000"/>
                    <a:lumOff val="40000"/>
                  </a:schemeClr>
                </a:gs>
                <a:gs pos="80000">
                  <a:schemeClr val="accent5"/>
                </a:gs>
              </a:gsLst>
              <a:path path="circle">
                <a:fillToRect t="100000" r="100000"/>
              </a:path>
              <a:tileRect l="-100000" b="-100000"/>
            </a:gradFill>
            <a:ln w="8030" cap="flat">
              <a:noFill/>
              <a:prstDash val="solid"/>
              <a:miter/>
            </a:ln>
            <a:effectLst>
              <a:outerShdw blurRad="177800" dist="114300" dir="8100000" sx="96000" sy="96000" algn="tr" rotWithShape="0">
                <a:srgbClr val="2F305B">
                  <a:alpha val="12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18341090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750" fill="hold"/>
                                        <p:tgtEl>
                                          <p:spTgt spid="55"/>
                                        </p:tgtEl>
                                        <p:attrNameLst>
                                          <p:attrName>ppt_x</p:attrName>
                                        </p:attrNameLst>
                                      </p:cBhvr>
                                      <p:tavLst>
                                        <p:tav tm="0">
                                          <p:val>
                                            <p:strVal val="#ppt_x"/>
                                          </p:val>
                                        </p:tav>
                                        <p:tav tm="100000">
                                          <p:val>
                                            <p:strVal val="#ppt_x"/>
                                          </p:val>
                                        </p:tav>
                                      </p:tavLst>
                                    </p:anim>
                                    <p:anim calcmode="lin" valueType="num">
                                      <p:cBhvr additive="base">
                                        <p:cTn id="8" dur="750" fill="hold"/>
                                        <p:tgtEl>
                                          <p:spTgt spid="55"/>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nodeType="withEffect">
                                  <p:stCondLst>
                                    <p:cond delay="0"/>
                                  </p:stCondLst>
                                  <p:childTnLst>
                                    <p:animScale>
                                      <p:cBhvr>
                                        <p:cTn id="10" dur="250" fill="hold"/>
                                        <p:tgtEl>
                                          <p:spTgt spid="55"/>
                                        </p:tgtEl>
                                      </p:cBhvr>
                                      <p:by x="120000" y="120000"/>
                                    </p:animScale>
                                  </p:childTnLst>
                                </p:cTn>
                              </p:par>
                              <p:par>
                                <p:cTn id="11" presetID="2" presetClass="entr" presetSubtype="4" accel="6000" decel="9400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1000" fill="hold"/>
                                        <p:tgtEl>
                                          <p:spTgt spid="56"/>
                                        </p:tgtEl>
                                        <p:attrNameLst>
                                          <p:attrName>ppt_x</p:attrName>
                                        </p:attrNameLst>
                                      </p:cBhvr>
                                      <p:tavLst>
                                        <p:tav tm="0">
                                          <p:val>
                                            <p:strVal val="#ppt_x"/>
                                          </p:val>
                                        </p:tav>
                                        <p:tav tm="100000">
                                          <p:val>
                                            <p:strVal val="#ppt_x"/>
                                          </p:val>
                                        </p:tav>
                                      </p:tavLst>
                                    </p:anim>
                                    <p:anim calcmode="lin" valueType="num">
                                      <p:cBhvr additive="base">
                                        <p:cTn id="14" dur="1000" fill="hold"/>
                                        <p:tgtEl>
                                          <p:spTgt spid="56"/>
                                        </p:tgtEl>
                                        <p:attrNameLst>
                                          <p:attrName>ppt_y</p:attrName>
                                        </p:attrNameLst>
                                      </p:cBhvr>
                                      <p:tavLst>
                                        <p:tav tm="0">
                                          <p:val>
                                            <p:strVal val="1+#ppt_h/2"/>
                                          </p:val>
                                        </p:tav>
                                        <p:tav tm="100000">
                                          <p:val>
                                            <p:strVal val="#ppt_y"/>
                                          </p:val>
                                        </p:tav>
                                      </p:tavLst>
                                    </p:anim>
                                  </p:childTnLst>
                                </p:cTn>
                              </p:par>
                              <p:par>
                                <p:cTn id="15" presetID="6" presetClass="emph" presetSubtype="0" accel="5000" decel="95000" autoRev="1" fill="hold" nodeType="withEffect">
                                  <p:stCondLst>
                                    <p:cond delay="0"/>
                                  </p:stCondLst>
                                  <p:childTnLst>
                                    <p:animScale>
                                      <p:cBhvr>
                                        <p:cTn id="16" dur="250" fill="hold"/>
                                        <p:tgtEl>
                                          <p:spTgt spid="56"/>
                                        </p:tgtEl>
                                      </p:cBhvr>
                                      <p:by x="120000" y="120000"/>
                                    </p:animScale>
                                  </p:childTnLst>
                                </p:cTn>
                              </p:par>
                              <p:par>
                                <p:cTn id="17" presetID="2" presetClass="entr" presetSubtype="4" accel="6000" decel="9400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1000" fill="hold"/>
                                        <p:tgtEl>
                                          <p:spTgt spid="57"/>
                                        </p:tgtEl>
                                        <p:attrNameLst>
                                          <p:attrName>ppt_x</p:attrName>
                                        </p:attrNameLst>
                                      </p:cBhvr>
                                      <p:tavLst>
                                        <p:tav tm="0">
                                          <p:val>
                                            <p:strVal val="#ppt_x"/>
                                          </p:val>
                                        </p:tav>
                                        <p:tav tm="100000">
                                          <p:val>
                                            <p:strVal val="#ppt_x"/>
                                          </p:val>
                                        </p:tav>
                                      </p:tavLst>
                                    </p:anim>
                                    <p:anim calcmode="lin" valueType="num">
                                      <p:cBhvr additive="base">
                                        <p:cTn id="20" dur="1000" fill="hold"/>
                                        <p:tgtEl>
                                          <p:spTgt spid="57"/>
                                        </p:tgtEl>
                                        <p:attrNameLst>
                                          <p:attrName>ppt_y</p:attrName>
                                        </p:attrNameLst>
                                      </p:cBhvr>
                                      <p:tavLst>
                                        <p:tav tm="0">
                                          <p:val>
                                            <p:strVal val="1+#ppt_h/2"/>
                                          </p:val>
                                        </p:tav>
                                        <p:tav tm="100000">
                                          <p:val>
                                            <p:strVal val="#ppt_y"/>
                                          </p:val>
                                        </p:tav>
                                      </p:tavLst>
                                    </p:anim>
                                  </p:childTnLst>
                                </p:cTn>
                              </p:par>
                              <p:par>
                                <p:cTn id="21" presetID="6" presetClass="emph" presetSubtype="0" accel="5000" decel="95000" autoRev="1" fill="hold" nodeType="withEffect">
                                  <p:stCondLst>
                                    <p:cond delay="0"/>
                                  </p:stCondLst>
                                  <p:childTnLst>
                                    <p:animScale>
                                      <p:cBhvr>
                                        <p:cTn id="22" dur="250" fill="hold"/>
                                        <p:tgtEl>
                                          <p:spTgt spid="57"/>
                                        </p:tgtEl>
                                      </p:cBhvr>
                                      <p:by x="120000" y="120000"/>
                                    </p:animScale>
                                  </p:childTnLst>
                                </p:cTn>
                              </p:par>
                              <p:par>
                                <p:cTn id="23" presetID="2" presetClass="entr" presetSubtype="4" accel="6000" decel="9400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1250" fill="hold"/>
                                        <p:tgtEl>
                                          <p:spTgt spid="54"/>
                                        </p:tgtEl>
                                        <p:attrNameLst>
                                          <p:attrName>ppt_x</p:attrName>
                                        </p:attrNameLst>
                                      </p:cBhvr>
                                      <p:tavLst>
                                        <p:tav tm="0">
                                          <p:val>
                                            <p:strVal val="#ppt_x"/>
                                          </p:val>
                                        </p:tav>
                                        <p:tav tm="100000">
                                          <p:val>
                                            <p:strVal val="#ppt_x"/>
                                          </p:val>
                                        </p:tav>
                                      </p:tavLst>
                                    </p:anim>
                                    <p:anim calcmode="lin" valueType="num">
                                      <p:cBhvr additive="base">
                                        <p:cTn id="26" dur="1250" fill="hold"/>
                                        <p:tgtEl>
                                          <p:spTgt spid="54"/>
                                        </p:tgtEl>
                                        <p:attrNameLst>
                                          <p:attrName>ppt_y</p:attrName>
                                        </p:attrNameLst>
                                      </p:cBhvr>
                                      <p:tavLst>
                                        <p:tav tm="0">
                                          <p:val>
                                            <p:strVal val="1+#ppt_h/2"/>
                                          </p:val>
                                        </p:tav>
                                        <p:tav tm="100000">
                                          <p:val>
                                            <p:strVal val="#ppt_y"/>
                                          </p:val>
                                        </p:tav>
                                      </p:tavLst>
                                    </p:anim>
                                  </p:childTnLst>
                                </p:cTn>
                              </p:par>
                              <p:par>
                                <p:cTn id="27" presetID="6" presetClass="emph" presetSubtype="0" accel="5000" decel="95000" autoRev="1" fill="hold" nodeType="withEffect">
                                  <p:stCondLst>
                                    <p:cond delay="0"/>
                                  </p:stCondLst>
                                  <p:childTnLst>
                                    <p:animScale>
                                      <p:cBhvr>
                                        <p:cTn id="28" dur="250" fill="hold"/>
                                        <p:tgtEl>
                                          <p:spTgt spid="54"/>
                                        </p:tgtEl>
                                      </p:cBhvr>
                                      <p:by x="120000" y="120000"/>
                                    </p:animScale>
                                  </p:childTnLst>
                                </p:cTn>
                              </p:par>
                              <p:par>
                                <p:cTn id="29" presetID="2" presetClass="entr" presetSubtype="4" accel="6000" decel="9400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1250" fill="hold"/>
                                        <p:tgtEl>
                                          <p:spTgt spid="60"/>
                                        </p:tgtEl>
                                        <p:attrNameLst>
                                          <p:attrName>ppt_x</p:attrName>
                                        </p:attrNameLst>
                                      </p:cBhvr>
                                      <p:tavLst>
                                        <p:tav tm="0">
                                          <p:val>
                                            <p:strVal val="#ppt_x"/>
                                          </p:val>
                                        </p:tav>
                                        <p:tav tm="100000">
                                          <p:val>
                                            <p:strVal val="#ppt_x"/>
                                          </p:val>
                                        </p:tav>
                                      </p:tavLst>
                                    </p:anim>
                                    <p:anim calcmode="lin" valueType="num">
                                      <p:cBhvr additive="base">
                                        <p:cTn id="32" dur="1250" fill="hold"/>
                                        <p:tgtEl>
                                          <p:spTgt spid="60"/>
                                        </p:tgtEl>
                                        <p:attrNameLst>
                                          <p:attrName>ppt_y</p:attrName>
                                        </p:attrNameLst>
                                      </p:cBhvr>
                                      <p:tavLst>
                                        <p:tav tm="0">
                                          <p:val>
                                            <p:strVal val="1+#ppt_h/2"/>
                                          </p:val>
                                        </p:tav>
                                        <p:tav tm="100000">
                                          <p:val>
                                            <p:strVal val="#ppt_y"/>
                                          </p:val>
                                        </p:tav>
                                      </p:tavLst>
                                    </p:anim>
                                  </p:childTnLst>
                                </p:cTn>
                              </p:par>
                              <p:par>
                                <p:cTn id="33" presetID="6" presetClass="emph" presetSubtype="0" accel="5000" decel="95000" autoRev="1" fill="hold" nodeType="withEffect">
                                  <p:stCondLst>
                                    <p:cond delay="0"/>
                                  </p:stCondLst>
                                  <p:childTnLst>
                                    <p:animScale>
                                      <p:cBhvr>
                                        <p:cTn id="34" dur="250" fill="hold"/>
                                        <p:tgtEl>
                                          <p:spTgt spid="60"/>
                                        </p:tgtEl>
                                      </p:cBhvr>
                                      <p:by x="120000" y="120000"/>
                                    </p:animScale>
                                  </p:childTnLst>
                                </p:cTn>
                              </p:par>
                              <p:par>
                                <p:cTn id="35" presetID="2" presetClass="entr" presetSubtype="4" accel="6000" decel="9400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250" fill="hold"/>
                                        <p:tgtEl>
                                          <p:spTgt spid="59"/>
                                        </p:tgtEl>
                                        <p:attrNameLst>
                                          <p:attrName>ppt_x</p:attrName>
                                        </p:attrNameLst>
                                      </p:cBhvr>
                                      <p:tavLst>
                                        <p:tav tm="0">
                                          <p:val>
                                            <p:strVal val="#ppt_x"/>
                                          </p:val>
                                        </p:tav>
                                        <p:tav tm="100000">
                                          <p:val>
                                            <p:strVal val="#ppt_x"/>
                                          </p:val>
                                        </p:tav>
                                      </p:tavLst>
                                    </p:anim>
                                    <p:anim calcmode="lin" valueType="num">
                                      <p:cBhvr additive="base">
                                        <p:cTn id="38" dur="1250" fill="hold"/>
                                        <p:tgtEl>
                                          <p:spTgt spid="59"/>
                                        </p:tgtEl>
                                        <p:attrNameLst>
                                          <p:attrName>ppt_y</p:attrName>
                                        </p:attrNameLst>
                                      </p:cBhvr>
                                      <p:tavLst>
                                        <p:tav tm="0">
                                          <p:val>
                                            <p:strVal val="1+#ppt_h/2"/>
                                          </p:val>
                                        </p:tav>
                                        <p:tav tm="100000">
                                          <p:val>
                                            <p:strVal val="#ppt_y"/>
                                          </p:val>
                                        </p:tav>
                                      </p:tavLst>
                                    </p:anim>
                                  </p:childTnLst>
                                </p:cTn>
                              </p:par>
                              <p:par>
                                <p:cTn id="39" presetID="6" presetClass="emph" presetSubtype="0" accel="5000" decel="95000" autoRev="1" fill="hold" nodeType="withEffect">
                                  <p:stCondLst>
                                    <p:cond delay="0"/>
                                  </p:stCondLst>
                                  <p:childTnLst>
                                    <p:animScale>
                                      <p:cBhvr>
                                        <p:cTn id="40" dur="250" fill="hold"/>
                                        <p:tgtEl>
                                          <p:spTgt spid="59"/>
                                        </p:tgtEl>
                                      </p:cBhvr>
                                      <p:by x="120000" y="120000"/>
                                    </p:animScale>
                                  </p:childTnLst>
                                </p:cTn>
                              </p:par>
                              <p:par>
                                <p:cTn id="41" presetID="2" presetClass="entr" presetSubtype="4" accel="6000" decel="9400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1250" fill="hold"/>
                                        <p:tgtEl>
                                          <p:spTgt spid="58"/>
                                        </p:tgtEl>
                                        <p:attrNameLst>
                                          <p:attrName>ppt_x</p:attrName>
                                        </p:attrNameLst>
                                      </p:cBhvr>
                                      <p:tavLst>
                                        <p:tav tm="0">
                                          <p:val>
                                            <p:strVal val="#ppt_x"/>
                                          </p:val>
                                        </p:tav>
                                        <p:tav tm="100000">
                                          <p:val>
                                            <p:strVal val="#ppt_x"/>
                                          </p:val>
                                        </p:tav>
                                      </p:tavLst>
                                    </p:anim>
                                    <p:anim calcmode="lin" valueType="num">
                                      <p:cBhvr additive="base">
                                        <p:cTn id="44" dur="1250" fill="hold"/>
                                        <p:tgtEl>
                                          <p:spTgt spid="58"/>
                                        </p:tgtEl>
                                        <p:attrNameLst>
                                          <p:attrName>ppt_y</p:attrName>
                                        </p:attrNameLst>
                                      </p:cBhvr>
                                      <p:tavLst>
                                        <p:tav tm="0">
                                          <p:val>
                                            <p:strVal val="1+#ppt_h/2"/>
                                          </p:val>
                                        </p:tav>
                                        <p:tav tm="100000">
                                          <p:val>
                                            <p:strVal val="#ppt_y"/>
                                          </p:val>
                                        </p:tav>
                                      </p:tavLst>
                                    </p:anim>
                                  </p:childTnLst>
                                </p:cTn>
                              </p:par>
                              <p:par>
                                <p:cTn id="45" presetID="6" presetClass="emph" presetSubtype="0" accel="5000" decel="95000" autoRev="1" fill="hold" nodeType="withEffect">
                                  <p:stCondLst>
                                    <p:cond delay="0"/>
                                  </p:stCondLst>
                                  <p:childTnLst>
                                    <p:animScale>
                                      <p:cBhvr>
                                        <p:cTn id="46" dur="250" fill="hold"/>
                                        <p:tgtEl>
                                          <p:spTgt spid="58"/>
                                        </p:tgtEl>
                                      </p:cBhvr>
                                      <p:by x="120000" y="120000"/>
                                    </p:animScale>
                                  </p:childTnLst>
                                </p:cTn>
                              </p:par>
                              <p:par>
                                <p:cTn id="47" presetID="2" presetClass="entr" presetSubtype="4" accel="6000" decel="9400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1250" fill="hold"/>
                                        <p:tgtEl>
                                          <p:spTgt spid="61"/>
                                        </p:tgtEl>
                                        <p:attrNameLst>
                                          <p:attrName>ppt_x</p:attrName>
                                        </p:attrNameLst>
                                      </p:cBhvr>
                                      <p:tavLst>
                                        <p:tav tm="0">
                                          <p:val>
                                            <p:strVal val="#ppt_x"/>
                                          </p:val>
                                        </p:tav>
                                        <p:tav tm="100000">
                                          <p:val>
                                            <p:strVal val="#ppt_x"/>
                                          </p:val>
                                        </p:tav>
                                      </p:tavLst>
                                    </p:anim>
                                    <p:anim calcmode="lin" valueType="num">
                                      <p:cBhvr additive="base">
                                        <p:cTn id="50" dur="1250" fill="hold"/>
                                        <p:tgtEl>
                                          <p:spTgt spid="61"/>
                                        </p:tgtEl>
                                        <p:attrNameLst>
                                          <p:attrName>ppt_y</p:attrName>
                                        </p:attrNameLst>
                                      </p:cBhvr>
                                      <p:tavLst>
                                        <p:tav tm="0">
                                          <p:val>
                                            <p:strVal val="1+#ppt_h/2"/>
                                          </p:val>
                                        </p:tav>
                                        <p:tav tm="100000">
                                          <p:val>
                                            <p:strVal val="#ppt_y"/>
                                          </p:val>
                                        </p:tav>
                                      </p:tavLst>
                                    </p:anim>
                                  </p:childTnLst>
                                </p:cTn>
                              </p:par>
                              <p:par>
                                <p:cTn id="51" presetID="6" presetClass="emph" presetSubtype="0" accel="5000" decel="95000" autoRev="1" fill="hold" nodeType="withEffect">
                                  <p:stCondLst>
                                    <p:cond delay="0"/>
                                  </p:stCondLst>
                                  <p:childTnLst>
                                    <p:animScale>
                                      <p:cBhvr>
                                        <p:cTn id="52" dur="250" fill="hold"/>
                                        <p:tgtEl>
                                          <p:spTgt spid="61"/>
                                        </p:tgtEl>
                                      </p:cBhvr>
                                      <p:by x="120000" y="120000"/>
                                    </p:animScale>
                                  </p:childTnLst>
                                </p:cTn>
                              </p:par>
                              <p:par>
                                <p:cTn id="53" presetID="2" presetClass="entr" presetSubtype="4" accel="6000" decel="94000"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1500" fill="hold"/>
                                        <p:tgtEl>
                                          <p:spTgt spid="62"/>
                                        </p:tgtEl>
                                        <p:attrNameLst>
                                          <p:attrName>ppt_x</p:attrName>
                                        </p:attrNameLst>
                                      </p:cBhvr>
                                      <p:tavLst>
                                        <p:tav tm="0">
                                          <p:val>
                                            <p:strVal val="#ppt_x"/>
                                          </p:val>
                                        </p:tav>
                                        <p:tav tm="100000">
                                          <p:val>
                                            <p:strVal val="#ppt_x"/>
                                          </p:val>
                                        </p:tav>
                                      </p:tavLst>
                                    </p:anim>
                                    <p:anim calcmode="lin" valueType="num">
                                      <p:cBhvr additive="base">
                                        <p:cTn id="56" dur="1500" fill="hold"/>
                                        <p:tgtEl>
                                          <p:spTgt spid="62"/>
                                        </p:tgtEl>
                                        <p:attrNameLst>
                                          <p:attrName>ppt_y</p:attrName>
                                        </p:attrNameLst>
                                      </p:cBhvr>
                                      <p:tavLst>
                                        <p:tav tm="0">
                                          <p:val>
                                            <p:strVal val="1+#ppt_h/2"/>
                                          </p:val>
                                        </p:tav>
                                        <p:tav tm="100000">
                                          <p:val>
                                            <p:strVal val="#ppt_y"/>
                                          </p:val>
                                        </p:tav>
                                      </p:tavLst>
                                    </p:anim>
                                  </p:childTnLst>
                                </p:cTn>
                              </p:par>
                              <p:par>
                                <p:cTn id="57" presetID="6" presetClass="emph" presetSubtype="0" accel="5000" decel="95000" autoRev="1" fill="hold" nodeType="withEffect">
                                  <p:stCondLst>
                                    <p:cond delay="0"/>
                                  </p:stCondLst>
                                  <p:childTnLst>
                                    <p:animScale>
                                      <p:cBhvr>
                                        <p:cTn id="58" dur="250" fill="hold"/>
                                        <p:tgtEl>
                                          <p:spTgt spid="62"/>
                                        </p:tgtEl>
                                      </p:cBhvr>
                                      <p:by x="120000" y="120000"/>
                                    </p:animScale>
                                  </p:childTnLst>
                                </p:cTn>
                              </p:par>
                              <p:par>
                                <p:cTn id="59" presetID="2" presetClass="entr" presetSubtype="4" accel="6000" decel="9400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additive="base">
                                        <p:cTn id="61" dur="1500" fill="hold"/>
                                        <p:tgtEl>
                                          <p:spTgt spid="63"/>
                                        </p:tgtEl>
                                        <p:attrNameLst>
                                          <p:attrName>ppt_x</p:attrName>
                                        </p:attrNameLst>
                                      </p:cBhvr>
                                      <p:tavLst>
                                        <p:tav tm="0">
                                          <p:val>
                                            <p:strVal val="#ppt_x"/>
                                          </p:val>
                                        </p:tav>
                                        <p:tav tm="100000">
                                          <p:val>
                                            <p:strVal val="#ppt_x"/>
                                          </p:val>
                                        </p:tav>
                                      </p:tavLst>
                                    </p:anim>
                                    <p:anim calcmode="lin" valueType="num">
                                      <p:cBhvr additive="base">
                                        <p:cTn id="62" dur="1500" fill="hold"/>
                                        <p:tgtEl>
                                          <p:spTgt spid="63"/>
                                        </p:tgtEl>
                                        <p:attrNameLst>
                                          <p:attrName>ppt_y</p:attrName>
                                        </p:attrNameLst>
                                      </p:cBhvr>
                                      <p:tavLst>
                                        <p:tav tm="0">
                                          <p:val>
                                            <p:strVal val="1+#ppt_h/2"/>
                                          </p:val>
                                        </p:tav>
                                        <p:tav tm="100000">
                                          <p:val>
                                            <p:strVal val="#ppt_y"/>
                                          </p:val>
                                        </p:tav>
                                      </p:tavLst>
                                    </p:anim>
                                  </p:childTnLst>
                                </p:cTn>
                              </p:par>
                              <p:par>
                                <p:cTn id="63" presetID="6" presetClass="emph" presetSubtype="0" accel="5000" decel="95000" autoRev="1" fill="hold" nodeType="withEffect">
                                  <p:stCondLst>
                                    <p:cond delay="0"/>
                                  </p:stCondLst>
                                  <p:childTnLst>
                                    <p:animScale>
                                      <p:cBhvr>
                                        <p:cTn id="64" dur="250" fill="hold"/>
                                        <p:tgtEl>
                                          <p:spTgt spid="63"/>
                                        </p:tgtEl>
                                      </p:cBhvr>
                                      <p:by x="120000" y="120000"/>
                                    </p:animScale>
                                  </p:childTnLst>
                                </p:cTn>
                              </p:par>
                              <p:par>
                                <p:cTn id="65" presetID="2" presetClass="entr" presetSubtype="4" accel="6000" decel="9400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1500" fill="hold"/>
                                        <p:tgtEl>
                                          <p:spTgt spid="64"/>
                                        </p:tgtEl>
                                        <p:attrNameLst>
                                          <p:attrName>ppt_x</p:attrName>
                                        </p:attrNameLst>
                                      </p:cBhvr>
                                      <p:tavLst>
                                        <p:tav tm="0">
                                          <p:val>
                                            <p:strVal val="#ppt_x"/>
                                          </p:val>
                                        </p:tav>
                                        <p:tav tm="100000">
                                          <p:val>
                                            <p:strVal val="#ppt_x"/>
                                          </p:val>
                                        </p:tav>
                                      </p:tavLst>
                                    </p:anim>
                                    <p:anim calcmode="lin" valueType="num">
                                      <p:cBhvr additive="base">
                                        <p:cTn id="68" dur="1500" fill="hold"/>
                                        <p:tgtEl>
                                          <p:spTgt spid="64"/>
                                        </p:tgtEl>
                                        <p:attrNameLst>
                                          <p:attrName>ppt_y</p:attrName>
                                        </p:attrNameLst>
                                      </p:cBhvr>
                                      <p:tavLst>
                                        <p:tav tm="0">
                                          <p:val>
                                            <p:strVal val="1+#ppt_h/2"/>
                                          </p:val>
                                        </p:tav>
                                        <p:tav tm="100000">
                                          <p:val>
                                            <p:strVal val="#ppt_y"/>
                                          </p:val>
                                        </p:tav>
                                      </p:tavLst>
                                    </p:anim>
                                  </p:childTnLst>
                                </p:cTn>
                              </p:par>
                              <p:par>
                                <p:cTn id="69" presetID="6" presetClass="emph" presetSubtype="0" accel="5000" decel="95000" autoRev="1" fill="hold" nodeType="withEffect">
                                  <p:stCondLst>
                                    <p:cond delay="0"/>
                                  </p:stCondLst>
                                  <p:childTnLst>
                                    <p:animScale>
                                      <p:cBhvr>
                                        <p:cTn id="70" dur="250" fill="hold"/>
                                        <p:tgtEl>
                                          <p:spTgt spid="64"/>
                                        </p:tgtEl>
                                      </p:cBhvr>
                                      <p:by x="120000" y="120000"/>
                                    </p:animScale>
                                  </p:childTnLst>
                                </p:cTn>
                              </p:par>
                              <p:par>
                                <p:cTn id="71" presetID="2" presetClass="entr" presetSubtype="4" accel="6000" decel="9400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additive="base">
                                        <p:cTn id="73" dur="1500" fill="hold"/>
                                        <p:tgtEl>
                                          <p:spTgt spid="65"/>
                                        </p:tgtEl>
                                        <p:attrNameLst>
                                          <p:attrName>ppt_x</p:attrName>
                                        </p:attrNameLst>
                                      </p:cBhvr>
                                      <p:tavLst>
                                        <p:tav tm="0">
                                          <p:val>
                                            <p:strVal val="#ppt_x"/>
                                          </p:val>
                                        </p:tav>
                                        <p:tav tm="100000">
                                          <p:val>
                                            <p:strVal val="#ppt_x"/>
                                          </p:val>
                                        </p:tav>
                                      </p:tavLst>
                                    </p:anim>
                                    <p:anim calcmode="lin" valueType="num">
                                      <p:cBhvr additive="base">
                                        <p:cTn id="74" dur="1500" fill="hold"/>
                                        <p:tgtEl>
                                          <p:spTgt spid="65"/>
                                        </p:tgtEl>
                                        <p:attrNameLst>
                                          <p:attrName>ppt_y</p:attrName>
                                        </p:attrNameLst>
                                      </p:cBhvr>
                                      <p:tavLst>
                                        <p:tav tm="0">
                                          <p:val>
                                            <p:strVal val="1+#ppt_h/2"/>
                                          </p:val>
                                        </p:tav>
                                        <p:tav tm="100000">
                                          <p:val>
                                            <p:strVal val="#ppt_y"/>
                                          </p:val>
                                        </p:tav>
                                      </p:tavLst>
                                    </p:anim>
                                  </p:childTnLst>
                                </p:cTn>
                              </p:par>
                              <p:par>
                                <p:cTn id="75" presetID="6" presetClass="emph" presetSubtype="0" accel="5000" decel="95000" autoRev="1" fill="hold" nodeType="withEffect">
                                  <p:stCondLst>
                                    <p:cond delay="0"/>
                                  </p:stCondLst>
                                  <p:childTnLst>
                                    <p:animScale>
                                      <p:cBhvr>
                                        <p:cTn id="76" dur="250" fill="hold"/>
                                        <p:tgtEl>
                                          <p:spTgt spid="65"/>
                                        </p:tgtEl>
                                      </p:cBhvr>
                                      <p:by x="120000" y="120000"/>
                                    </p:animScale>
                                  </p:childTnLst>
                                </p:cTn>
                              </p:par>
                              <p:par>
                                <p:cTn id="77" presetID="2" presetClass="entr" presetSubtype="4" accel="6000" decel="94000"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anim calcmode="lin" valueType="num">
                                      <p:cBhvr additive="base">
                                        <p:cTn id="79" dur="1500" fill="hold"/>
                                        <p:tgtEl>
                                          <p:spTgt spid="66"/>
                                        </p:tgtEl>
                                        <p:attrNameLst>
                                          <p:attrName>ppt_x</p:attrName>
                                        </p:attrNameLst>
                                      </p:cBhvr>
                                      <p:tavLst>
                                        <p:tav tm="0">
                                          <p:val>
                                            <p:strVal val="#ppt_x"/>
                                          </p:val>
                                        </p:tav>
                                        <p:tav tm="100000">
                                          <p:val>
                                            <p:strVal val="#ppt_x"/>
                                          </p:val>
                                        </p:tav>
                                      </p:tavLst>
                                    </p:anim>
                                    <p:anim calcmode="lin" valueType="num">
                                      <p:cBhvr additive="base">
                                        <p:cTn id="80" dur="1500" fill="hold"/>
                                        <p:tgtEl>
                                          <p:spTgt spid="66"/>
                                        </p:tgtEl>
                                        <p:attrNameLst>
                                          <p:attrName>ppt_y</p:attrName>
                                        </p:attrNameLst>
                                      </p:cBhvr>
                                      <p:tavLst>
                                        <p:tav tm="0">
                                          <p:val>
                                            <p:strVal val="1+#ppt_h/2"/>
                                          </p:val>
                                        </p:tav>
                                        <p:tav tm="100000">
                                          <p:val>
                                            <p:strVal val="#ppt_y"/>
                                          </p:val>
                                        </p:tav>
                                      </p:tavLst>
                                    </p:anim>
                                  </p:childTnLst>
                                </p:cTn>
                              </p:par>
                              <p:par>
                                <p:cTn id="81" presetID="6" presetClass="emph" presetSubtype="0" accel="5000" decel="95000" autoRev="1" fill="hold" nodeType="withEffect">
                                  <p:stCondLst>
                                    <p:cond delay="0"/>
                                  </p:stCondLst>
                                  <p:childTnLst>
                                    <p:animScale>
                                      <p:cBhvr>
                                        <p:cTn id="82" dur="250" fill="hold"/>
                                        <p:tgtEl>
                                          <p:spTgt spid="66"/>
                                        </p:tgtEl>
                                      </p:cBhvr>
                                      <p:by x="120000" y="120000"/>
                                    </p:animScale>
                                  </p:childTnLst>
                                </p:cTn>
                              </p:par>
                              <p:par>
                                <p:cTn id="83" presetID="2" presetClass="entr" presetSubtype="1" accel="6000" decel="94000" fill="hold" nodeType="withEffect">
                                  <p:stCondLst>
                                    <p:cond delay="0"/>
                                  </p:stCondLst>
                                  <p:childTnLst>
                                    <p:set>
                                      <p:cBhvr>
                                        <p:cTn id="84" dur="1" fill="hold">
                                          <p:stCondLst>
                                            <p:cond delay="0"/>
                                          </p:stCondLst>
                                        </p:cTn>
                                        <p:tgtEl>
                                          <p:spTgt spid="151"/>
                                        </p:tgtEl>
                                        <p:attrNameLst>
                                          <p:attrName>style.visibility</p:attrName>
                                        </p:attrNameLst>
                                      </p:cBhvr>
                                      <p:to>
                                        <p:strVal val="visible"/>
                                      </p:to>
                                    </p:set>
                                    <p:anim calcmode="lin" valueType="num">
                                      <p:cBhvr additive="base">
                                        <p:cTn id="85" dur="750" fill="hold"/>
                                        <p:tgtEl>
                                          <p:spTgt spid="151"/>
                                        </p:tgtEl>
                                        <p:attrNameLst>
                                          <p:attrName>ppt_x</p:attrName>
                                        </p:attrNameLst>
                                      </p:cBhvr>
                                      <p:tavLst>
                                        <p:tav tm="0">
                                          <p:val>
                                            <p:strVal val="#ppt_x"/>
                                          </p:val>
                                        </p:tav>
                                        <p:tav tm="100000">
                                          <p:val>
                                            <p:strVal val="#ppt_x"/>
                                          </p:val>
                                        </p:tav>
                                      </p:tavLst>
                                    </p:anim>
                                    <p:anim calcmode="lin" valueType="num">
                                      <p:cBhvr additive="base">
                                        <p:cTn id="86" dur="750" fill="hold"/>
                                        <p:tgtEl>
                                          <p:spTgt spid="151"/>
                                        </p:tgtEl>
                                        <p:attrNameLst>
                                          <p:attrName>ppt_y</p:attrName>
                                        </p:attrNameLst>
                                      </p:cBhvr>
                                      <p:tavLst>
                                        <p:tav tm="0">
                                          <p:val>
                                            <p:strVal val="0-#ppt_h/2"/>
                                          </p:val>
                                        </p:tav>
                                        <p:tav tm="100000">
                                          <p:val>
                                            <p:strVal val="#ppt_y"/>
                                          </p:val>
                                        </p:tav>
                                      </p:tavLst>
                                    </p:anim>
                                  </p:childTnLst>
                                </p:cTn>
                              </p:par>
                              <p:par>
                                <p:cTn id="87" presetID="6" presetClass="emph" presetSubtype="0" accel="5000" decel="95000" autoRev="1" fill="hold" nodeType="withEffect">
                                  <p:stCondLst>
                                    <p:cond delay="0"/>
                                  </p:stCondLst>
                                  <p:childTnLst>
                                    <p:animScale>
                                      <p:cBhvr>
                                        <p:cTn id="88" dur="250" fill="hold"/>
                                        <p:tgtEl>
                                          <p:spTgt spid="151"/>
                                        </p:tgtEl>
                                      </p:cBhvr>
                                      <p:by x="120000" y="120000"/>
                                    </p:animScale>
                                  </p:childTnLst>
                                </p:cTn>
                              </p:par>
                              <p:par>
                                <p:cTn id="89" presetID="2" presetClass="entr" presetSubtype="1" accel="6000" decel="94000" fill="hold" nodeType="withEffect">
                                  <p:stCondLst>
                                    <p:cond delay="0"/>
                                  </p:stCondLst>
                                  <p:childTnLst>
                                    <p:set>
                                      <p:cBhvr>
                                        <p:cTn id="90" dur="1" fill="hold">
                                          <p:stCondLst>
                                            <p:cond delay="0"/>
                                          </p:stCondLst>
                                        </p:cTn>
                                        <p:tgtEl>
                                          <p:spTgt spid="132"/>
                                        </p:tgtEl>
                                        <p:attrNameLst>
                                          <p:attrName>style.visibility</p:attrName>
                                        </p:attrNameLst>
                                      </p:cBhvr>
                                      <p:to>
                                        <p:strVal val="visible"/>
                                      </p:to>
                                    </p:set>
                                    <p:anim calcmode="lin" valueType="num">
                                      <p:cBhvr additive="base">
                                        <p:cTn id="91" dur="1000" fill="hold"/>
                                        <p:tgtEl>
                                          <p:spTgt spid="132"/>
                                        </p:tgtEl>
                                        <p:attrNameLst>
                                          <p:attrName>ppt_x</p:attrName>
                                        </p:attrNameLst>
                                      </p:cBhvr>
                                      <p:tavLst>
                                        <p:tav tm="0">
                                          <p:val>
                                            <p:strVal val="#ppt_x"/>
                                          </p:val>
                                        </p:tav>
                                        <p:tav tm="100000">
                                          <p:val>
                                            <p:strVal val="#ppt_x"/>
                                          </p:val>
                                        </p:tav>
                                      </p:tavLst>
                                    </p:anim>
                                    <p:anim calcmode="lin" valueType="num">
                                      <p:cBhvr additive="base">
                                        <p:cTn id="92" dur="1000" fill="hold"/>
                                        <p:tgtEl>
                                          <p:spTgt spid="132"/>
                                        </p:tgtEl>
                                        <p:attrNameLst>
                                          <p:attrName>ppt_y</p:attrName>
                                        </p:attrNameLst>
                                      </p:cBhvr>
                                      <p:tavLst>
                                        <p:tav tm="0">
                                          <p:val>
                                            <p:strVal val="0-#ppt_h/2"/>
                                          </p:val>
                                        </p:tav>
                                        <p:tav tm="100000">
                                          <p:val>
                                            <p:strVal val="#ppt_y"/>
                                          </p:val>
                                        </p:tav>
                                      </p:tavLst>
                                    </p:anim>
                                  </p:childTnLst>
                                </p:cTn>
                              </p:par>
                              <p:par>
                                <p:cTn id="93" presetID="6" presetClass="emph" presetSubtype="0" accel="5000" decel="95000" autoRev="1" fill="hold" nodeType="withEffect">
                                  <p:stCondLst>
                                    <p:cond delay="0"/>
                                  </p:stCondLst>
                                  <p:childTnLst>
                                    <p:animScale>
                                      <p:cBhvr>
                                        <p:cTn id="94" dur="250" fill="hold"/>
                                        <p:tgtEl>
                                          <p:spTgt spid="132"/>
                                        </p:tgtEl>
                                      </p:cBhvr>
                                      <p:by x="120000" y="120000"/>
                                    </p:animScale>
                                  </p:childTnLst>
                                </p:cTn>
                              </p:par>
                              <p:par>
                                <p:cTn id="95" presetID="2" presetClass="entr" presetSubtype="1" accel="6000" decel="94000" fill="hold" nodeType="withEffect">
                                  <p:stCondLst>
                                    <p:cond delay="0"/>
                                  </p:stCondLst>
                                  <p:childTnLst>
                                    <p:set>
                                      <p:cBhvr>
                                        <p:cTn id="96" dur="1" fill="hold">
                                          <p:stCondLst>
                                            <p:cond delay="0"/>
                                          </p:stCondLst>
                                        </p:cTn>
                                        <p:tgtEl>
                                          <p:spTgt spid="138"/>
                                        </p:tgtEl>
                                        <p:attrNameLst>
                                          <p:attrName>style.visibility</p:attrName>
                                        </p:attrNameLst>
                                      </p:cBhvr>
                                      <p:to>
                                        <p:strVal val="visible"/>
                                      </p:to>
                                    </p:set>
                                    <p:anim calcmode="lin" valueType="num">
                                      <p:cBhvr additive="base">
                                        <p:cTn id="97" dur="1000" fill="hold"/>
                                        <p:tgtEl>
                                          <p:spTgt spid="138"/>
                                        </p:tgtEl>
                                        <p:attrNameLst>
                                          <p:attrName>ppt_x</p:attrName>
                                        </p:attrNameLst>
                                      </p:cBhvr>
                                      <p:tavLst>
                                        <p:tav tm="0">
                                          <p:val>
                                            <p:strVal val="#ppt_x"/>
                                          </p:val>
                                        </p:tav>
                                        <p:tav tm="100000">
                                          <p:val>
                                            <p:strVal val="#ppt_x"/>
                                          </p:val>
                                        </p:tav>
                                      </p:tavLst>
                                    </p:anim>
                                    <p:anim calcmode="lin" valueType="num">
                                      <p:cBhvr additive="base">
                                        <p:cTn id="98" dur="1000" fill="hold"/>
                                        <p:tgtEl>
                                          <p:spTgt spid="138"/>
                                        </p:tgtEl>
                                        <p:attrNameLst>
                                          <p:attrName>ppt_y</p:attrName>
                                        </p:attrNameLst>
                                      </p:cBhvr>
                                      <p:tavLst>
                                        <p:tav tm="0">
                                          <p:val>
                                            <p:strVal val="0-#ppt_h/2"/>
                                          </p:val>
                                        </p:tav>
                                        <p:tav tm="100000">
                                          <p:val>
                                            <p:strVal val="#ppt_y"/>
                                          </p:val>
                                        </p:tav>
                                      </p:tavLst>
                                    </p:anim>
                                  </p:childTnLst>
                                </p:cTn>
                              </p:par>
                              <p:par>
                                <p:cTn id="99" presetID="6" presetClass="emph" presetSubtype="0" accel="5000" decel="95000" autoRev="1" fill="hold" nodeType="withEffect">
                                  <p:stCondLst>
                                    <p:cond delay="0"/>
                                  </p:stCondLst>
                                  <p:childTnLst>
                                    <p:animScale>
                                      <p:cBhvr>
                                        <p:cTn id="100" dur="250" fill="hold"/>
                                        <p:tgtEl>
                                          <p:spTgt spid="138"/>
                                        </p:tgtEl>
                                      </p:cBhvr>
                                      <p:by x="120000" y="120000"/>
                                    </p:animScale>
                                  </p:childTnLst>
                                </p:cTn>
                              </p:par>
                              <p:par>
                                <p:cTn id="101" presetID="22" presetClass="entr" presetSubtype="8" fill="hold" grpId="0" nodeType="withEffect">
                                  <p:stCondLst>
                                    <p:cond delay="0"/>
                                  </p:stCondLst>
                                  <p:childTnLst>
                                    <p:set>
                                      <p:cBhvr>
                                        <p:cTn id="102" dur="1" fill="hold">
                                          <p:stCondLst>
                                            <p:cond delay="0"/>
                                          </p:stCondLst>
                                        </p:cTn>
                                        <p:tgtEl>
                                          <p:spTgt spid="116"/>
                                        </p:tgtEl>
                                        <p:attrNameLst>
                                          <p:attrName>style.visibility</p:attrName>
                                        </p:attrNameLst>
                                      </p:cBhvr>
                                      <p:to>
                                        <p:strVal val="visible"/>
                                      </p:to>
                                    </p:set>
                                    <p:animEffect transition="in" filter="wipe(left)">
                                      <p:cBhvr>
                                        <p:cTn id="103" dur="500"/>
                                        <p:tgtEl>
                                          <p:spTgt spid="116"/>
                                        </p:tgtEl>
                                      </p:cBhvr>
                                    </p:animEffect>
                                  </p:childTnLst>
                                </p:cTn>
                              </p:par>
                              <p:par>
                                <p:cTn id="104" presetID="6" presetClass="emph" presetSubtype="0" accel="41000" decel="59000" autoRev="1" fill="hold" grpId="1" nodeType="withEffect">
                                  <p:stCondLst>
                                    <p:cond delay="0"/>
                                  </p:stCondLst>
                                  <p:childTnLst>
                                    <p:animScale>
                                      <p:cBhvr>
                                        <p:cTn id="105" dur="250" fill="hold"/>
                                        <p:tgtEl>
                                          <p:spTgt spid="116"/>
                                        </p:tgtEl>
                                      </p:cBhvr>
                                      <p:by x="110000" y="110000"/>
                                    </p:animScale>
                                  </p:childTnLst>
                                </p:cTn>
                              </p:par>
                              <p:par>
                                <p:cTn id="106" presetID="22" presetClass="entr" presetSubtype="8" fill="hold" grpId="0" nodeType="withEffect">
                                  <p:stCondLst>
                                    <p:cond delay="250"/>
                                  </p:stCondLst>
                                  <p:childTnLst>
                                    <p:set>
                                      <p:cBhvr>
                                        <p:cTn id="107" dur="1" fill="hold">
                                          <p:stCondLst>
                                            <p:cond delay="0"/>
                                          </p:stCondLst>
                                        </p:cTn>
                                        <p:tgtEl>
                                          <p:spTgt spid="125"/>
                                        </p:tgtEl>
                                        <p:attrNameLst>
                                          <p:attrName>style.visibility</p:attrName>
                                        </p:attrNameLst>
                                      </p:cBhvr>
                                      <p:to>
                                        <p:strVal val="visible"/>
                                      </p:to>
                                    </p:set>
                                    <p:animEffect transition="in" filter="wipe(left)">
                                      <p:cBhvr>
                                        <p:cTn id="108" dur="500"/>
                                        <p:tgtEl>
                                          <p:spTgt spid="125"/>
                                        </p:tgtEl>
                                      </p:cBhvr>
                                    </p:animEffect>
                                  </p:childTnLst>
                                </p:cTn>
                              </p:par>
                              <p:par>
                                <p:cTn id="109" presetID="6" presetClass="emph" presetSubtype="0" accel="41000" decel="59000" autoRev="1" fill="hold" grpId="1" nodeType="withEffect">
                                  <p:stCondLst>
                                    <p:cond delay="250"/>
                                  </p:stCondLst>
                                  <p:childTnLst>
                                    <p:animScale>
                                      <p:cBhvr>
                                        <p:cTn id="110" dur="250" fill="hold"/>
                                        <p:tgtEl>
                                          <p:spTgt spid="125"/>
                                        </p:tgtEl>
                                      </p:cBhvr>
                                      <p:by x="110000" y="110000"/>
                                    </p:animScale>
                                  </p:childTnLst>
                                </p:cTn>
                              </p:par>
                              <p:par>
                                <p:cTn id="111" presetID="22" presetClass="entr" presetSubtype="8" fill="hold" grpId="0" nodeType="withEffect">
                                  <p:stCondLst>
                                    <p:cond delay="250"/>
                                  </p:stCondLst>
                                  <p:childTnLst>
                                    <p:set>
                                      <p:cBhvr>
                                        <p:cTn id="112" dur="1" fill="hold">
                                          <p:stCondLst>
                                            <p:cond delay="0"/>
                                          </p:stCondLst>
                                        </p:cTn>
                                        <p:tgtEl>
                                          <p:spTgt spid="113"/>
                                        </p:tgtEl>
                                        <p:attrNameLst>
                                          <p:attrName>style.visibility</p:attrName>
                                        </p:attrNameLst>
                                      </p:cBhvr>
                                      <p:to>
                                        <p:strVal val="visible"/>
                                      </p:to>
                                    </p:set>
                                    <p:animEffect transition="in" filter="wipe(left)">
                                      <p:cBhvr>
                                        <p:cTn id="113" dur="500"/>
                                        <p:tgtEl>
                                          <p:spTgt spid="113"/>
                                        </p:tgtEl>
                                      </p:cBhvr>
                                    </p:animEffect>
                                  </p:childTnLst>
                                </p:cTn>
                              </p:par>
                              <p:par>
                                <p:cTn id="114" presetID="6" presetClass="emph" presetSubtype="0" accel="41000" decel="59000" autoRev="1" fill="hold" grpId="1" nodeType="withEffect">
                                  <p:stCondLst>
                                    <p:cond delay="250"/>
                                  </p:stCondLst>
                                  <p:childTnLst>
                                    <p:animScale>
                                      <p:cBhvr>
                                        <p:cTn id="115" dur="250" fill="hold"/>
                                        <p:tgtEl>
                                          <p:spTgt spid="113"/>
                                        </p:tgtEl>
                                      </p:cBhvr>
                                      <p:by x="110000" y="110000"/>
                                    </p:animScale>
                                  </p:childTnLst>
                                </p:cTn>
                              </p:par>
                              <p:par>
                                <p:cTn id="116" presetID="22" presetClass="entr" presetSubtype="8" fill="hold" grpId="0" nodeType="withEffect">
                                  <p:stCondLst>
                                    <p:cond delay="500"/>
                                  </p:stCondLst>
                                  <p:childTnLst>
                                    <p:set>
                                      <p:cBhvr>
                                        <p:cTn id="117" dur="1" fill="hold">
                                          <p:stCondLst>
                                            <p:cond delay="0"/>
                                          </p:stCondLst>
                                        </p:cTn>
                                        <p:tgtEl>
                                          <p:spTgt spid="128"/>
                                        </p:tgtEl>
                                        <p:attrNameLst>
                                          <p:attrName>style.visibility</p:attrName>
                                        </p:attrNameLst>
                                      </p:cBhvr>
                                      <p:to>
                                        <p:strVal val="visible"/>
                                      </p:to>
                                    </p:set>
                                    <p:animEffect transition="in" filter="wipe(left)">
                                      <p:cBhvr>
                                        <p:cTn id="118" dur="500"/>
                                        <p:tgtEl>
                                          <p:spTgt spid="128"/>
                                        </p:tgtEl>
                                      </p:cBhvr>
                                    </p:animEffect>
                                  </p:childTnLst>
                                </p:cTn>
                              </p:par>
                              <p:par>
                                <p:cTn id="119" presetID="6" presetClass="emph" presetSubtype="0" accel="41000" decel="59000" autoRev="1" fill="hold" grpId="1" nodeType="withEffect">
                                  <p:stCondLst>
                                    <p:cond delay="500"/>
                                  </p:stCondLst>
                                  <p:childTnLst>
                                    <p:animScale>
                                      <p:cBhvr>
                                        <p:cTn id="120" dur="250" fill="hold"/>
                                        <p:tgtEl>
                                          <p:spTgt spid="128"/>
                                        </p:tgtEl>
                                      </p:cBhvr>
                                      <p:by x="110000" y="110000"/>
                                    </p:animScale>
                                  </p:childTnLst>
                                </p:cTn>
                              </p:par>
                              <p:par>
                                <p:cTn id="121" presetID="22" presetClass="entr" presetSubtype="8" fill="hold" grpId="0" nodeType="withEffect">
                                  <p:stCondLst>
                                    <p:cond delay="500"/>
                                  </p:stCondLst>
                                  <p:childTnLst>
                                    <p:set>
                                      <p:cBhvr>
                                        <p:cTn id="122" dur="1" fill="hold">
                                          <p:stCondLst>
                                            <p:cond delay="0"/>
                                          </p:stCondLst>
                                        </p:cTn>
                                        <p:tgtEl>
                                          <p:spTgt spid="124"/>
                                        </p:tgtEl>
                                        <p:attrNameLst>
                                          <p:attrName>style.visibility</p:attrName>
                                        </p:attrNameLst>
                                      </p:cBhvr>
                                      <p:to>
                                        <p:strVal val="visible"/>
                                      </p:to>
                                    </p:set>
                                    <p:animEffect transition="in" filter="wipe(left)">
                                      <p:cBhvr>
                                        <p:cTn id="123" dur="500"/>
                                        <p:tgtEl>
                                          <p:spTgt spid="124"/>
                                        </p:tgtEl>
                                      </p:cBhvr>
                                    </p:animEffect>
                                  </p:childTnLst>
                                </p:cTn>
                              </p:par>
                              <p:par>
                                <p:cTn id="124" presetID="6" presetClass="emph" presetSubtype="0" accel="41000" decel="59000" autoRev="1" fill="hold" grpId="1" nodeType="withEffect">
                                  <p:stCondLst>
                                    <p:cond delay="500"/>
                                  </p:stCondLst>
                                  <p:childTnLst>
                                    <p:animScale>
                                      <p:cBhvr>
                                        <p:cTn id="125" dur="250" fill="hold"/>
                                        <p:tgtEl>
                                          <p:spTgt spid="124"/>
                                        </p:tgtEl>
                                      </p:cBhvr>
                                      <p:by x="110000" y="110000"/>
                                    </p:animScale>
                                  </p:childTnLst>
                                </p:cTn>
                              </p:par>
                              <p:par>
                                <p:cTn id="126" presetID="22" presetClass="entr" presetSubtype="8" fill="hold" grpId="0" nodeType="withEffect">
                                  <p:stCondLst>
                                    <p:cond delay="750"/>
                                  </p:stCondLst>
                                  <p:childTnLst>
                                    <p:set>
                                      <p:cBhvr>
                                        <p:cTn id="127" dur="1" fill="hold">
                                          <p:stCondLst>
                                            <p:cond delay="0"/>
                                          </p:stCondLst>
                                        </p:cTn>
                                        <p:tgtEl>
                                          <p:spTgt spid="131"/>
                                        </p:tgtEl>
                                        <p:attrNameLst>
                                          <p:attrName>style.visibility</p:attrName>
                                        </p:attrNameLst>
                                      </p:cBhvr>
                                      <p:to>
                                        <p:strVal val="visible"/>
                                      </p:to>
                                    </p:set>
                                    <p:animEffect transition="in" filter="wipe(left)">
                                      <p:cBhvr>
                                        <p:cTn id="128" dur="500"/>
                                        <p:tgtEl>
                                          <p:spTgt spid="131"/>
                                        </p:tgtEl>
                                      </p:cBhvr>
                                    </p:animEffect>
                                  </p:childTnLst>
                                </p:cTn>
                              </p:par>
                              <p:par>
                                <p:cTn id="129" presetID="6" presetClass="emph" presetSubtype="0" accel="41000" decel="59000" autoRev="1" fill="hold" grpId="1" nodeType="withEffect">
                                  <p:stCondLst>
                                    <p:cond delay="750"/>
                                  </p:stCondLst>
                                  <p:childTnLst>
                                    <p:animScale>
                                      <p:cBhvr>
                                        <p:cTn id="130" dur="250" fill="hold"/>
                                        <p:tgtEl>
                                          <p:spTgt spid="131"/>
                                        </p:tgtEl>
                                      </p:cBhvr>
                                      <p:by x="110000" y="110000"/>
                                    </p:animScale>
                                  </p:childTnLst>
                                </p:cTn>
                              </p:par>
                              <p:par>
                                <p:cTn id="131" presetID="22" presetClass="entr" presetSubtype="8" fill="hold" grpId="0" nodeType="withEffect">
                                  <p:stCondLst>
                                    <p:cond delay="750"/>
                                  </p:stCondLst>
                                  <p:childTnLst>
                                    <p:set>
                                      <p:cBhvr>
                                        <p:cTn id="132" dur="1" fill="hold">
                                          <p:stCondLst>
                                            <p:cond delay="0"/>
                                          </p:stCondLst>
                                        </p:cTn>
                                        <p:tgtEl>
                                          <p:spTgt spid="127"/>
                                        </p:tgtEl>
                                        <p:attrNameLst>
                                          <p:attrName>style.visibility</p:attrName>
                                        </p:attrNameLst>
                                      </p:cBhvr>
                                      <p:to>
                                        <p:strVal val="visible"/>
                                      </p:to>
                                    </p:set>
                                    <p:animEffect transition="in" filter="wipe(left)">
                                      <p:cBhvr>
                                        <p:cTn id="133" dur="500"/>
                                        <p:tgtEl>
                                          <p:spTgt spid="127"/>
                                        </p:tgtEl>
                                      </p:cBhvr>
                                    </p:animEffect>
                                  </p:childTnLst>
                                </p:cTn>
                              </p:par>
                              <p:par>
                                <p:cTn id="134" presetID="6" presetClass="emph" presetSubtype="0" accel="41000" decel="59000" autoRev="1" fill="hold" grpId="1" nodeType="withEffect">
                                  <p:stCondLst>
                                    <p:cond delay="750"/>
                                  </p:stCondLst>
                                  <p:childTnLst>
                                    <p:animScale>
                                      <p:cBhvr>
                                        <p:cTn id="135" dur="250" fill="hold"/>
                                        <p:tgtEl>
                                          <p:spTgt spid="127"/>
                                        </p:tgtEl>
                                      </p:cBhvr>
                                      <p:by x="110000" y="110000"/>
                                    </p:animScale>
                                  </p:childTnLst>
                                </p:cTn>
                              </p:par>
                              <p:par>
                                <p:cTn id="136" presetID="22" presetClass="entr" presetSubtype="8" fill="hold" grpId="0" nodeType="withEffect">
                                  <p:stCondLst>
                                    <p:cond delay="1000"/>
                                  </p:stCondLst>
                                  <p:childTnLst>
                                    <p:set>
                                      <p:cBhvr>
                                        <p:cTn id="137" dur="1" fill="hold">
                                          <p:stCondLst>
                                            <p:cond delay="0"/>
                                          </p:stCondLst>
                                        </p:cTn>
                                        <p:tgtEl>
                                          <p:spTgt spid="130"/>
                                        </p:tgtEl>
                                        <p:attrNameLst>
                                          <p:attrName>style.visibility</p:attrName>
                                        </p:attrNameLst>
                                      </p:cBhvr>
                                      <p:to>
                                        <p:strVal val="visible"/>
                                      </p:to>
                                    </p:set>
                                    <p:animEffect transition="in" filter="wipe(left)">
                                      <p:cBhvr>
                                        <p:cTn id="138" dur="500"/>
                                        <p:tgtEl>
                                          <p:spTgt spid="130"/>
                                        </p:tgtEl>
                                      </p:cBhvr>
                                    </p:animEffect>
                                  </p:childTnLst>
                                </p:cTn>
                              </p:par>
                              <p:par>
                                <p:cTn id="139" presetID="6" presetClass="emph" presetSubtype="0" accel="41000" decel="59000" autoRev="1" fill="hold" grpId="1" nodeType="withEffect">
                                  <p:stCondLst>
                                    <p:cond delay="1000"/>
                                  </p:stCondLst>
                                  <p:childTnLst>
                                    <p:animScale>
                                      <p:cBhvr>
                                        <p:cTn id="140" dur="250" fill="hold"/>
                                        <p:tgtEl>
                                          <p:spTgt spid="13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3" grpId="1"/>
      <p:bldP spid="116" grpId="0"/>
      <p:bldP spid="116" grpId="1"/>
      <p:bldP spid="124" grpId="0"/>
      <p:bldP spid="124" grpId="1"/>
      <p:bldP spid="125" grpId="0"/>
      <p:bldP spid="125" grpId="1"/>
      <p:bldP spid="127" grpId="0"/>
      <p:bldP spid="127" grpId="1"/>
      <p:bldP spid="128" grpId="0"/>
      <p:bldP spid="128" grpId="1"/>
      <p:bldP spid="130" grpId="0"/>
      <p:bldP spid="130" grpId="1"/>
      <p:bldP spid="131" grpId="0"/>
      <p:bldP spid="13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Single Corner Rounded 45">
            <a:extLst>
              <a:ext uri="{FF2B5EF4-FFF2-40B4-BE49-F238E27FC236}">
                <a16:creationId xmlns:a16="http://schemas.microsoft.com/office/drawing/2014/main" id="{0F86DC5B-37E9-48A9-9541-2AF9C4FA06C5}"/>
              </a:ext>
            </a:extLst>
          </p:cNvPr>
          <p:cNvSpPr/>
          <p:nvPr/>
        </p:nvSpPr>
        <p:spPr>
          <a:xfrm flipH="1">
            <a:off x="6927850" y="4156079"/>
            <a:ext cx="5264150" cy="1939920"/>
          </a:xfrm>
          <a:prstGeom prst="round1Rect">
            <a:avLst>
              <a:gd name="adj" fmla="val 50000"/>
            </a:avLst>
          </a:prstGeom>
          <a:gradFill flip="none" rotWithShape="1">
            <a:gsLst>
              <a:gs pos="0">
                <a:schemeClr val="accent1">
                  <a:lumMod val="60000"/>
                  <a:lumOff val="40000"/>
                </a:schemeClr>
              </a:gs>
              <a:gs pos="80000">
                <a:schemeClr val="accent1"/>
              </a:gs>
            </a:gsLst>
            <a:path path="circle">
              <a:fillToRect r="100000" b="100000"/>
            </a:path>
            <a:tileRect l="-100000" t="-100000"/>
          </a:gradFill>
          <a:ln>
            <a:noFill/>
          </a:ln>
          <a:effectLst>
            <a:outerShdw blurRad="939800" dist="508000" dir="8100000" sx="93000" sy="93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3EC2502-B84F-4015-9A82-AEA3A93FAC1A}"/>
              </a:ext>
            </a:extLst>
          </p:cNvPr>
          <p:cNvSpPr txBox="1"/>
          <p:nvPr/>
        </p:nvSpPr>
        <p:spPr>
          <a:xfrm>
            <a:off x="7511625" y="4614136"/>
            <a:ext cx="3662685" cy="1023806"/>
          </a:xfrm>
          <a:prstGeom prst="rect">
            <a:avLst/>
          </a:prstGeom>
          <a:noFill/>
        </p:spPr>
        <p:txBody>
          <a:bodyPr wrap="square" rtlCol="0">
            <a:spAutoFit/>
          </a:bodyPr>
          <a:lstStyle/>
          <a:p>
            <a:pPr>
              <a:lnSpc>
                <a:spcPct val="130000"/>
              </a:lnSpc>
            </a:pPr>
            <a:r>
              <a:rPr lang="en-US" sz="1600" dirty="0">
                <a:solidFill>
                  <a:schemeClr val="bg1"/>
                </a:solidFill>
              </a:rPr>
              <a:t>Frankston bogans vic market, the city loop food bloggers brunswick and brunswick.</a:t>
            </a:r>
          </a:p>
        </p:txBody>
      </p:sp>
      <p:grpSp>
        <p:nvGrpSpPr>
          <p:cNvPr id="2" name="Group 1">
            <a:extLst>
              <a:ext uri="{FF2B5EF4-FFF2-40B4-BE49-F238E27FC236}">
                <a16:creationId xmlns:a16="http://schemas.microsoft.com/office/drawing/2014/main" id="{885C46E8-CDB8-4142-B707-AEB08031333B}"/>
              </a:ext>
            </a:extLst>
          </p:cNvPr>
          <p:cNvGrpSpPr/>
          <p:nvPr/>
        </p:nvGrpSpPr>
        <p:grpSpPr>
          <a:xfrm>
            <a:off x="6096000" y="1177802"/>
            <a:ext cx="5226888" cy="1367669"/>
            <a:chOff x="6096000" y="1177802"/>
            <a:chExt cx="5226888" cy="1367669"/>
          </a:xfrm>
        </p:grpSpPr>
        <p:sp>
          <p:nvSpPr>
            <p:cNvPr id="52" name="TextBox 51">
              <a:extLst>
                <a:ext uri="{FF2B5EF4-FFF2-40B4-BE49-F238E27FC236}">
                  <a16:creationId xmlns:a16="http://schemas.microsoft.com/office/drawing/2014/main" id="{2C231D8A-391A-4E18-8A85-26D7A4D42502}"/>
                </a:ext>
              </a:extLst>
            </p:cNvPr>
            <p:cNvSpPr txBox="1"/>
            <p:nvPr/>
          </p:nvSpPr>
          <p:spPr>
            <a:xfrm>
              <a:off x="6096000" y="1695623"/>
              <a:ext cx="5226888" cy="849848"/>
            </a:xfrm>
            <a:prstGeom prst="rect">
              <a:avLst/>
            </a:prstGeom>
            <a:noFill/>
          </p:spPr>
          <p:txBody>
            <a:bodyPr wrap="square" rtlCol="0">
              <a:spAutoFit/>
            </a:bodyPr>
            <a:lstStyle/>
            <a:p>
              <a:pPr>
                <a:lnSpc>
                  <a:spcPct val="80000"/>
                </a:lnSpc>
              </a:pPr>
              <a:r>
                <a:rPr lang="en-US" sz="6000" dirty="0">
                  <a:solidFill>
                    <a:srgbClr val="2F305B"/>
                  </a:solidFill>
                  <a:latin typeface="+mj-lt"/>
                </a:rPr>
                <a:t>Smart Goals.</a:t>
              </a:r>
              <a:endParaRPr lang="en-150" sz="6000" dirty="0">
                <a:solidFill>
                  <a:srgbClr val="2F305B"/>
                </a:solidFill>
                <a:latin typeface="+mj-lt"/>
              </a:endParaRPr>
            </a:p>
          </p:txBody>
        </p:sp>
        <p:grpSp>
          <p:nvGrpSpPr>
            <p:cNvPr id="53" name="Group 52">
              <a:extLst>
                <a:ext uri="{FF2B5EF4-FFF2-40B4-BE49-F238E27FC236}">
                  <a16:creationId xmlns:a16="http://schemas.microsoft.com/office/drawing/2014/main" id="{6C52C600-79A3-411A-BE50-36564822DFBB}"/>
                </a:ext>
              </a:extLst>
            </p:cNvPr>
            <p:cNvGrpSpPr/>
            <p:nvPr/>
          </p:nvGrpSpPr>
          <p:grpSpPr>
            <a:xfrm>
              <a:off x="6178564" y="1177802"/>
              <a:ext cx="2820139" cy="307777"/>
              <a:chOff x="1377964" y="1828801"/>
              <a:chExt cx="2820139" cy="307777"/>
            </a:xfrm>
          </p:grpSpPr>
          <p:sp>
            <p:nvSpPr>
              <p:cNvPr id="54" name="TextBox 53">
                <a:extLst>
                  <a:ext uri="{FF2B5EF4-FFF2-40B4-BE49-F238E27FC236}">
                    <a16:creationId xmlns:a16="http://schemas.microsoft.com/office/drawing/2014/main" id="{4374E4CB-D4E3-44F2-BE80-272FA42E5907}"/>
                  </a:ext>
                </a:extLst>
              </p:cNvPr>
              <p:cNvSpPr txBox="1"/>
              <p:nvPr/>
            </p:nvSpPr>
            <p:spPr>
              <a:xfrm>
                <a:off x="1582264" y="1828801"/>
                <a:ext cx="2615839" cy="307777"/>
              </a:xfrm>
              <a:prstGeom prst="rect">
                <a:avLst/>
              </a:prstGeom>
              <a:noFill/>
            </p:spPr>
            <p:txBody>
              <a:bodyPr wrap="square" rtlCol="0">
                <a:spAutoFit/>
              </a:bodyPr>
              <a:lstStyle/>
              <a:p>
                <a:r>
                  <a:rPr lang="en-US" sz="1400" dirty="0">
                    <a:solidFill>
                      <a:schemeClr val="tx1">
                        <a:lumMod val="65000"/>
                        <a:lumOff val="35000"/>
                      </a:schemeClr>
                    </a:solidFill>
                  </a:rPr>
                  <a:t>Be smart everyday</a:t>
                </a:r>
              </a:p>
            </p:txBody>
          </p:sp>
          <p:sp>
            <p:nvSpPr>
              <p:cNvPr id="55" name="Rectangle: Rounded Corners 54">
                <a:extLst>
                  <a:ext uri="{FF2B5EF4-FFF2-40B4-BE49-F238E27FC236}">
                    <a16:creationId xmlns:a16="http://schemas.microsoft.com/office/drawing/2014/main" id="{BCF7BBB3-4C27-49F6-8F74-8D4AD4AABFFF}"/>
                  </a:ext>
                </a:extLst>
              </p:cNvPr>
              <p:cNvSpPr/>
              <p:nvPr/>
            </p:nvSpPr>
            <p:spPr>
              <a:xfrm>
                <a:off x="1377964" y="1900195"/>
                <a:ext cx="169906" cy="169906"/>
              </a:xfrm>
              <a:prstGeom prst="roundRect">
                <a:avLst>
                  <a:gd name="adj" fmla="val 31615"/>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165100" dist="101600" dir="8100000" sx="92000" sy="92000" algn="tr" rotWithShape="0">
                  <a:schemeClr val="accent2">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3DCE0719-522A-4583-BE70-7ABDBDB2DA39}"/>
              </a:ext>
            </a:extLst>
          </p:cNvPr>
          <p:cNvGrpSpPr/>
          <p:nvPr/>
        </p:nvGrpSpPr>
        <p:grpSpPr>
          <a:xfrm>
            <a:off x="6927850" y="3012151"/>
            <a:ext cx="788146" cy="788146"/>
            <a:chOff x="5498354" y="1121097"/>
            <a:chExt cx="788146" cy="788146"/>
          </a:xfrm>
        </p:grpSpPr>
        <p:sp>
          <p:nvSpPr>
            <p:cNvPr id="70" name="Rectangle: Rounded Corners 69">
              <a:extLst>
                <a:ext uri="{FF2B5EF4-FFF2-40B4-BE49-F238E27FC236}">
                  <a16:creationId xmlns:a16="http://schemas.microsoft.com/office/drawing/2014/main" id="{2303FF47-20E8-4E77-8A0B-6F5BBDC0B8C3}"/>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0480F96-4259-4D47-A907-1717E649CF2D}"/>
                </a:ext>
              </a:extLst>
            </p:cNvPr>
            <p:cNvSpPr/>
            <p:nvPr/>
          </p:nvSpPr>
          <p:spPr>
            <a:xfrm>
              <a:off x="5674047" y="1296790"/>
              <a:ext cx="436760" cy="436760"/>
            </a:xfrm>
            <a:prstGeom prst="ellipse">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974D1B95-0FBE-4676-98C1-92B72495A6C6}"/>
                </a:ext>
              </a:extLst>
            </p:cNvPr>
            <p:cNvSpPr/>
            <p:nvPr/>
          </p:nvSpPr>
          <p:spPr>
            <a:xfrm>
              <a:off x="5798095" y="1420838"/>
              <a:ext cx="188664" cy="188664"/>
            </a:xfrm>
            <a:prstGeom prst="roundRect">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1A91E288-8958-4A53-BE31-E264608F94B7}"/>
              </a:ext>
            </a:extLst>
          </p:cNvPr>
          <p:cNvGrpSpPr/>
          <p:nvPr/>
        </p:nvGrpSpPr>
        <p:grpSpPr>
          <a:xfrm>
            <a:off x="7866103" y="2953669"/>
            <a:ext cx="3489292" cy="905110"/>
            <a:chOff x="3495904" y="3793502"/>
            <a:chExt cx="3489292" cy="905110"/>
          </a:xfrm>
        </p:grpSpPr>
        <p:sp>
          <p:nvSpPr>
            <p:cNvPr id="74" name="Rectangle: Rounded Corners 73">
              <a:extLst>
                <a:ext uri="{FF2B5EF4-FFF2-40B4-BE49-F238E27FC236}">
                  <a16:creationId xmlns:a16="http://schemas.microsoft.com/office/drawing/2014/main" id="{647D7D07-2F34-4BE7-86F8-9CA73BFA1875}"/>
                </a:ext>
              </a:extLst>
            </p:cNvPr>
            <p:cNvSpPr/>
            <p:nvPr/>
          </p:nvSpPr>
          <p:spPr>
            <a:xfrm>
              <a:off x="3495904" y="3793502"/>
              <a:ext cx="3489292" cy="905110"/>
            </a:xfrm>
            <a:prstGeom prst="roundRect">
              <a:avLst>
                <a:gd name="adj" fmla="val 350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75" name="Rectangle: Rounded Corners 74">
              <a:extLst>
                <a:ext uri="{FF2B5EF4-FFF2-40B4-BE49-F238E27FC236}">
                  <a16:creationId xmlns:a16="http://schemas.microsoft.com/office/drawing/2014/main" id="{74ED2772-6D64-40F1-91D6-2065A2EFACC8}"/>
                </a:ext>
              </a:extLst>
            </p:cNvPr>
            <p:cNvSpPr/>
            <p:nvPr/>
          </p:nvSpPr>
          <p:spPr>
            <a:xfrm>
              <a:off x="3676991" y="3942962"/>
              <a:ext cx="3127120" cy="606190"/>
            </a:xfrm>
            <a:prstGeom prst="roundRect">
              <a:avLst>
                <a:gd name="adj" fmla="val 31426"/>
              </a:avLst>
            </a:prstGeom>
            <a:solidFill>
              <a:schemeClr val="bg1"/>
            </a:solidFill>
            <a:ln>
              <a:noFill/>
            </a:ln>
            <a:effectLst>
              <a:outerShdw blurRad="939800" dist="508000" dir="8100000" sx="93000" sy="93000" algn="tr" rotWithShape="0">
                <a:srgbClr val="2F305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76" name="TextBox 75">
              <a:extLst>
                <a:ext uri="{FF2B5EF4-FFF2-40B4-BE49-F238E27FC236}">
                  <a16:creationId xmlns:a16="http://schemas.microsoft.com/office/drawing/2014/main" id="{9BFB42D2-94D0-4897-B4B8-321E0191F65A}"/>
                </a:ext>
              </a:extLst>
            </p:cNvPr>
            <p:cNvSpPr txBox="1"/>
            <p:nvPr/>
          </p:nvSpPr>
          <p:spPr>
            <a:xfrm>
              <a:off x="3849900" y="4061391"/>
              <a:ext cx="2781300" cy="369332"/>
            </a:xfrm>
            <a:prstGeom prst="rect">
              <a:avLst/>
            </a:prstGeom>
            <a:noFill/>
          </p:spPr>
          <p:txBody>
            <a:bodyPr wrap="square" rtlCol="0">
              <a:spAutoFit/>
            </a:bodyPr>
            <a:lstStyle/>
            <a:p>
              <a:pPr algn="ctr"/>
              <a:r>
                <a:rPr lang="en-US" dirty="0">
                  <a:solidFill>
                    <a:schemeClr val="accent1"/>
                  </a:solidFill>
                  <a:latin typeface="+mj-lt"/>
                </a:rPr>
                <a:t>Frankston bogans vic.</a:t>
              </a:r>
            </a:p>
          </p:txBody>
        </p:sp>
      </p:grpSp>
      <p:sp>
        <p:nvSpPr>
          <p:cNvPr id="4" name="Picture Placeholder 3">
            <a:extLst>
              <a:ext uri="{FF2B5EF4-FFF2-40B4-BE49-F238E27FC236}">
                <a16:creationId xmlns:a16="http://schemas.microsoft.com/office/drawing/2014/main" id="{A29F92C3-2FE4-4B92-B683-EE0D3E62EF01}"/>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798AFD09-FE25-4D31-968B-B4CC829DB151}"/>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D02A73F9-AC51-4306-9BD5-94947E97679C}"/>
              </a:ext>
            </a:extLst>
          </p:cNvPr>
          <p:cNvSpPr>
            <a:spLocks noGrp="1"/>
          </p:cNvSpPr>
          <p:nvPr>
            <p:ph type="pic" sz="quarter" idx="15"/>
          </p:nvPr>
        </p:nvSpPr>
        <p:spPr/>
      </p:sp>
    </p:spTree>
    <p:extLst>
      <p:ext uri="{BB962C8B-B14F-4D97-AF65-F5344CB8AC3E}">
        <p14:creationId xmlns:p14="http://schemas.microsoft.com/office/powerpoint/2010/main" val="328930763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6" presetClass="emph" presetSubtype="0" accel="41000" decel="59000" autoRev="1" fill="hold" nodeType="withEffect">
                                  <p:stCondLst>
                                    <p:cond delay="0"/>
                                  </p:stCondLst>
                                  <p:childTnLst>
                                    <p:animScale>
                                      <p:cBhvr>
                                        <p:cTn id="9" dur="250" fill="hold"/>
                                        <p:tgtEl>
                                          <p:spTgt spid="2"/>
                                        </p:tgtEl>
                                      </p:cBhvr>
                                      <p:by x="110000" y="110000"/>
                                    </p:animScale>
                                  </p:childTnLst>
                                </p:cTn>
                              </p:par>
                              <p:par>
                                <p:cTn id="10" presetID="49" presetClass="entr" presetSubtype="0" decel="100000" fill="hold" nodeType="withEffect">
                                  <p:stCondLst>
                                    <p:cond delay="250"/>
                                  </p:stCondLst>
                                  <p:childTnLst>
                                    <p:set>
                                      <p:cBhvr>
                                        <p:cTn id="11" dur="1" fill="hold">
                                          <p:stCondLst>
                                            <p:cond delay="0"/>
                                          </p:stCondLst>
                                        </p:cTn>
                                        <p:tgtEl>
                                          <p:spTgt spid="69"/>
                                        </p:tgtEl>
                                        <p:attrNameLst>
                                          <p:attrName>style.visibility</p:attrName>
                                        </p:attrNameLst>
                                      </p:cBhvr>
                                      <p:to>
                                        <p:strVal val="visible"/>
                                      </p:to>
                                    </p:set>
                                    <p:anim calcmode="lin" valueType="num">
                                      <p:cBhvr>
                                        <p:cTn id="12" dur="500" fill="hold"/>
                                        <p:tgtEl>
                                          <p:spTgt spid="69"/>
                                        </p:tgtEl>
                                        <p:attrNameLst>
                                          <p:attrName>ppt_w</p:attrName>
                                        </p:attrNameLst>
                                      </p:cBhvr>
                                      <p:tavLst>
                                        <p:tav tm="0">
                                          <p:val>
                                            <p:fltVal val="0"/>
                                          </p:val>
                                        </p:tav>
                                        <p:tav tm="100000">
                                          <p:val>
                                            <p:strVal val="#ppt_w"/>
                                          </p:val>
                                        </p:tav>
                                      </p:tavLst>
                                    </p:anim>
                                    <p:anim calcmode="lin" valueType="num">
                                      <p:cBhvr>
                                        <p:cTn id="13" dur="500" fill="hold"/>
                                        <p:tgtEl>
                                          <p:spTgt spid="69"/>
                                        </p:tgtEl>
                                        <p:attrNameLst>
                                          <p:attrName>ppt_h</p:attrName>
                                        </p:attrNameLst>
                                      </p:cBhvr>
                                      <p:tavLst>
                                        <p:tav tm="0">
                                          <p:val>
                                            <p:fltVal val="0"/>
                                          </p:val>
                                        </p:tav>
                                        <p:tav tm="100000">
                                          <p:val>
                                            <p:strVal val="#ppt_h"/>
                                          </p:val>
                                        </p:tav>
                                      </p:tavLst>
                                    </p:anim>
                                    <p:anim calcmode="lin" valueType="num">
                                      <p:cBhvr>
                                        <p:cTn id="14" dur="500" fill="hold"/>
                                        <p:tgtEl>
                                          <p:spTgt spid="69"/>
                                        </p:tgtEl>
                                        <p:attrNameLst>
                                          <p:attrName>style.rotation</p:attrName>
                                        </p:attrNameLst>
                                      </p:cBhvr>
                                      <p:tavLst>
                                        <p:tav tm="0">
                                          <p:val>
                                            <p:fltVal val="360"/>
                                          </p:val>
                                        </p:tav>
                                        <p:tav tm="100000">
                                          <p:val>
                                            <p:fltVal val="0"/>
                                          </p:val>
                                        </p:tav>
                                      </p:tavLst>
                                    </p:anim>
                                    <p:animEffect transition="in" filter="fade">
                                      <p:cBhvr>
                                        <p:cTn id="15" dur="500"/>
                                        <p:tgtEl>
                                          <p:spTgt spid="69"/>
                                        </p:tgtEl>
                                      </p:cBhvr>
                                    </p:animEffect>
                                  </p:childTnLst>
                                </p:cTn>
                              </p:par>
                              <p:par>
                                <p:cTn id="16" presetID="2" presetClass="entr" presetSubtype="4" accel="6000" decel="9400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750" fill="hold"/>
                                        <p:tgtEl>
                                          <p:spTgt spid="73"/>
                                        </p:tgtEl>
                                        <p:attrNameLst>
                                          <p:attrName>ppt_x</p:attrName>
                                        </p:attrNameLst>
                                      </p:cBhvr>
                                      <p:tavLst>
                                        <p:tav tm="0">
                                          <p:val>
                                            <p:strVal val="#ppt_x"/>
                                          </p:val>
                                        </p:tav>
                                        <p:tav tm="100000">
                                          <p:val>
                                            <p:strVal val="#ppt_x"/>
                                          </p:val>
                                        </p:tav>
                                      </p:tavLst>
                                    </p:anim>
                                    <p:anim calcmode="lin" valueType="num">
                                      <p:cBhvr additive="base">
                                        <p:cTn id="19" dur="750" fill="hold"/>
                                        <p:tgtEl>
                                          <p:spTgt spid="73"/>
                                        </p:tgtEl>
                                        <p:attrNameLst>
                                          <p:attrName>ppt_y</p:attrName>
                                        </p:attrNameLst>
                                      </p:cBhvr>
                                      <p:tavLst>
                                        <p:tav tm="0">
                                          <p:val>
                                            <p:strVal val="1+#ppt_h/2"/>
                                          </p:val>
                                        </p:tav>
                                        <p:tav tm="100000">
                                          <p:val>
                                            <p:strVal val="#ppt_y"/>
                                          </p:val>
                                        </p:tav>
                                      </p:tavLst>
                                    </p:anim>
                                  </p:childTnLst>
                                </p:cTn>
                              </p:par>
                              <p:par>
                                <p:cTn id="20" presetID="6" presetClass="emph" presetSubtype="0" accel="5000" decel="95000" autoRev="1" fill="hold" nodeType="withEffect">
                                  <p:stCondLst>
                                    <p:cond delay="0"/>
                                  </p:stCondLst>
                                  <p:childTnLst>
                                    <p:animScale>
                                      <p:cBhvr>
                                        <p:cTn id="21" dur="250" fill="hold"/>
                                        <p:tgtEl>
                                          <p:spTgt spid="73"/>
                                        </p:tgtEl>
                                      </p:cBhvr>
                                      <p:by x="120000" y="120000"/>
                                    </p:animScale>
                                  </p:childTnLst>
                                </p:cTn>
                              </p:par>
                              <p:par>
                                <p:cTn id="22" presetID="2" presetClass="entr" presetSubtype="4" accel="6000" decel="9400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1250" fill="hold"/>
                                        <p:tgtEl>
                                          <p:spTgt spid="46"/>
                                        </p:tgtEl>
                                        <p:attrNameLst>
                                          <p:attrName>ppt_x</p:attrName>
                                        </p:attrNameLst>
                                      </p:cBhvr>
                                      <p:tavLst>
                                        <p:tav tm="0">
                                          <p:val>
                                            <p:strVal val="#ppt_x"/>
                                          </p:val>
                                        </p:tav>
                                        <p:tav tm="100000">
                                          <p:val>
                                            <p:strVal val="#ppt_x"/>
                                          </p:val>
                                        </p:tav>
                                      </p:tavLst>
                                    </p:anim>
                                    <p:anim calcmode="lin" valueType="num">
                                      <p:cBhvr additive="base">
                                        <p:cTn id="25" dur="1250" fill="hold"/>
                                        <p:tgtEl>
                                          <p:spTgt spid="46"/>
                                        </p:tgtEl>
                                        <p:attrNameLst>
                                          <p:attrName>ppt_y</p:attrName>
                                        </p:attrNameLst>
                                      </p:cBhvr>
                                      <p:tavLst>
                                        <p:tav tm="0">
                                          <p:val>
                                            <p:strVal val="1+#ppt_h/2"/>
                                          </p:val>
                                        </p:tav>
                                        <p:tav tm="100000">
                                          <p:val>
                                            <p:strVal val="#ppt_y"/>
                                          </p:val>
                                        </p:tav>
                                      </p:tavLst>
                                    </p:anim>
                                  </p:childTnLst>
                                </p:cTn>
                              </p:par>
                              <p:par>
                                <p:cTn id="26" presetID="6" presetClass="emph" presetSubtype="0" accel="5000" decel="95000" autoRev="1" fill="hold" grpId="1" nodeType="withEffect">
                                  <p:stCondLst>
                                    <p:cond delay="0"/>
                                  </p:stCondLst>
                                  <p:childTnLst>
                                    <p:animScale>
                                      <p:cBhvr>
                                        <p:cTn id="27" dur="250" fill="hold"/>
                                        <p:tgtEl>
                                          <p:spTgt spid="46"/>
                                        </p:tgtEl>
                                      </p:cBhvr>
                                      <p:by x="120000" y="120000"/>
                                    </p:animScale>
                                  </p:childTnLst>
                                </p:cTn>
                              </p:par>
                              <p:par>
                                <p:cTn id="28" presetID="22" presetClass="entr" presetSubtype="8" fill="hold" grpId="0" nodeType="withEffect">
                                  <p:stCondLst>
                                    <p:cond delay="50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par>
                                <p:cTn id="31" presetID="6" presetClass="emph" presetSubtype="0" accel="41000" decel="59000" autoRev="1" fill="hold" grpId="1" nodeType="withEffect">
                                  <p:stCondLst>
                                    <p:cond delay="500"/>
                                  </p:stCondLst>
                                  <p:childTnLst>
                                    <p:animScale>
                                      <p:cBhvr>
                                        <p:cTn id="32" dur="250" fill="hold"/>
                                        <p:tgtEl>
                                          <p:spTgt spid="4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p:bldP spid="4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68A382-CE8E-4C2F-845D-E0C3F7126194}"/>
              </a:ext>
            </a:extLst>
          </p:cNvPr>
          <p:cNvGrpSpPr/>
          <p:nvPr/>
        </p:nvGrpSpPr>
        <p:grpSpPr>
          <a:xfrm>
            <a:off x="619125" y="619125"/>
            <a:ext cx="10953752" cy="5619750"/>
            <a:chOff x="1346201" y="2501901"/>
            <a:chExt cx="9499601" cy="3706576"/>
          </a:xfrm>
        </p:grpSpPr>
        <p:sp>
          <p:nvSpPr>
            <p:cNvPr id="3" name="Rectangle: Rounded Corners 2">
              <a:extLst>
                <a:ext uri="{FF2B5EF4-FFF2-40B4-BE49-F238E27FC236}">
                  <a16:creationId xmlns:a16="http://schemas.microsoft.com/office/drawing/2014/main" id="{7A694816-9B41-4721-8AC9-1A22A44BE014}"/>
                </a:ext>
              </a:extLst>
            </p:cNvPr>
            <p:cNvSpPr/>
            <p:nvPr/>
          </p:nvSpPr>
          <p:spPr>
            <a:xfrm>
              <a:off x="1346201" y="2501901"/>
              <a:ext cx="9499601" cy="3706576"/>
            </a:xfrm>
            <a:prstGeom prst="roundRect">
              <a:avLst>
                <a:gd name="adj" fmla="val 12479"/>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39C28B0-09C1-4331-B91E-1B6410860A2F}"/>
                </a:ext>
              </a:extLst>
            </p:cNvPr>
            <p:cNvSpPr/>
            <p:nvPr/>
          </p:nvSpPr>
          <p:spPr>
            <a:xfrm>
              <a:off x="1490761" y="2596135"/>
              <a:ext cx="9210484" cy="3518108"/>
            </a:xfrm>
            <a:prstGeom prst="roundRect">
              <a:avLst>
                <a:gd name="adj" fmla="val 10138"/>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D20A26D-9917-44AD-A1EF-3491B0707B90}"/>
              </a:ext>
            </a:extLst>
          </p:cNvPr>
          <p:cNvGrpSpPr/>
          <p:nvPr/>
        </p:nvGrpSpPr>
        <p:grpSpPr>
          <a:xfrm>
            <a:off x="1508449" y="1750424"/>
            <a:ext cx="3780453" cy="1807085"/>
            <a:chOff x="1508449" y="1750424"/>
            <a:chExt cx="3780453" cy="1807085"/>
          </a:xfrm>
        </p:grpSpPr>
        <p:sp>
          <p:nvSpPr>
            <p:cNvPr id="17" name="TextBox 16">
              <a:extLst>
                <a:ext uri="{FF2B5EF4-FFF2-40B4-BE49-F238E27FC236}">
                  <a16:creationId xmlns:a16="http://schemas.microsoft.com/office/drawing/2014/main" id="{F3F66D7A-9743-4298-BB64-58C2771B03CB}"/>
                </a:ext>
              </a:extLst>
            </p:cNvPr>
            <p:cNvSpPr txBox="1"/>
            <p:nvPr/>
          </p:nvSpPr>
          <p:spPr>
            <a:xfrm>
              <a:off x="1508449" y="2268245"/>
              <a:ext cx="3780453" cy="1289264"/>
            </a:xfrm>
            <a:prstGeom prst="rect">
              <a:avLst/>
            </a:prstGeom>
            <a:noFill/>
          </p:spPr>
          <p:txBody>
            <a:bodyPr wrap="square" rtlCol="0">
              <a:spAutoFit/>
            </a:bodyPr>
            <a:lstStyle/>
            <a:p>
              <a:pPr>
                <a:lnSpc>
                  <a:spcPct val="80000"/>
                </a:lnSpc>
              </a:pPr>
              <a:r>
                <a:rPr lang="en-US" sz="4800" dirty="0">
                  <a:solidFill>
                    <a:srgbClr val="2F305B"/>
                  </a:solidFill>
                  <a:latin typeface="+mj-lt"/>
                </a:rPr>
                <a:t>Content Paragraph</a:t>
              </a:r>
              <a:endParaRPr lang="en-150" sz="4800" dirty="0">
                <a:solidFill>
                  <a:srgbClr val="2F305B"/>
                </a:solidFill>
                <a:latin typeface="+mj-lt"/>
              </a:endParaRPr>
            </a:p>
          </p:txBody>
        </p:sp>
        <p:grpSp>
          <p:nvGrpSpPr>
            <p:cNvPr id="18" name="Group 17">
              <a:extLst>
                <a:ext uri="{FF2B5EF4-FFF2-40B4-BE49-F238E27FC236}">
                  <a16:creationId xmlns:a16="http://schemas.microsoft.com/office/drawing/2014/main" id="{33D53FAB-2FDF-4773-86B6-C047A4E76E71}"/>
                </a:ext>
              </a:extLst>
            </p:cNvPr>
            <p:cNvGrpSpPr/>
            <p:nvPr/>
          </p:nvGrpSpPr>
          <p:grpSpPr>
            <a:xfrm>
              <a:off x="1591013" y="1750424"/>
              <a:ext cx="2820139" cy="307777"/>
              <a:chOff x="1377964" y="1828801"/>
              <a:chExt cx="2820139" cy="307777"/>
            </a:xfrm>
          </p:grpSpPr>
          <p:sp>
            <p:nvSpPr>
              <p:cNvPr id="19" name="TextBox 18">
                <a:extLst>
                  <a:ext uri="{FF2B5EF4-FFF2-40B4-BE49-F238E27FC236}">
                    <a16:creationId xmlns:a16="http://schemas.microsoft.com/office/drawing/2014/main" id="{085F1884-60DF-4B83-9153-D578C477D5BC}"/>
                  </a:ext>
                </a:extLst>
              </p:cNvPr>
              <p:cNvSpPr txBox="1"/>
              <p:nvPr/>
            </p:nvSpPr>
            <p:spPr>
              <a:xfrm>
                <a:off x="1582264" y="1828801"/>
                <a:ext cx="2615839" cy="307777"/>
              </a:xfrm>
              <a:prstGeom prst="rect">
                <a:avLst/>
              </a:prstGeom>
              <a:noFill/>
            </p:spPr>
            <p:txBody>
              <a:bodyPr wrap="square" rtlCol="0">
                <a:spAutoFit/>
              </a:bodyPr>
              <a:lstStyle/>
              <a:p>
                <a:r>
                  <a:rPr lang="en-US" sz="1400" dirty="0">
                    <a:solidFill>
                      <a:schemeClr val="tx1">
                        <a:lumMod val="65000"/>
                        <a:lumOff val="35000"/>
                      </a:schemeClr>
                    </a:solidFill>
                  </a:rPr>
                  <a:t>Be smart everyday</a:t>
                </a:r>
              </a:p>
            </p:txBody>
          </p:sp>
          <p:sp>
            <p:nvSpPr>
              <p:cNvPr id="20" name="Rectangle: Rounded Corners 19">
                <a:extLst>
                  <a:ext uri="{FF2B5EF4-FFF2-40B4-BE49-F238E27FC236}">
                    <a16:creationId xmlns:a16="http://schemas.microsoft.com/office/drawing/2014/main" id="{5E8C8546-D5E7-4D3D-8C41-6891C2D06066}"/>
                  </a:ext>
                </a:extLst>
              </p:cNvPr>
              <p:cNvSpPr/>
              <p:nvPr/>
            </p:nvSpPr>
            <p:spPr>
              <a:xfrm>
                <a:off x="1377964" y="1900195"/>
                <a:ext cx="169906" cy="169906"/>
              </a:xfrm>
              <a:prstGeom prst="roundRect">
                <a:avLst>
                  <a:gd name="adj" fmla="val 31615"/>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165100" dist="101600" dir="8100000" sx="92000" sy="92000" algn="tr" rotWithShape="0">
                  <a:schemeClr val="accent2">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5">
            <a:extLst>
              <a:ext uri="{FF2B5EF4-FFF2-40B4-BE49-F238E27FC236}">
                <a16:creationId xmlns:a16="http://schemas.microsoft.com/office/drawing/2014/main" id="{D6B7E1F0-62CD-45DB-A863-647EDB29A6FC}"/>
              </a:ext>
            </a:extLst>
          </p:cNvPr>
          <p:cNvGrpSpPr/>
          <p:nvPr/>
        </p:nvGrpSpPr>
        <p:grpSpPr>
          <a:xfrm>
            <a:off x="5502425" y="1750424"/>
            <a:ext cx="5181125" cy="3357152"/>
            <a:chOff x="5502425" y="1750424"/>
            <a:chExt cx="5181125" cy="3357152"/>
          </a:xfrm>
        </p:grpSpPr>
        <p:sp>
          <p:nvSpPr>
            <p:cNvPr id="14" name="TextBox 13">
              <a:extLst>
                <a:ext uri="{FF2B5EF4-FFF2-40B4-BE49-F238E27FC236}">
                  <a16:creationId xmlns:a16="http://schemas.microsoft.com/office/drawing/2014/main" id="{798A899E-7184-4917-8FF8-E0DF08068B70}"/>
                </a:ext>
              </a:extLst>
            </p:cNvPr>
            <p:cNvSpPr txBox="1"/>
            <p:nvPr/>
          </p:nvSpPr>
          <p:spPr>
            <a:xfrm>
              <a:off x="5794309" y="1750424"/>
              <a:ext cx="4889241" cy="752642"/>
            </a:xfrm>
            <a:prstGeom prst="rect">
              <a:avLst/>
            </a:prstGeom>
            <a:noFill/>
          </p:spPr>
          <p:txBody>
            <a:bodyPr wrap="square" rtlCol="0">
              <a:spAutoFit/>
            </a:bodyPr>
            <a:lstStyle/>
            <a:p>
              <a:pPr>
                <a:lnSpc>
                  <a:spcPct val="110000"/>
                </a:lnSpc>
              </a:pPr>
              <a:r>
                <a:rPr lang="en-US" sz="2000" dirty="0">
                  <a:solidFill>
                    <a:schemeClr val="accent1"/>
                  </a:solidFill>
                  <a:latin typeface="+mj-lt"/>
                </a:rPr>
                <a:t>Frankston bogans </a:t>
              </a:r>
              <a:r>
                <a:rPr lang="en-US" sz="2000" dirty="0">
                  <a:solidFill>
                    <a:srgbClr val="2F305B"/>
                  </a:solidFill>
                  <a:latin typeface="+mj-lt"/>
                </a:rPr>
                <a:t>vic market, the city a loop food bloggers brunswick and.</a:t>
              </a:r>
            </a:p>
          </p:txBody>
        </p:sp>
        <p:sp>
          <p:nvSpPr>
            <p:cNvPr id="15" name="TextBox 14">
              <a:extLst>
                <a:ext uri="{FF2B5EF4-FFF2-40B4-BE49-F238E27FC236}">
                  <a16:creationId xmlns:a16="http://schemas.microsoft.com/office/drawing/2014/main" id="{2AB82D25-3F5F-4B63-B073-9F9F0B0C65DA}"/>
                </a:ext>
              </a:extLst>
            </p:cNvPr>
            <p:cNvSpPr txBox="1"/>
            <p:nvPr/>
          </p:nvSpPr>
          <p:spPr>
            <a:xfrm>
              <a:off x="5794309" y="2645940"/>
              <a:ext cx="4889241" cy="2461636"/>
            </a:xfrm>
            <a:prstGeom prst="rect">
              <a:avLst/>
            </a:prstGeom>
            <a:noFill/>
          </p:spPr>
          <p:txBody>
            <a:bodyPr wrap="square" rtlCol="0">
              <a:spAutoFit/>
            </a:bodyPr>
            <a:lstStyle/>
            <a:p>
              <a:pPr>
                <a:lnSpc>
                  <a:spcPct val="130000"/>
                </a:lnSpc>
                <a:spcBef>
                  <a:spcPts val="1200"/>
                </a:spcBef>
              </a:pPr>
              <a:r>
                <a:rPr lang="en-US" sz="1400" dirty="0">
                  <a:solidFill>
                    <a:schemeClr val="tx1">
                      <a:lumMod val="65000"/>
                      <a:lumOff val="35000"/>
                    </a:schemeClr>
                  </a:solidFill>
                </a:rPr>
                <a:t>Frankston bogans vic market, the city loop food bloggers brunswick and brunswick st trams presets, spring racing carnival north of the river shane warne empire of the sun richmond tigers, posh brighton movida rocking out the espy formula one grand prix ball.</a:t>
              </a:r>
            </a:p>
            <a:p>
              <a:pPr>
                <a:lnSpc>
                  <a:spcPct val="130000"/>
                </a:lnSpc>
                <a:spcBef>
                  <a:spcPts val="1200"/>
                </a:spcBef>
              </a:pPr>
              <a:r>
                <a:rPr lang="en-US" sz="1400" dirty="0">
                  <a:solidFill>
                    <a:schemeClr val="tx1">
                      <a:lumMod val="65000"/>
                      <a:lumOff val="35000"/>
                    </a:schemeClr>
                  </a:solidFill>
                </a:rPr>
                <a:t>Melb grammar vs scotch avalon is so not melb. Empire of the sun world's most livable city, victory vs heart north of the river don't paint over the banksy’s.</a:t>
              </a:r>
            </a:p>
          </p:txBody>
        </p:sp>
        <p:grpSp>
          <p:nvGrpSpPr>
            <p:cNvPr id="36" name="Group 35">
              <a:extLst>
                <a:ext uri="{FF2B5EF4-FFF2-40B4-BE49-F238E27FC236}">
                  <a16:creationId xmlns:a16="http://schemas.microsoft.com/office/drawing/2014/main" id="{B5AE010C-E0F8-40AB-A3F5-58A40D51C20A}"/>
                </a:ext>
              </a:extLst>
            </p:cNvPr>
            <p:cNvGrpSpPr/>
            <p:nvPr/>
          </p:nvGrpSpPr>
          <p:grpSpPr>
            <a:xfrm>
              <a:off x="5502425" y="1750424"/>
              <a:ext cx="45719" cy="3319828"/>
              <a:chOff x="1432874" y="1611749"/>
              <a:chExt cx="45719" cy="3319828"/>
            </a:xfrm>
          </p:grpSpPr>
          <p:cxnSp>
            <p:nvCxnSpPr>
              <p:cNvPr id="37" name="Straight Connector 36">
                <a:extLst>
                  <a:ext uri="{FF2B5EF4-FFF2-40B4-BE49-F238E27FC236}">
                    <a16:creationId xmlns:a16="http://schemas.microsoft.com/office/drawing/2014/main" id="{DDA79A6A-1237-4A79-BC1E-33F26793C9AD}"/>
                  </a:ext>
                </a:extLst>
              </p:cNvPr>
              <p:cNvCxnSpPr>
                <a:cxnSpLocks/>
              </p:cNvCxnSpPr>
              <p:nvPr/>
            </p:nvCxnSpPr>
            <p:spPr>
              <a:xfrm>
                <a:off x="1455733" y="1611749"/>
                <a:ext cx="0" cy="3262746"/>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00532E40-3978-4233-B62E-191BB034015C}"/>
                  </a:ext>
                </a:extLst>
              </p:cNvPr>
              <p:cNvSpPr/>
              <p:nvPr/>
            </p:nvSpPr>
            <p:spPr>
              <a:xfrm>
                <a:off x="1432874" y="4699334"/>
                <a:ext cx="45719" cy="232243"/>
              </a:xfrm>
              <a:prstGeom prst="roundRect">
                <a:avLst>
                  <a:gd name="adj" fmla="val 50000"/>
                </a:avLst>
              </a:prstGeom>
              <a:solidFill>
                <a:schemeClr val="accent1"/>
              </a:solidFill>
              <a:ln>
                <a:noFill/>
              </a:ln>
              <a:effectLst>
                <a:outerShdw blurRad="114300" dist="38100" dir="8100000" algn="tr"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1" name="Rectangle: Rounded Corners 40">
            <a:extLst>
              <a:ext uri="{FF2B5EF4-FFF2-40B4-BE49-F238E27FC236}">
                <a16:creationId xmlns:a16="http://schemas.microsoft.com/office/drawing/2014/main" id="{EB781F20-4119-467A-B695-88F900B99A28}"/>
              </a:ext>
            </a:extLst>
          </p:cNvPr>
          <p:cNvSpPr/>
          <p:nvPr/>
        </p:nvSpPr>
        <p:spPr>
          <a:xfrm>
            <a:off x="2189035" y="4718596"/>
            <a:ext cx="352133" cy="352133"/>
          </a:xfrm>
          <a:prstGeom prst="roundRect">
            <a:avLst>
              <a:gd name="adj" fmla="val 27571"/>
            </a:avLst>
          </a:prstGeom>
          <a:solidFill>
            <a:schemeClr val="bg1">
              <a:lumMod val="85000"/>
              <a:alpha val="5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2</a:t>
            </a:r>
          </a:p>
        </p:txBody>
      </p:sp>
      <p:sp>
        <p:nvSpPr>
          <p:cNvPr id="43" name="Rectangle: Rounded Corners 42">
            <a:extLst>
              <a:ext uri="{FF2B5EF4-FFF2-40B4-BE49-F238E27FC236}">
                <a16:creationId xmlns:a16="http://schemas.microsoft.com/office/drawing/2014/main" id="{D6F67B3B-A2B9-4C62-8B5F-109982A87813}"/>
              </a:ext>
            </a:extLst>
          </p:cNvPr>
          <p:cNvSpPr/>
          <p:nvPr/>
        </p:nvSpPr>
        <p:spPr>
          <a:xfrm>
            <a:off x="1593183" y="4676282"/>
            <a:ext cx="436760" cy="436760"/>
          </a:xfrm>
          <a:prstGeom prst="roundRect">
            <a:avLst>
              <a:gd name="adj" fmla="val 27571"/>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45" name="Rectangle: Rounded Corners 44">
            <a:extLst>
              <a:ext uri="{FF2B5EF4-FFF2-40B4-BE49-F238E27FC236}">
                <a16:creationId xmlns:a16="http://schemas.microsoft.com/office/drawing/2014/main" id="{3F640484-2517-472E-8026-A50CEFF6909A}"/>
              </a:ext>
            </a:extLst>
          </p:cNvPr>
          <p:cNvSpPr/>
          <p:nvPr/>
        </p:nvSpPr>
        <p:spPr>
          <a:xfrm>
            <a:off x="2700260" y="4718596"/>
            <a:ext cx="352133" cy="352133"/>
          </a:xfrm>
          <a:prstGeom prst="roundRect">
            <a:avLst>
              <a:gd name="adj" fmla="val 27571"/>
            </a:avLst>
          </a:prstGeom>
          <a:solidFill>
            <a:schemeClr val="bg1">
              <a:lumMod val="85000"/>
              <a:alpha val="5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3</a:t>
            </a:r>
          </a:p>
        </p:txBody>
      </p:sp>
    </p:spTree>
    <p:extLst>
      <p:ext uri="{BB962C8B-B14F-4D97-AF65-F5344CB8AC3E}">
        <p14:creationId xmlns:p14="http://schemas.microsoft.com/office/powerpoint/2010/main" val="3766912389"/>
      </p:ext>
    </p:extLst>
  </p:cSld>
  <p:clrMapOvr>
    <a:masterClrMapping/>
  </p:clrMapOvr>
  <mc:AlternateContent xmlns:mc="http://schemas.openxmlformats.org/markup-compatibility/2006" xmlns:p14="http://schemas.microsoft.com/office/powerpoint/2010/main">
    <mc:Choice Requires="p14">
      <p:transition spd="med">
        <p14:pan di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 decel="94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5000" decel="95000" autoRev="1" fill="hold" nodeType="withEffect">
                                  <p:stCondLst>
                                    <p:cond delay="0"/>
                                  </p:stCondLst>
                                  <p:childTnLst>
                                    <p:animScale>
                                      <p:cBhvr>
                                        <p:cTn id="10" dur="250" fill="hold"/>
                                        <p:tgtEl>
                                          <p:spTgt spid="2"/>
                                        </p:tgtEl>
                                      </p:cBhvr>
                                      <p:by x="120000" y="120000"/>
                                    </p:animScale>
                                  </p:childTnLst>
                                </p:cTn>
                              </p:par>
                              <p:par>
                                <p:cTn id="11" presetID="22" presetClass="entr" presetSubtype="8"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6" presetClass="emph" presetSubtype="0" accel="41000" decel="59000" autoRev="1" fill="hold" nodeType="withEffect">
                                  <p:stCondLst>
                                    <p:cond delay="500"/>
                                  </p:stCondLst>
                                  <p:childTnLst>
                                    <p:animScale>
                                      <p:cBhvr>
                                        <p:cTn id="15" dur="250" fill="hold"/>
                                        <p:tgtEl>
                                          <p:spTgt spid="7"/>
                                        </p:tgtEl>
                                      </p:cBhvr>
                                      <p:by x="110000" y="110000"/>
                                    </p:animScale>
                                  </p:childTnLst>
                                </p:cTn>
                              </p:par>
                              <p:par>
                                <p:cTn id="16" presetID="22" presetClass="entr" presetSubtype="8" fill="hold" nodeType="withEffect">
                                  <p:stCondLst>
                                    <p:cond delay="75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6" presetClass="emph" presetSubtype="0" accel="41000" decel="59000" autoRev="1" fill="hold" nodeType="withEffect">
                                  <p:stCondLst>
                                    <p:cond delay="750"/>
                                  </p:stCondLst>
                                  <p:childTnLst>
                                    <p:animScale>
                                      <p:cBhvr>
                                        <p:cTn id="20" dur="250" fill="hold"/>
                                        <p:tgtEl>
                                          <p:spTgt spid="6"/>
                                        </p:tgtEl>
                                      </p:cBhvr>
                                      <p:by x="110000" y="110000"/>
                                    </p:animScale>
                                  </p:childTnLst>
                                </p:cTn>
                              </p:par>
                              <p:par>
                                <p:cTn id="21" presetID="49" presetClass="entr" presetSubtype="0" decel="100000" fill="hold" grpId="0" nodeType="withEffect">
                                  <p:stCondLst>
                                    <p:cond delay="750"/>
                                  </p:stCondLst>
                                  <p:childTnLst>
                                    <p:set>
                                      <p:cBhvr>
                                        <p:cTn id="22" dur="1" fill="hold">
                                          <p:stCondLst>
                                            <p:cond delay="0"/>
                                          </p:stCondLst>
                                        </p:cTn>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anim calcmode="lin" valueType="num">
                                      <p:cBhvr>
                                        <p:cTn id="25" dur="500" fill="hold"/>
                                        <p:tgtEl>
                                          <p:spTgt spid="43"/>
                                        </p:tgtEl>
                                        <p:attrNameLst>
                                          <p:attrName>style.rotation</p:attrName>
                                        </p:attrNameLst>
                                      </p:cBhvr>
                                      <p:tavLst>
                                        <p:tav tm="0">
                                          <p:val>
                                            <p:fltVal val="360"/>
                                          </p:val>
                                        </p:tav>
                                        <p:tav tm="100000">
                                          <p:val>
                                            <p:fltVal val="0"/>
                                          </p:val>
                                        </p:tav>
                                      </p:tavLst>
                                    </p:anim>
                                    <p:animEffect transition="in" filter="fade">
                                      <p:cBhvr>
                                        <p:cTn id="26" dur="500"/>
                                        <p:tgtEl>
                                          <p:spTgt spid="43"/>
                                        </p:tgtEl>
                                      </p:cBhvr>
                                    </p:animEffect>
                                  </p:childTnLst>
                                </p:cTn>
                              </p:par>
                              <p:par>
                                <p:cTn id="27" presetID="49" presetClass="entr" presetSubtype="0" decel="100000" fill="hold" grpId="0" nodeType="withEffect">
                                  <p:stCondLst>
                                    <p:cond delay="75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 calcmode="lin" valueType="num">
                                      <p:cBhvr>
                                        <p:cTn id="31" dur="500" fill="hold"/>
                                        <p:tgtEl>
                                          <p:spTgt spid="41"/>
                                        </p:tgtEl>
                                        <p:attrNameLst>
                                          <p:attrName>style.rotation</p:attrName>
                                        </p:attrNameLst>
                                      </p:cBhvr>
                                      <p:tavLst>
                                        <p:tav tm="0">
                                          <p:val>
                                            <p:fltVal val="360"/>
                                          </p:val>
                                        </p:tav>
                                        <p:tav tm="100000">
                                          <p:val>
                                            <p:fltVal val="0"/>
                                          </p:val>
                                        </p:tav>
                                      </p:tavLst>
                                    </p:anim>
                                    <p:animEffect transition="in" filter="fade">
                                      <p:cBhvr>
                                        <p:cTn id="32" dur="500"/>
                                        <p:tgtEl>
                                          <p:spTgt spid="41"/>
                                        </p:tgtEl>
                                      </p:cBhvr>
                                    </p:animEffect>
                                  </p:childTnLst>
                                </p:cTn>
                              </p:par>
                              <p:par>
                                <p:cTn id="33" presetID="49" presetClass="entr" presetSubtype="0" decel="100000" fill="hold" grpId="0" nodeType="withEffect">
                                  <p:stCondLst>
                                    <p:cond delay="750"/>
                                  </p:stCondLst>
                                  <p:childTnLst>
                                    <p:set>
                                      <p:cBhvr>
                                        <p:cTn id="34" dur="1" fill="hold">
                                          <p:stCondLst>
                                            <p:cond delay="0"/>
                                          </p:stCondLst>
                                        </p:cTn>
                                        <p:tgtEl>
                                          <p:spTgt spid="45"/>
                                        </p:tgtEl>
                                        <p:attrNameLst>
                                          <p:attrName>style.visibility</p:attrName>
                                        </p:attrNameLst>
                                      </p:cBhvr>
                                      <p:to>
                                        <p:strVal val="visible"/>
                                      </p:to>
                                    </p:set>
                                    <p:anim calcmode="lin" valueType="num">
                                      <p:cBhvr>
                                        <p:cTn id="35" dur="500" fill="hold"/>
                                        <p:tgtEl>
                                          <p:spTgt spid="45"/>
                                        </p:tgtEl>
                                        <p:attrNameLst>
                                          <p:attrName>ppt_w</p:attrName>
                                        </p:attrNameLst>
                                      </p:cBhvr>
                                      <p:tavLst>
                                        <p:tav tm="0">
                                          <p:val>
                                            <p:fltVal val="0"/>
                                          </p:val>
                                        </p:tav>
                                        <p:tav tm="100000">
                                          <p:val>
                                            <p:strVal val="#ppt_w"/>
                                          </p:val>
                                        </p:tav>
                                      </p:tavLst>
                                    </p:anim>
                                    <p:anim calcmode="lin" valueType="num">
                                      <p:cBhvr>
                                        <p:cTn id="36" dur="500" fill="hold"/>
                                        <p:tgtEl>
                                          <p:spTgt spid="45"/>
                                        </p:tgtEl>
                                        <p:attrNameLst>
                                          <p:attrName>ppt_h</p:attrName>
                                        </p:attrNameLst>
                                      </p:cBhvr>
                                      <p:tavLst>
                                        <p:tav tm="0">
                                          <p:val>
                                            <p:fltVal val="0"/>
                                          </p:val>
                                        </p:tav>
                                        <p:tav tm="100000">
                                          <p:val>
                                            <p:strVal val="#ppt_h"/>
                                          </p:val>
                                        </p:tav>
                                      </p:tavLst>
                                    </p:anim>
                                    <p:anim calcmode="lin" valueType="num">
                                      <p:cBhvr>
                                        <p:cTn id="37" dur="500" fill="hold"/>
                                        <p:tgtEl>
                                          <p:spTgt spid="45"/>
                                        </p:tgtEl>
                                        <p:attrNameLst>
                                          <p:attrName>style.rotation</p:attrName>
                                        </p:attrNameLst>
                                      </p:cBhvr>
                                      <p:tavLst>
                                        <p:tav tm="0">
                                          <p:val>
                                            <p:fltVal val="360"/>
                                          </p:val>
                                        </p:tav>
                                        <p:tav tm="100000">
                                          <p:val>
                                            <p:fltVal val="0"/>
                                          </p:val>
                                        </p:tav>
                                      </p:tavLst>
                                    </p:anim>
                                    <p:animEffect transition="in" filter="fade">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4D4F1E73-D6BA-4A7B-8AAF-A157576B5925}"/>
              </a:ext>
            </a:extLst>
          </p:cNvPr>
          <p:cNvGrpSpPr/>
          <p:nvPr/>
        </p:nvGrpSpPr>
        <p:grpSpPr>
          <a:xfrm>
            <a:off x="6162675" y="1701569"/>
            <a:ext cx="6029325" cy="5156430"/>
            <a:chOff x="5330033" y="989472"/>
            <a:chExt cx="6861968" cy="5868527"/>
          </a:xfrm>
        </p:grpSpPr>
        <p:sp>
          <p:nvSpPr>
            <p:cNvPr id="51" name="Freeform: Shape 50">
              <a:extLst>
                <a:ext uri="{FF2B5EF4-FFF2-40B4-BE49-F238E27FC236}">
                  <a16:creationId xmlns:a16="http://schemas.microsoft.com/office/drawing/2014/main" id="{D2642EED-8A54-4536-8568-A90D80530C3B}"/>
                </a:ext>
              </a:extLst>
            </p:cNvPr>
            <p:cNvSpPr/>
            <p:nvPr/>
          </p:nvSpPr>
          <p:spPr>
            <a:xfrm>
              <a:off x="5330033" y="989472"/>
              <a:ext cx="6861968" cy="5868527"/>
            </a:xfrm>
            <a:custGeom>
              <a:avLst/>
              <a:gdLst>
                <a:gd name="connsiteX0" fmla="*/ 4889646 w 6863283"/>
                <a:gd name="connsiteY0" fmla="*/ 777 h 5869652"/>
                <a:gd name="connsiteX1" fmla="*/ 6329151 w 6863283"/>
                <a:gd name="connsiteY1" fmla="*/ 305501 h 5869652"/>
                <a:gd name="connsiteX2" fmla="*/ 6817152 w 6863283"/>
                <a:gd name="connsiteY2" fmla="*/ 304283 h 5869652"/>
                <a:gd name="connsiteX3" fmla="*/ 6863283 w 6863283"/>
                <a:gd name="connsiteY3" fmla="*/ 298138 h 5869652"/>
                <a:gd name="connsiteX4" fmla="*/ 6863283 w 6863283"/>
                <a:gd name="connsiteY4" fmla="*/ 5869652 h 5869652"/>
                <a:gd name="connsiteX5" fmla="*/ 0 w 6863283"/>
                <a:gd name="connsiteY5" fmla="*/ 5869652 h 5869652"/>
                <a:gd name="connsiteX6" fmla="*/ 42660 w 6863283"/>
                <a:gd name="connsiteY6" fmla="*/ 5527482 h 5869652"/>
                <a:gd name="connsiteX7" fmla="*/ 974673 w 6863283"/>
                <a:gd name="connsiteY7" fmla="*/ 3999970 h 5869652"/>
                <a:gd name="connsiteX8" fmla="*/ 2395119 w 6863283"/>
                <a:gd name="connsiteY8" fmla="*/ 3680205 h 5869652"/>
                <a:gd name="connsiteX9" fmla="*/ 3406686 w 6863283"/>
                <a:gd name="connsiteY9" fmla="*/ 3921742 h 5869652"/>
                <a:gd name="connsiteX10" fmla="*/ 4357869 w 6863283"/>
                <a:gd name="connsiteY10" fmla="*/ 3002493 h 5869652"/>
                <a:gd name="connsiteX11" fmla="*/ 4039278 w 6863283"/>
                <a:gd name="connsiteY11" fmla="*/ 2399168 h 5869652"/>
                <a:gd name="connsiteX12" fmla="*/ 3760975 w 6863283"/>
                <a:gd name="connsiteY12" fmla="*/ 1093551 h 5869652"/>
                <a:gd name="connsiteX13" fmla="*/ 4546844 w 6863283"/>
                <a:gd name="connsiteY13" fmla="*/ 65683 h 5869652"/>
                <a:gd name="connsiteX14" fmla="*/ 4889646 w 6863283"/>
                <a:gd name="connsiteY14" fmla="*/ 777 h 586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63283" h="5869652">
                  <a:moveTo>
                    <a:pt x="4889646" y="777"/>
                  </a:moveTo>
                  <a:cubicBezTo>
                    <a:pt x="5377612" y="-16445"/>
                    <a:pt x="5838736" y="258066"/>
                    <a:pt x="6329151" y="305501"/>
                  </a:cubicBezTo>
                  <a:cubicBezTo>
                    <a:pt x="6491688" y="321273"/>
                    <a:pt x="6654954" y="319464"/>
                    <a:pt x="6817152" y="304283"/>
                  </a:cubicBezTo>
                  <a:lnTo>
                    <a:pt x="6863283" y="298138"/>
                  </a:lnTo>
                  <a:lnTo>
                    <a:pt x="6863283" y="5869652"/>
                  </a:lnTo>
                  <a:lnTo>
                    <a:pt x="0" y="5869652"/>
                  </a:lnTo>
                  <a:lnTo>
                    <a:pt x="42660" y="5527482"/>
                  </a:lnTo>
                  <a:cubicBezTo>
                    <a:pt x="156123" y="4918769"/>
                    <a:pt x="456343" y="4347990"/>
                    <a:pt x="974673" y="3999970"/>
                  </a:cubicBezTo>
                  <a:cubicBezTo>
                    <a:pt x="1386944" y="3723235"/>
                    <a:pt x="1903920" y="3606750"/>
                    <a:pt x="2395119" y="3680205"/>
                  </a:cubicBezTo>
                  <a:cubicBezTo>
                    <a:pt x="2738368" y="3731516"/>
                    <a:pt x="3063683" y="3870617"/>
                    <a:pt x="3406686" y="3921742"/>
                  </a:cubicBezTo>
                  <a:cubicBezTo>
                    <a:pt x="4024378" y="4013948"/>
                    <a:pt x="4613912" y="3698968"/>
                    <a:pt x="4357869" y="3002493"/>
                  </a:cubicBezTo>
                  <a:cubicBezTo>
                    <a:pt x="4279320" y="2788717"/>
                    <a:pt x="4147957" y="2599171"/>
                    <a:pt x="4039278" y="2399168"/>
                  </a:cubicBezTo>
                  <a:cubicBezTo>
                    <a:pt x="3822897" y="2001225"/>
                    <a:pt x="3693142" y="1541357"/>
                    <a:pt x="3760975" y="1093551"/>
                  </a:cubicBezTo>
                  <a:cubicBezTo>
                    <a:pt x="3828808" y="645747"/>
                    <a:pt x="4120092" y="217816"/>
                    <a:pt x="4546844" y="65683"/>
                  </a:cubicBezTo>
                  <a:cubicBezTo>
                    <a:pt x="4663001" y="24261"/>
                    <a:pt x="4777038" y="4751"/>
                    <a:pt x="4889646" y="777"/>
                  </a:cubicBezTo>
                  <a:close/>
                </a:path>
              </a:pathLst>
            </a:custGeom>
            <a:gradFill>
              <a:gsLst>
                <a:gs pos="0">
                  <a:schemeClr val="accent2">
                    <a:lumMod val="60000"/>
                    <a:lumOff val="40000"/>
                  </a:schemeClr>
                </a:gs>
                <a:gs pos="80000">
                  <a:schemeClr val="accent2"/>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E4E3F810-AC89-4A77-99EB-1194A3B8E09A}"/>
                </a:ext>
              </a:extLst>
            </p:cNvPr>
            <p:cNvSpPr/>
            <p:nvPr/>
          </p:nvSpPr>
          <p:spPr>
            <a:xfrm>
              <a:off x="6965800" y="3670916"/>
              <a:ext cx="5226200" cy="3187083"/>
            </a:xfrm>
            <a:custGeom>
              <a:avLst/>
              <a:gdLst>
                <a:gd name="connsiteX0" fmla="*/ 5227202 w 5227202"/>
                <a:gd name="connsiteY0" fmla="*/ 0 h 3187694"/>
                <a:gd name="connsiteX1" fmla="*/ 5227202 w 5227202"/>
                <a:gd name="connsiteY1" fmla="*/ 3187694 h 3187694"/>
                <a:gd name="connsiteX2" fmla="*/ 0 w 5227202"/>
                <a:gd name="connsiteY2" fmla="*/ 3187694 h 3187694"/>
                <a:gd name="connsiteX3" fmla="*/ 9238 w 5227202"/>
                <a:gd name="connsiteY3" fmla="*/ 3171079 h 3187694"/>
                <a:gd name="connsiteX4" fmla="*/ 999604 w 5227202"/>
                <a:gd name="connsiteY4" fmla="*/ 2385361 h 3187694"/>
                <a:gd name="connsiteX5" fmla="*/ 3508692 w 5227202"/>
                <a:gd name="connsiteY5" fmla="*/ 2372090 h 3187694"/>
                <a:gd name="connsiteX6" fmla="*/ 5003645 w 5227202"/>
                <a:gd name="connsiteY6" fmla="*/ 345940 h 3187694"/>
                <a:gd name="connsiteX7" fmla="*/ 5121138 w 5227202"/>
                <a:gd name="connsiteY7" fmla="*/ 151990 h 318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7202" h="3187694">
                  <a:moveTo>
                    <a:pt x="5227202" y="0"/>
                  </a:moveTo>
                  <a:lnTo>
                    <a:pt x="5227202" y="3187694"/>
                  </a:lnTo>
                  <a:lnTo>
                    <a:pt x="0" y="3187694"/>
                  </a:lnTo>
                  <a:lnTo>
                    <a:pt x="9238" y="3171079"/>
                  </a:lnTo>
                  <a:cubicBezTo>
                    <a:pt x="241446" y="2795115"/>
                    <a:pt x="584311" y="2511538"/>
                    <a:pt x="999604" y="2385361"/>
                  </a:cubicBezTo>
                  <a:cubicBezTo>
                    <a:pt x="1816327" y="2137318"/>
                    <a:pt x="2686002" y="2567896"/>
                    <a:pt x="3508692" y="2372090"/>
                  </a:cubicBezTo>
                  <a:cubicBezTo>
                    <a:pt x="4422630" y="2154677"/>
                    <a:pt x="4557634" y="1144080"/>
                    <a:pt x="5003645" y="345940"/>
                  </a:cubicBezTo>
                  <a:cubicBezTo>
                    <a:pt x="5040168" y="280609"/>
                    <a:pt x="5079542" y="215760"/>
                    <a:pt x="5121138" y="151990"/>
                  </a:cubicBezTo>
                  <a:close/>
                </a:path>
              </a:pathLst>
            </a:custGeom>
            <a:gradFill flip="none" rotWithShape="1">
              <a:gsLst>
                <a:gs pos="0">
                  <a:schemeClr val="accent2">
                    <a:lumMod val="60000"/>
                    <a:lumOff val="40000"/>
                    <a:alpha val="0"/>
                  </a:schemeClr>
                </a:gs>
                <a:gs pos="80000">
                  <a:schemeClr val="accent2">
                    <a:alpha val="3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 name="Group 5">
            <a:extLst>
              <a:ext uri="{FF2B5EF4-FFF2-40B4-BE49-F238E27FC236}">
                <a16:creationId xmlns:a16="http://schemas.microsoft.com/office/drawing/2014/main" id="{7302B763-AC91-4272-82B4-AD34F5B91CBB}"/>
              </a:ext>
            </a:extLst>
          </p:cNvPr>
          <p:cNvGrpSpPr/>
          <p:nvPr/>
        </p:nvGrpSpPr>
        <p:grpSpPr>
          <a:xfrm>
            <a:off x="8297196" y="2974272"/>
            <a:ext cx="2599404" cy="3038542"/>
            <a:chOff x="1536072" y="969942"/>
            <a:chExt cx="2599404" cy="1691538"/>
          </a:xfrm>
        </p:grpSpPr>
        <p:sp>
          <p:nvSpPr>
            <p:cNvPr id="8" name="Rectangle: Rounded Corners 7">
              <a:extLst>
                <a:ext uri="{FF2B5EF4-FFF2-40B4-BE49-F238E27FC236}">
                  <a16:creationId xmlns:a16="http://schemas.microsoft.com/office/drawing/2014/main" id="{5CB997C5-FE5D-487C-90BF-B05E68C67A4E}"/>
                </a:ext>
              </a:extLst>
            </p:cNvPr>
            <p:cNvSpPr/>
            <p:nvPr/>
          </p:nvSpPr>
          <p:spPr>
            <a:xfrm>
              <a:off x="1536072" y="969942"/>
              <a:ext cx="2599404" cy="1691538"/>
            </a:xfrm>
            <a:prstGeom prst="roundRect">
              <a:avLst>
                <a:gd name="adj" fmla="val 16677"/>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ACF6E9-E02B-4EDF-BC9A-0F6C06727D63}"/>
                </a:ext>
              </a:extLst>
            </p:cNvPr>
            <p:cNvSpPr/>
            <p:nvPr/>
          </p:nvSpPr>
          <p:spPr>
            <a:xfrm>
              <a:off x="1683832" y="1051093"/>
              <a:ext cx="2303884" cy="1527756"/>
            </a:xfrm>
            <a:prstGeom prst="roundRect">
              <a:avLst>
                <a:gd name="adj" fmla="val 14925"/>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98FBB9E-431C-4833-8B44-380BA1B43465}"/>
              </a:ext>
            </a:extLst>
          </p:cNvPr>
          <p:cNvGrpSpPr/>
          <p:nvPr/>
        </p:nvGrpSpPr>
        <p:grpSpPr>
          <a:xfrm>
            <a:off x="8662321" y="3723614"/>
            <a:ext cx="1869154" cy="1895327"/>
            <a:chOff x="8486864" y="1786756"/>
            <a:chExt cx="1869154" cy="1895327"/>
          </a:xfrm>
        </p:grpSpPr>
        <p:sp>
          <p:nvSpPr>
            <p:cNvPr id="16" name="TextBox 15">
              <a:extLst>
                <a:ext uri="{FF2B5EF4-FFF2-40B4-BE49-F238E27FC236}">
                  <a16:creationId xmlns:a16="http://schemas.microsoft.com/office/drawing/2014/main" id="{AC4DD6EB-9999-4AB5-B446-F4AE1CF1B471}"/>
                </a:ext>
              </a:extLst>
            </p:cNvPr>
            <p:cNvSpPr txBox="1"/>
            <p:nvPr/>
          </p:nvSpPr>
          <p:spPr>
            <a:xfrm>
              <a:off x="8486864" y="1786756"/>
              <a:ext cx="1869154" cy="707886"/>
            </a:xfrm>
            <a:prstGeom prst="rect">
              <a:avLst/>
            </a:prstGeom>
            <a:noFill/>
          </p:spPr>
          <p:txBody>
            <a:bodyPr wrap="square" rtlCol="0">
              <a:spAutoFit/>
            </a:bodyPr>
            <a:lstStyle/>
            <a:p>
              <a:r>
                <a:rPr lang="en-150" sz="2000" dirty="0">
                  <a:solidFill>
                    <a:srgbClr val="2F305B"/>
                  </a:solidFill>
                  <a:latin typeface="+mj-lt"/>
                </a:rPr>
                <a:t>Smartdeck today</a:t>
              </a:r>
            </a:p>
          </p:txBody>
        </p:sp>
        <p:sp>
          <p:nvSpPr>
            <p:cNvPr id="17" name="TextBox 16">
              <a:extLst>
                <a:ext uri="{FF2B5EF4-FFF2-40B4-BE49-F238E27FC236}">
                  <a16:creationId xmlns:a16="http://schemas.microsoft.com/office/drawing/2014/main" id="{9650D118-59FF-4FA9-9821-11C542FDD23E}"/>
                </a:ext>
              </a:extLst>
            </p:cNvPr>
            <p:cNvSpPr txBox="1"/>
            <p:nvPr/>
          </p:nvSpPr>
          <p:spPr>
            <a:xfrm>
              <a:off x="8486864" y="2494642"/>
              <a:ext cx="1869154" cy="1187441"/>
            </a:xfrm>
            <a:prstGeom prst="rect">
              <a:avLst/>
            </a:prstGeom>
            <a:noFill/>
          </p:spPr>
          <p:txBody>
            <a:bodyPr wrap="square" rtlCol="0">
              <a:spAutoFit/>
            </a:bodyPr>
            <a:lstStyle/>
            <a:p>
              <a:pPr>
                <a:lnSpc>
                  <a:spcPct val="130000"/>
                </a:lnSpc>
                <a:spcBef>
                  <a:spcPts val="1200"/>
                </a:spcBef>
              </a:pPr>
              <a:r>
                <a:rPr lang="en-US" sz="1400" dirty="0">
                  <a:solidFill>
                    <a:schemeClr val="tx1">
                      <a:lumMod val="65000"/>
                      <a:lumOff val="35000"/>
                    </a:schemeClr>
                  </a:solidFill>
                </a:rPr>
                <a:t>Frankston bogans vic market, the city loop food bloggers brunswick.</a:t>
              </a:r>
            </a:p>
          </p:txBody>
        </p:sp>
      </p:grpSp>
      <p:grpSp>
        <p:nvGrpSpPr>
          <p:cNvPr id="32" name="Group 31">
            <a:extLst>
              <a:ext uri="{FF2B5EF4-FFF2-40B4-BE49-F238E27FC236}">
                <a16:creationId xmlns:a16="http://schemas.microsoft.com/office/drawing/2014/main" id="{456B5855-481D-4943-92C2-9C605413A2C5}"/>
              </a:ext>
            </a:extLst>
          </p:cNvPr>
          <p:cNvGrpSpPr/>
          <p:nvPr/>
        </p:nvGrpSpPr>
        <p:grpSpPr>
          <a:xfrm>
            <a:off x="5527442" y="1197546"/>
            <a:ext cx="2599404" cy="3828513"/>
            <a:chOff x="1536072" y="969941"/>
            <a:chExt cx="2599404" cy="2131310"/>
          </a:xfrm>
        </p:grpSpPr>
        <p:sp>
          <p:nvSpPr>
            <p:cNvPr id="40" name="Rectangle: Rounded Corners 39">
              <a:extLst>
                <a:ext uri="{FF2B5EF4-FFF2-40B4-BE49-F238E27FC236}">
                  <a16:creationId xmlns:a16="http://schemas.microsoft.com/office/drawing/2014/main" id="{66BFE9AD-2A7F-4A60-B125-E2EAE5FAFB51}"/>
                </a:ext>
              </a:extLst>
            </p:cNvPr>
            <p:cNvSpPr/>
            <p:nvPr/>
          </p:nvSpPr>
          <p:spPr>
            <a:xfrm>
              <a:off x="1536072" y="969941"/>
              <a:ext cx="2599404" cy="2131310"/>
            </a:xfrm>
            <a:prstGeom prst="roundRect">
              <a:avLst>
                <a:gd name="adj" fmla="val 16677"/>
              </a:avLst>
            </a:prstGeom>
            <a:solidFill>
              <a:schemeClr val="bg1">
                <a:alpha val="50000"/>
              </a:schemeClr>
            </a:solidFill>
            <a:ln>
              <a:noFill/>
            </a:ln>
            <a:effectLst>
              <a:outerShdw blurRad="304800" dist="114300" dir="8100000" algn="tr" rotWithShape="0">
                <a:srgbClr val="2F305B">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947AEF6F-E8BF-4032-9953-5088213B1DC6}"/>
                </a:ext>
              </a:extLst>
            </p:cNvPr>
            <p:cNvSpPr/>
            <p:nvPr/>
          </p:nvSpPr>
          <p:spPr>
            <a:xfrm>
              <a:off x="1683832" y="1051093"/>
              <a:ext cx="2303884" cy="1969009"/>
            </a:xfrm>
            <a:prstGeom prst="roundRect">
              <a:avLst>
                <a:gd name="adj" fmla="val 14925"/>
              </a:avLst>
            </a:prstGeom>
            <a:solidFill>
              <a:schemeClr val="bg1"/>
            </a:solidFill>
            <a:ln>
              <a:noFill/>
            </a:ln>
            <a:effectLst>
              <a:outerShdw blurRad="939800" dist="508000" dir="8100000" sx="93000" sy="93000" algn="tr"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D3A30056-20CF-4DA6-ABE9-7B7706D4E668}"/>
              </a:ext>
            </a:extLst>
          </p:cNvPr>
          <p:cNvGrpSpPr/>
          <p:nvPr/>
        </p:nvGrpSpPr>
        <p:grpSpPr>
          <a:xfrm>
            <a:off x="5892567" y="1946890"/>
            <a:ext cx="1869154" cy="2609369"/>
            <a:chOff x="8486864" y="1786756"/>
            <a:chExt cx="1869154" cy="2609369"/>
          </a:xfrm>
        </p:grpSpPr>
        <p:sp>
          <p:nvSpPr>
            <p:cNvPr id="38" name="TextBox 37">
              <a:extLst>
                <a:ext uri="{FF2B5EF4-FFF2-40B4-BE49-F238E27FC236}">
                  <a16:creationId xmlns:a16="http://schemas.microsoft.com/office/drawing/2014/main" id="{2B7D9BB5-0A0F-4871-A9AB-4AB4DDBFDCAB}"/>
                </a:ext>
              </a:extLst>
            </p:cNvPr>
            <p:cNvSpPr txBox="1"/>
            <p:nvPr/>
          </p:nvSpPr>
          <p:spPr>
            <a:xfrm>
              <a:off x="8486864" y="1786756"/>
              <a:ext cx="1869154" cy="707886"/>
            </a:xfrm>
            <a:prstGeom prst="rect">
              <a:avLst/>
            </a:prstGeom>
            <a:noFill/>
          </p:spPr>
          <p:txBody>
            <a:bodyPr wrap="square" rtlCol="0">
              <a:spAutoFit/>
            </a:bodyPr>
            <a:lstStyle/>
            <a:p>
              <a:r>
                <a:rPr lang="en-150" sz="2000" dirty="0">
                  <a:solidFill>
                    <a:srgbClr val="2F305B"/>
                  </a:solidFill>
                  <a:latin typeface="+mj-lt"/>
                </a:rPr>
                <a:t>Smartdeck today</a:t>
              </a:r>
            </a:p>
          </p:txBody>
        </p:sp>
        <p:sp>
          <p:nvSpPr>
            <p:cNvPr id="39" name="TextBox 38">
              <a:extLst>
                <a:ext uri="{FF2B5EF4-FFF2-40B4-BE49-F238E27FC236}">
                  <a16:creationId xmlns:a16="http://schemas.microsoft.com/office/drawing/2014/main" id="{6B792727-3CC5-47A2-A2E0-CBD6524DEF1E}"/>
                </a:ext>
              </a:extLst>
            </p:cNvPr>
            <p:cNvSpPr txBox="1"/>
            <p:nvPr/>
          </p:nvSpPr>
          <p:spPr>
            <a:xfrm>
              <a:off x="8486864" y="2494642"/>
              <a:ext cx="1869154" cy="1901483"/>
            </a:xfrm>
            <a:prstGeom prst="rect">
              <a:avLst/>
            </a:prstGeom>
            <a:noFill/>
          </p:spPr>
          <p:txBody>
            <a:bodyPr wrap="square" rtlCol="0">
              <a:spAutoFit/>
            </a:bodyPr>
            <a:lstStyle/>
            <a:p>
              <a:pPr>
                <a:lnSpc>
                  <a:spcPct val="130000"/>
                </a:lnSpc>
                <a:spcBef>
                  <a:spcPts val="1200"/>
                </a:spcBef>
              </a:pPr>
              <a:r>
                <a:rPr lang="en-US" sz="1400" dirty="0">
                  <a:solidFill>
                    <a:schemeClr val="tx1">
                      <a:lumMod val="65000"/>
                      <a:lumOff val="35000"/>
                    </a:schemeClr>
                  </a:solidFill>
                </a:rPr>
                <a:t>Frankston bogans vic market, the city loop food bloggers brunswick.</a:t>
              </a:r>
            </a:p>
            <a:p>
              <a:pPr>
                <a:lnSpc>
                  <a:spcPct val="130000"/>
                </a:lnSpc>
                <a:spcBef>
                  <a:spcPts val="1200"/>
                </a:spcBef>
              </a:pPr>
              <a:r>
                <a:rPr lang="en-US" sz="1400" dirty="0">
                  <a:solidFill>
                    <a:schemeClr val="tx1">
                      <a:lumMod val="65000"/>
                      <a:lumOff val="35000"/>
                    </a:schemeClr>
                  </a:solidFill>
                </a:rPr>
                <a:t>Trams presets, of the river shane.</a:t>
              </a:r>
            </a:p>
          </p:txBody>
        </p:sp>
      </p:grpSp>
      <p:grpSp>
        <p:nvGrpSpPr>
          <p:cNvPr id="34" name="Group 33">
            <a:extLst>
              <a:ext uri="{FF2B5EF4-FFF2-40B4-BE49-F238E27FC236}">
                <a16:creationId xmlns:a16="http://schemas.microsoft.com/office/drawing/2014/main" id="{45D4F9CE-4ADC-4A03-99B2-FCA43D9B6B7E}"/>
              </a:ext>
            </a:extLst>
          </p:cNvPr>
          <p:cNvGrpSpPr/>
          <p:nvPr/>
        </p:nvGrpSpPr>
        <p:grpSpPr>
          <a:xfrm>
            <a:off x="7080027" y="1032025"/>
            <a:ext cx="788146" cy="788146"/>
            <a:chOff x="5498354" y="1121097"/>
            <a:chExt cx="788146" cy="788146"/>
          </a:xfrm>
        </p:grpSpPr>
        <p:sp>
          <p:nvSpPr>
            <p:cNvPr id="35" name="Rectangle: Rounded Corners 34">
              <a:extLst>
                <a:ext uri="{FF2B5EF4-FFF2-40B4-BE49-F238E27FC236}">
                  <a16:creationId xmlns:a16="http://schemas.microsoft.com/office/drawing/2014/main" id="{5EFE9FD2-DCEC-453D-8791-AA5DD30459DF}"/>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48A96E5-F5CF-4313-9F6D-651FFD21F05F}"/>
                </a:ext>
              </a:extLst>
            </p:cNvPr>
            <p:cNvSpPr/>
            <p:nvPr/>
          </p:nvSpPr>
          <p:spPr>
            <a:xfrm>
              <a:off x="5674047" y="1296790"/>
              <a:ext cx="436760" cy="436760"/>
            </a:xfrm>
            <a:prstGeom prst="ellipse">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3251048F-97A9-4BFA-8F0F-825BB148BC37}"/>
                </a:ext>
              </a:extLst>
            </p:cNvPr>
            <p:cNvSpPr/>
            <p:nvPr/>
          </p:nvSpPr>
          <p:spPr>
            <a:xfrm>
              <a:off x="5798095" y="1420838"/>
              <a:ext cx="188664" cy="188664"/>
            </a:xfrm>
            <a:prstGeom prst="roundRect">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57A91D9-D21D-4AD3-80DC-072D6FD2044B}"/>
              </a:ext>
            </a:extLst>
          </p:cNvPr>
          <p:cNvGrpSpPr/>
          <p:nvPr/>
        </p:nvGrpSpPr>
        <p:grpSpPr>
          <a:xfrm>
            <a:off x="9849781" y="2808749"/>
            <a:ext cx="788146" cy="788146"/>
            <a:chOff x="5498354" y="1121097"/>
            <a:chExt cx="788146" cy="788146"/>
          </a:xfrm>
        </p:grpSpPr>
        <p:sp>
          <p:nvSpPr>
            <p:cNvPr id="19" name="Rectangle: Rounded Corners 18">
              <a:extLst>
                <a:ext uri="{FF2B5EF4-FFF2-40B4-BE49-F238E27FC236}">
                  <a16:creationId xmlns:a16="http://schemas.microsoft.com/office/drawing/2014/main" id="{8EB761FE-AD2F-47FB-8263-F145E577526F}"/>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BB1C19D-2F0F-4616-B624-0BB1EE6EFA0D}"/>
                </a:ext>
              </a:extLst>
            </p:cNvPr>
            <p:cNvSpPr/>
            <p:nvPr/>
          </p:nvSpPr>
          <p:spPr>
            <a:xfrm>
              <a:off x="5674047" y="1296790"/>
              <a:ext cx="436760" cy="436760"/>
            </a:xfrm>
            <a:prstGeom prst="ellipse">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4BC964-C6F4-4915-B42C-6AEAEA836537}"/>
                </a:ext>
              </a:extLst>
            </p:cNvPr>
            <p:cNvSpPr/>
            <p:nvPr/>
          </p:nvSpPr>
          <p:spPr>
            <a:xfrm>
              <a:off x="5798095" y="1420838"/>
              <a:ext cx="188664" cy="188664"/>
            </a:xfrm>
            <a:prstGeom prst="roundRect">
              <a:avLst/>
            </a:prstGeom>
            <a: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73ECB690-676B-469D-AD28-AE13532335B6}"/>
              </a:ext>
            </a:extLst>
          </p:cNvPr>
          <p:cNvGrpSpPr/>
          <p:nvPr/>
        </p:nvGrpSpPr>
        <p:grpSpPr>
          <a:xfrm>
            <a:off x="1295401" y="1513888"/>
            <a:ext cx="3556000" cy="2844997"/>
            <a:chOff x="1295401" y="1513888"/>
            <a:chExt cx="3556000" cy="2844997"/>
          </a:xfrm>
        </p:grpSpPr>
        <p:sp>
          <p:nvSpPr>
            <p:cNvPr id="42" name="TextBox 41">
              <a:extLst>
                <a:ext uri="{FF2B5EF4-FFF2-40B4-BE49-F238E27FC236}">
                  <a16:creationId xmlns:a16="http://schemas.microsoft.com/office/drawing/2014/main" id="{F2973A7C-7219-4586-955B-B757212FFEA8}"/>
                </a:ext>
              </a:extLst>
            </p:cNvPr>
            <p:cNvSpPr txBox="1"/>
            <p:nvPr/>
          </p:nvSpPr>
          <p:spPr>
            <a:xfrm>
              <a:off x="1295401" y="2031709"/>
              <a:ext cx="3556000" cy="2327176"/>
            </a:xfrm>
            <a:prstGeom prst="rect">
              <a:avLst/>
            </a:prstGeom>
            <a:noFill/>
          </p:spPr>
          <p:txBody>
            <a:bodyPr wrap="square" rtlCol="0">
              <a:spAutoFit/>
            </a:bodyPr>
            <a:lstStyle/>
            <a:p>
              <a:pPr>
                <a:lnSpc>
                  <a:spcPct val="80000"/>
                </a:lnSpc>
              </a:pPr>
              <a:r>
                <a:rPr lang="en-US" sz="6000" dirty="0">
                  <a:solidFill>
                    <a:srgbClr val="2F305B"/>
                  </a:solidFill>
                  <a:latin typeface="+mj-lt"/>
                </a:rPr>
                <a:t>2020 </a:t>
              </a:r>
              <a:r>
                <a:rPr lang="en-US" sz="6000" dirty="0">
                  <a:solidFill>
                    <a:schemeClr val="accent1"/>
                  </a:solidFill>
                  <a:latin typeface="+mj-lt"/>
                </a:rPr>
                <a:t>Smarter </a:t>
              </a:r>
              <a:r>
                <a:rPr lang="en-US" sz="6000" dirty="0">
                  <a:solidFill>
                    <a:srgbClr val="2F305B"/>
                  </a:solidFill>
                  <a:latin typeface="+mj-lt"/>
                </a:rPr>
                <a:t>Goals.</a:t>
              </a:r>
              <a:endParaRPr lang="en-150" sz="6000" dirty="0">
                <a:solidFill>
                  <a:srgbClr val="2F305B"/>
                </a:solidFill>
                <a:latin typeface="+mj-lt"/>
              </a:endParaRPr>
            </a:p>
          </p:txBody>
        </p:sp>
        <p:grpSp>
          <p:nvGrpSpPr>
            <p:cNvPr id="43" name="Group 42">
              <a:extLst>
                <a:ext uri="{FF2B5EF4-FFF2-40B4-BE49-F238E27FC236}">
                  <a16:creationId xmlns:a16="http://schemas.microsoft.com/office/drawing/2014/main" id="{DA5A1BA8-BD8F-4A9A-9BC4-FFE345084485}"/>
                </a:ext>
              </a:extLst>
            </p:cNvPr>
            <p:cNvGrpSpPr/>
            <p:nvPr/>
          </p:nvGrpSpPr>
          <p:grpSpPr>
            <a:xfrm>
              <a:off x="1377964" y="1513888"/>
              <a:ext cx="2820139" cy="307777"/>
              <a:chOff x="1377964" y="1828801"/>
              <a:chExt cx="2820139" cy="307777"/>
            </a:xfrm>
          </p:grpSpPr>
          <p:sp>
            <p:nvSpPr>
              <p:cNvPr id="44" name="TextBox 43">
                <a:extLst>
                  <a:ext uri="{FF2B5EF4-FFF2-40B4-BE49-F238E27FC236}">
                    <a16:creationId xmlns:a16="http://schemas.microsoft.com/office/drawing/2014/main" id="{1EB4417B-5CD7-44B6-9A7C-CF9F92586F90}"/>
                  </a:ext>
                </a:extLst>
              </p:cNvPr>
              <p:cNvSpPr txBox="1"/>
              <p:nvPr/>
            </p:nvSpPr>
            <p:spPr>
              <a:xfrm>
                <a:off x="1582264" y="1828801"/>
                <a:ext cx="2615839" cy="307777"/>
              </a:xfrm>
              <a:prstGeom prst="rect">
                <a:avLst/>
              </a:prstGeom>
              <a:noFill/>
            </p:spPr>
            <p:txBody>
              <a:bodyPr wrap="square" rtlCol="0">
                <a:spAutoFit/>
              </a:bodyPr>
              <a:lstStyle/>
              <a:p>
                <a:r>
                  <a:rPr lang="en-US" sz="1400" dirty="0">
                    <a:solidFill>
                      <a:schemeClr val="tx1">
                        <a:lumMod val="65000"/>
                        <a:lumOff val="35000"/>
                      </a:schemeClr>
                    </a:solidFill>
                  </a:rPr>
                  <a:t>Be smart everyday</a:t>
                </a:r>
              </a:p>
            </p:txBody>
          </p:sp>
          <p:sp>
            <p:nvSpPr>
              <p:cNvPr id="45" name="Rectangle: Rounded Corners 44">
                <a:extLst>
                  <a:ext uri="{FF2B5EF4-FFF2-40B4-BE49-F238E27FC236}">
                    <a16:creationId xmlns:a16="http://schemas.microsoft.com/office/drawing/2014/main" id="{F30928E6-FC44-4DA8-9C33-173CFB2B5CC0}"/>
                  </a:ext>
                </a:extLst>
              </p:cNvPr>
              <p:cNvSpPr/>
              <p:nvPr/>
            </p:nvSpPr>
            <p:spPr>
              <a:xfrm>
                <a:off x="1377964" y="1900195"/>
                <a:ext cx="169906" cy="169906"/>
              </a:xfrm>
              <a:prstGeom prst="roundRect">
                <a:avLst>
                  <a:gd name="adj" fmla="val 31615"/>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165100" dist="101600" dir="8100000" sx="92000" sy="92000" algn="tr" rotWithShape="0">
                  <a:schemeClr val="accent2">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65092973-1211-4340-9261-B7D9421435F3}"/>
              </a:ext>
            </a:extLst>
          </p:cNvPr>
          <p:cNvGrpSpPr/>
          <p:nvPr/>
        </p:nvGrpSpPr>
        <p:grpSpPr>
          <a:xfrm>
            <a:off x="1408444" y="4716824"/>
            <a:ext cx="3168649" cy="627288"/>
            <a:chOff x="1408444" y="4716824"/>
            <a:chExt cx="3168649" cy="627288"/>
          </a:xfrm>
        </p:grpSpPr>
        <p:sp>
          <p:nvSpPr>
            <p:cNvPr id="46" name="TextBox 45">
              <a:extLst>
                <a:ext uri="{FF2B5EF4-FFF2-40B4-BE49-F238E27FC236}">
                  <a16:creationId xmlns:a16="http://schemas.microsoft.com/office/drawing/2014/main" id="{CACE2E58-BCE3-44B2-9783-CBDD8D703B19}"/>
                </a:ext>
              </a:extLst>
            </p:cNvPr>
            <p:cNvSpPr txBox="1"/>
            <p:nvPr/>
          </p:nvSpPr>
          <p:spPr>
            <a:xfrm>
              <a:off x="1571545" y="4716824"/>
              <a:ext cx="3005548" cy="627288"/>
            </a:xfrm>
            <a:prstGeom prst="rect">
              <a:avLst/>
            </a:prstGeom>
            <a:noFill/>
          </p:spPr>
          <p:txBody>
            <a:bodyPr wrap="square" rtlCol="0">
              <a:spAutoFit/>
            </a:bodyPr>
            <a:lstStyle/>
            <a:p>
              <a:pPr>
                <a:lnSpc>
                  <a:spcPct val="130000"/>
                </a:lnSpc>
              </a:pPr>
              <a:r>
                <a:rPr lang="en-US" sz="1400" dirty="0">
                  <a:solidFill>
                    <a:schemeClr val="tx1">
                      <a:lumMod val="65000"/>
                      <a:lumOff val="35000"/>
                    </a:schemeClr>
                  </a:solidFill>
                </a:rPr>
                <a:t>Frankston bogans vic market, the city loop food</a:t>
              </a:r>
              <a:r>
                <a:rPr lang="en-150" sz="1400" dirty="0">
                  <a:solidFill>
                    <a:schemeClr val="tx1">
                      <a:lumMod val="65000"/>
                      <a:lumOff val="35000"/>
                    </a:schemeClr>
                  </a:solidFill>
                </a:rPr>
                <a:t>.</a:t>
              </a:r>
              <a:endParaRPr lang="en-US" sz="1400" dirty="0">
                <a:solidFill>
                  <a:schemeClr val="tx1">
                    <a:lumMod val="65000"/>
                    <a:lumOff val="35000"/>
                  </a:schemeClr>
                </a:solidFill>
              </a:endParaRPr>
            </a:p>
          </p:txBody>
        </p:sp>
        <p:grpSp>
          <p:nvGrpSpPr>
            <p:cNvPr id="47" name="Group 46">
              <a:extLst>
                <a:ext uri="{FF2B5EF4-FFF2-40B4-BE49-F238E27FC236}">
                  <a16:creationId xmlns:a16="http://schemas.microsoft.com/office/drawing/2014/main" id="{5DACE936-9F8B-4DCE-AEDD-657F1D4E0326}"/>
                </a:ext>
              </a:extLst>
            </p:cNvPr>
            <p:cNvGrpSpPr/>
            <p:nvPr/>
          </p:nvGrpSpPr>
          <p:grpSpPr>
            <a:xfrm>
              <a:off x="1408444" y="4772989"/>
              <a:ext cx="45719" cy="514959"/>
              <a:chOff x="1432874" y="3860993"/>
              <a:chExt cx="45719" cy="514959"/>
            </a:xfrm>
          </p:grpSpPr>
          <p:cxnSp>
            <p:nvCxnSpPr>
              <p:cNvPr id="48" name="Straight Connector 47">
                <a:extLst>
                  <a:ext uri="{FF2B5EF4-FFF2-40B4-BE49-F238E27FC236}">
                    <a16:creationId xmlns:a16="http://schemas.microsoft.com/office/drawing/2014/main" id="{161DFEA5-BA73-4CE5-B4EC-836A973BC048}"/>
                  </a:ext>
                </a:extLst>
              </p:cNvPr>
              <p:cNvCxnSpPr>
                <a:cxnSpLocks/>
              </p:cNvCxnSpPr>
              <p:nvPr/>
            </p:nvCxnSpPr>
            <p:spPr>
              <a:xfrm>
                <a:off x="1455733" y="3860993"/>
                <a:ext cx="0" cy="51495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EDF64CB-0D69-4216-9C87-BDF4BFB577C9}"/>
                  </a:ext>
                </a:extLst>
              </p:cNvPr>
              <p:cNvSpPr/>
              <p:nvPr/>
            </p:nvSpPr>
            <p:spPr>
              <a:xfrm>
                <a:off x="1432874" y="4143709"/>
                <a:ext cx="45719" cy="232243"/>
              </a:xfrm>
              <a:prstGeom prst="roundRect">
                <a:avLst>
                  <a:gd name="adj" fmla="val 50000"/>
                </a:avLst>
              </a:prstGeom>
              <a:solidFill>
                <a:schemeClr val="accent2"/>
              </a:solidFill>
              <a:ln>
                <a:noFill/>
              </a:ln>
              <a:effectLst>
                <a:outerShdw blurRad="114300" dist="38100" dir="8100000" algn="tr" rotWithShape="0">
                  <a:schemeClr val="accent2">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19872074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6" presetClass="emph" presetSubtype="0" accel="41000" decel="59000" autoRev="1" fill="hold" nodeType="withEffect">
                                  <p:stCondLst>
                                    <p:cond delay="0"/>
                                  </p:stCondLst>
                                  <p:childTnLst>
                                    <p:animScale>
                                      <p:cBhvr>
                                        <p:cTn id="9" dur="250" fill="hold"/>
                                        <p:tgtEl>
                                          <p:spTgt spid="2"/>
                                        </p:tgtEl>
                                      </p:cBhvr>
                                      <p:by x="110000" y="110000"/>
                                    </p:animScale>
                                  </p:childTnLst>
                                </p:cTn>
                              </p:par>
                              <p:par>
                                <p:cTn id="10" presetID="22" presetClass="entr" presetSubtype="8"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6" presetClass="emph" presetSubtype="0" accel="41000" decel="59000" autoRev="1" fill="hold" nodeType="withEffect">
                                  <p:stCondLst>
                                    <p:cond delay="250"/>
                                  </p:stCondLst>
                                  <p:childTnLst>
                                    <p:animScale>
                                      <p:cBhvr>
                                        <p:cTn id="14" dur="250" fill="hold"/>
                                        <p:tgtEl>
                                          <p:spTgt spid="3"/>
                                        </p:tgtEl>
                                      </p:cBhvr>
                                      <p:by x="110000" y="110000"/>
                                    </p:animScale>
                                  </p:childTnLst>
                                </p:cTn>
                              </p:par>
                              <p:par>
                                <p:cTn id="15" presetID="2" presetClass="entr" presetSubtype="4" decel="10000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750" fill="hold"/>
                                        <p:tgtEl>
                                          <p:spTgt spid="50"/>
                                        </p:tgtEl>
                                        <p:attrNameLst>
                                          <p:attrName>ppt_x</p:attrName>
                                        </p:attrNameLst>
                                      </p:cBhvr>
                                      <p:tavLst>
                                        <p:tav tm="0">
                                          <p:val>
                                            <p:strVal val="#ppt_x"/>
                                          </p:val>
                                        </p:tav>
                                        <p:tav tm="100000">
                                          <p:val>
                                            <p:strVal val="#ppt_x"/>
                                          </p:val>
                                        </p:tav>
                                      </p:tavLst>
                                    </p:anim>
                                    <p:anim calcmode="lin" valueType="num">
                                      <p:cBhvr additive="base">
                                        <p:cTn id="18" dur="750" fill="hold"/>
                                        <p:tgtEl>
                                          <p:spTgt spid="50"/>
                                        </p:tgtEl>
                                        <p:attrNameLst>
                                          <p:attrName>ppt_y</p:attrName>
                                        </p:attrNameLst>
                                      </p:cBhvr>
                                      <p:tavLst>
                                        <p:tav tm="0">
                                          <p:val>
                                            <p:strVal val="1+#ppt_h/2"/>
                                          </p:val>
                                        </p:tav>
                                        <p:tav tm="100000">
                                          <p:val>
                                            <p:strVal val="#ppt_y"/>
                                          </p:val>
                                        </p:tav>
                                      </p:tavLst>
                                    </p:anim>
                                  </p:childTnLst>
                                </p:cTn>
                              </p:par>
                              <p:par>
                                <p:cTn id="19" presetID="2" presetClass="entr" presetSubtype="4" accel="6000" decel="9400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750" fill="hold"/>
                                        <p:tgtEl>
                                          <p:spTgt spid="32"/>
                                        </p:tgtEl>
                                        <p:attrNameLst>
                                          <p:attrName>ppt_x</p:attrName>
                                        </p:attrNameLst>
                                      </p:cBhvr>
                                      <p:tavLst>
                                        <p:tav tm="0">
                                          <p:val>
                                            <p:strVal val="#ppt_x"/>
                                          </p:val>
                                        </p:tav>
                                        <p:tav tm="100000">
                                          <p:val>
                                            <p:strVal val="#ppt_x"/>
                                          </p:val>
                                        </p:tav>
                                      </p:tavLst>
                                    </p:anim>
                                    <p:anim calcmode="lin" valueType="num">
                                      <p:cBhvr additive="base">
                                        <p:cTn id="22" dur="750" fill="hold"/>
                                        <p:tgtEl>
                                          <p:spTgt spid="32"/>
                                        </p:tgtEl>
                                        <p:attrNameLst>
                                          <p:attrName>ppt_y</p:attrName>
                                        </p:attrNameLst>
                                      </p:cBhvr>
                                      <p:tavLst>
                                        <p:tav tm="0">
                                          <p:val>
                                            <p:strVal val="1+#ppt_h/2"/>
                                          </p:val>
                                        </p:tav>
                                        <p:tav tm="100000">
                                          <p:val>
                                            <p:strVal val="#ppt_y"/>
                                          </p:val>
                                        </p:tav>
                                      </p:tavLst>
                                    </p:anim>
                                  </p:childTnLst>
                                </p:cTn>
                              </p:par>
                              <p:par>
                                <p:cTn id="23" presetID="6" presetClass="emph" presetSubtype="0" accel="5000" decel="95000" autoRev="1" fill="hold" nodeType="withEffect">
                                  <p:stCondLst>
                                    <p:cond delay="0"/>
                                  </p:stCondLst>
                                  <p:childTnLst>
                                    <p:animScale>
                                      <p:cBhvr>
                                        <p:cTn id="24" dur="250" fill="hold"/>
                                        <p:tgtEl>
                                          <p:spTgt spid="32"/>
                                        </p:tgtEl>
                                      </p:cBhvr>
                                      <p:by x="120000" y="120000"/>
                                    </p:animScale>
                                  </p:childTnLst>
                                </p:cTn>
                              </p:par>
                              <p:par>
                                <p:cTn id="25" presetID="2" presetClass="entr" presetSubtype="4" accel="6000" decel="9400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ppt_x"/>
                                          </p:val>
                                        </p:tav>
                                        <p:tav tm="100000">
                                          <p:val>
                                            <p:strVal val="#ppt_x"/>
                                          </p:val>
                                        </p:tav>
                                      </p:tavLst>
                                    </p:anim>
                                    <p:anim calcmode="lin" valueType="num">
                                      <p:cBhvr additive="base">
                                        <p:cTn id="28" dur="1000" fill="hold"/>
                                        <p:tgtEl>
                                          <p:spTgt spid="6"/>
                                        </p:tgtEl>
                                        <p:attrNameLst>
                                          <p:attrName>ppt_y</p:attrName>
                                        </p:attrNameLst>
                                      </p:cBhvr>
                                      <p:tavLst>
                                        <p:tav tm="0">
                                          <p:val>
                                            <p:strVal val="1+#ppt_h/2"/>
                                          </p:val>
                                        </p:tav>
                                        <p:tav tm="100000">
                                          <p:val>
                                            <p:strVal val="#ppt_y"/>
                                          </p:val>
                                        </p:tav>
                                      </p:tavLst>
                                    </p:anim>
                                  </p:childTnLst>
                                </p:cTn>
                              </p:par>
                              <p:par>
                                <p:cTn id="29" presetID="6" presetClass="emph" presetSubtype="0" accel="5000" decel="95000" autoRev="1" fill="hold" nodeType="withEffect">
                                  <p:stCondLst>
                                    <p:cond delay="0"/>
                                  </p:stCondLst>
                                  <p:childTnLst>
                                    <p:animScale>
                                      <p:cBhvr>
                                        <p:cTn id="30" dur="250" fill="hold"/>
                                        <p:tgtEl>
                                          <p:spTgt spid="6"/>
                                        </p:tgtEl>
                                      </p:cBhvr>
                                      <p:by x="120000" y="120000"/>
                                    </p:animScale>
                                  </p:childTnLst>
                                </p:cTn>
                              </p:par>
                              <p:par>
                                <p:cTn id="31" presetID="22" presetClass="entr" presetSubtype="8" fill="hold" nodeType="withEffect">
                                  <p:stCondLst>
                                    <p:cond delay="50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par>
                                <p:cTn id="34" presetID="6" presetClass="emph" presetSubtype="0" accel="41000" decel="59000" autoRev="1" fill="hold" nodeType="withEffect">
                                  <p:stCondLst>
                                    <p:cond delay="500"/>
                                  </p:stCondLst>
                                  <p:childTnLst>
                                    <p:animScale>
                                      <p:cBhvr>
                                        <p:cTn id="35" dur="250" fill="hold"/>
                                        <p:tgtEl>
                                          <p:spTgt spid="33"/>
                                        </p:tgtEl>
                                      </p:cBhvr>
                                      <p:by x="110000" y="110000"/>
                                    </p:animScale>
                                  </p:childTnLst>
                                </p:cTn>
                              </p:par>
                              <p:par>
                                <p:cTn id="36" presetID="22" presetClass="entr" presetSubtype="8" fill="hold" nodeType="withEffect">
                                  <p:stCondLst>
                                    <p:cond delay="75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6" presetClass="emph" presetSubtype="0" accel="41000" decel="59000" autoRev="1" fill="hold" nodeType="withEffect">
                                  <p:stCondLst>
                                    <p:cond delay="750"/>
                                  </p:stCondLst>
                                  <p:childTnLst>
                                    <p:animScale>
                                      <p:cBhvr>
                                        <p:cTn id="40" dur="250" fill="hold"/>
                                        <p:tgtEl>
                                          <p:spTgt spid="15"/>
                                        </p:tgtEl>
                                      </p:cBhvr>
                                      <p:by x="110000" y="110000"/>
                                    </p:animScale>
                                  </p:childTnLst>
                                </p:cTn>
                              </p:par>
                              <p:par>
                                <p:cTn id="41" presetID="49" presetClass="entr" presetSubtype="0" decel="100000" fill="hold" nodeType="withEffect">
                                  <p:stCondLst>
                                    <p:cond delay="7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360"/>
                                          </p:val>
                                        </p:tav>
                                        <p:tav tm="100000">
                                          <p:val>
                                            <p:fltVal val="0"/>
                                          </p:val>
                                        </p:tav>
                                      </p:tavLst>
                                    </p:anim>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Up 8">
            <a:extLst>
              <a:ext uri="{FF2B5EF4-FFF2-40B4-BE49-F238E27FC236}">
                <a16:creationId xmlns:a16="http://schemas.microsoft.com/office/drawing/2014/main" id="{EC952AD5-E61C-45FD-A095-D9078D02FF77}"/>
              </a:ext>
            </a:extLst>
          </p:cNvPr>
          <p:cNvSpPr/>
          <p:nvPr/>
        </p:nvSpPr>
        <p:spPr>
          <a:xfrm rot="16200000">
            <a:off x="3173853" y="2533839"/>
            <a:ext cx="1389269" cy="1196984"/>
          </a:xfrm>
          <a:prstGeom prst="upArrow">
            <a:avLst>
              <a:gd name="adj1" fmla="val 72353"/>
              <a:gd name="adj2" fmla="val 50000"/>
            </a:avLst>
          </a:prstGeom>
          <a:gradFill>
            <a:gsLst>
              <a:gs pos="0">
                <a:schemeClr val="accent1">
                  <a:lumMod val="60000"/>
                  <a:lumOff val="40000"/>
                </a:schemeClr>
              </a:gs>
              <a:gs pos="80000">
                <a:schemeClr val="accent1"/>
              </a:gs>
            </a:gsLst>
            <a:path path="circle">
              <a:fillToRect l="100000" b="100000"/>
            </a:path>
          </a:gradFill>
          <a:ln>
            <a:noFill/>
          </a:ln>
          <a:effectLst>
            <a:outerShdw blurRad="863600" dist="431800" dir="8100000" sx="93000" sy="93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Arrow: Up 10">
            <a:extLst>
              <a:ext uri="{FF2B5EF4-FFF2-40B4-BE49-F238E27FC236}">
                <a16:creationId xmlns:a16="http://schemas.microsoft.com/office/drawing/2014/main" id="{6C5B8223-44BB-46E4-B41D-7FD8E24FDD79}"/>
              </a:ext>
            </a:extLst>
          </p:cNvPr>
          <p:cNvSpPr/>
          <p:nvPr/>
        </p:nvSpPr>
        <p:spPr>
          <a:xfrm rot="5400000" flipH="1">
            <a:off x="7628875" y="2533837"/>
            <a:ext cx="1389272" cy="1196988"/>
          </a:xfrm>
          <a:prstGeom prst="upArrow">
            <a:avLst>
              <a:gd name="adj1" fmla="val 72353"/>
              <a:gd name="adj2" fmla="val 50000"/>
            </a:avLst>
          </a:prstGeom>
          <a:gradFill flip="none" rotWithShape="1">
            <a:gsLst>
              <a:gs pos="0">
                <a:schemeClr val="accent4">
                  <a:lumMod val="60000"/>
                  <a:lumOff val="40000"/>
                </a:schemeClr>
              </a:gs>
              <a:gs pos="80000">
                <a:schemeClr val="accent4"/>
              </a:gs>
            </a:gsLst>
            <a:path path="circle">
              <a:fillToRect t="100000" r="100000"/>
            </a:path>
            <a:tileRect l="-100000" b="-100000"/>
          </a:gradFill>
          <a:ln>
            <a:noFill/>
          </a:ln>
          <a:effectLst>
            <a:outerShdw blurRad="863600" dist="431800" dir="8100000" sx="93000" sy="93000" algn="tr" rotWithShape="0">
              <a:schemeClr val="accent4">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Arrow: Up 4">
            <a:extLst>
              <a:ext uri="{FF2B5EF4-FFF2-40B4-BE49-F238E27FC236}">
                <a16:creationId xmlns:a16="http://schemas.microsoft.com/office/drawing/2014/main" id="{63FBC98B-30D5-4E82-934D-7066E922F753}"/>
              </a:ext>
            </a:extLst>
          </p:cNvPr>
          <p:cNvSpPr/>
          <p:nvPr/>
        </p:nvSpPr>
        <p:spPr>
          <a:xfrm rot="9000000">
            <a:off x="6623284" y="4365816"/>
            <a:ext cx="1389270" cy="1196985"/>
          </a:xfrm>
          <a:prstGeom prst="upArrow">
            <a:avLst>
              <a:gd name="adj1" fmla="val 72353"/>
              <a:gd name="adj2" fmla="val 50000"/>
            </a:avLst>
          </a:prstGeom>
          <a:gradFill flip="none" rotWithShape="1">
            <a:gsLst>
              <a:gs pos="0">
                <a:schemeClr val="accent3">
                  <a:lumMod val="60000"/>
                  <a:lumOff val="40000"/>
                </a:schemeClr>
              </a:gs>
              <a:gs pos="80000">
                <a:schemeClr val="accent3"/>
              </a:gs>
            </a:gsLst>
            <a:path path="circle">
              <a:fillToRect l="100000" b="100000"/>
            </a:path>
            <a:tileRect t="-100000" r="-100000"/>
          </a:gradFill>
          <a:ln>
            <a:noFill/>
          </a:ln>
          <a:effectLst>
            <a:outerShdw blurRad="863600" dist="431800" dir="8100000" sx="93000" sy="93000" algn="tr"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Arrow: Up 6">
            <a:extLst>
              <a:ext uri="{FF2B5EF4-FFF2-40B4-BE49-F238E27FC236}">
                <a16:creationId xmlns:a16="http://schemas.microsoft.com/office/drawing/2014/main" id="{E95F8A56-4503-4960-A14C-3C636BFA3102}"/>
              </a:ext>
            </a:extLst>
          </p:cNvPr>
          <p:cNvSpPr/>
          <p:nvPr/>
        </p:nvSpPr>
        <p:spPr>
          <a:xfrm rot="12600000" flipH="1">
            <a:off x="4179447" y="4365816"/>
            <a:ext cx="1389270" cy="1196984"/>
          </a:xfrm>
          <a:prstGeom prst="upArrow">
            <a:avLst>
              <a:gd name="adj1" fmla="val 72353"/>
              <a:gd name="adj2" fmla="val 50000"/>
            </a:avLst>
          </a:prstGeom>
          <a:gradFill>
            <a:gsLst>
              <a:gs pos="0">
                <a:schemeClr val="accent2">
                  <a:lumMod val="60000"/>
                  <a:lumOff val="40000"/>
                </a:schemeClr>
              </a:gs>
              <a:gs pos="80000">
                <a:schemeClr val="accent2"/>
              </a:gs>
            </a:gsLst>
            <a:path path="circle">
              <a:fillToRect t="100000" r="100000"/>
            </a:path>
          </a:gradFill>
          <a:ln>
            <a:noFill/>
          </a:ln>
          <a:effectLst>
            <a:outerShdw blurRad="863600" dist="431800" dir="8100000" sx="93000" sy="93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5" name="Group 74">
            <a:extLst>
              <a:ext uri="{FF2B5EF4-FFF2-40B4-BE49-F238E27FC236}">
                <a16:creationId xmlns:a16="http://schemas.microsoft.com/office/drawing/2014/main" id="{AD8E1A00-3A85-4C9A-9F61-29DFA6A4E2DC}"/>
              </a:ext>
            </a:extLst>
          </p:cNvPr>
          <p:cNvGrpSpPr/>
          <p:nvPr/>
        </p:nvGrpSpPr>
        <p:grpSpPr>
          <a:xfrm>
            <a:off x="4331803" y="1057474"/>
            <a:ext cx="3528392" cy="3965791"/>
            <a:chOff x="4331803" y="762000"/>
            <a:chExt cx="3528392" cy="3965791"/>
          </a:xfrm>
        </p:grpSpPr>
        <p:sp useBgFill="1">
          <p:nvSpPr>
            <p:cNvPr id="3" name="Freeform: Shape 2">
              <a:extLst>
                <a:ext uri="{FF2B5EF4-FFF2-40B4-BE49-F238E27FC236}">
                  <a16:creationId xmlns:a16="http://schemas.microsoft.com/office/drawing/2014/main" id="{843B950C-F15B-4DB6-85DC-F265BFEC7FF7}"/>
                </a:ext>
              </a:extLst>
            </p:cNvPr>
            <p:cNvSpPr/>
            <p:nvPr/>
          </p:nvSpPr>
          <p:spPr>
            <a:xfrm>
              <a:off x="4331803" y="762000"/>
              <a:ext cx="3528392" cy="3965791"/>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 name="connsiteX192" fmla="*/ 1706731 w 3412990"/>
                <a:gd name="connsiteY192" fmla="*/ 0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lnTo>
                    <a:pt x="1706731" y="0"/>
                  </a:lnTo>
                  <a:close/>
                </a:path>
              </a:pathLst>
            </a:custGeom>
            <a:ln>
              <a:noFill/>
            </a:ln>
            <a:effectLst>
              <a:outerShdw blurRad="901700" dist="990600" dir="5400000" sx="91000" sy="91000" algn="t" rotWithShape="0">
                <a:srgbClr val="2F305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a:extLst>
                <a:ext uri="{FF2B5EF4-FFF2-40B4-BE49-F238E27FC236}">
                  <a16:creationId xmlns:a16="http://schemas.microsoft.com/office/drawing/2014/main" id="{ED6CE5EE-1A56-4074-8C62-DCC7D327ACD3}"/>
                </a:ext>
              </a:extLst>
            </p:cNvPr>
            <p:cNvSpPr/>
            <p:nvPr/>
          </p:nvSpPr>
          <p:spPr>
            <a:xfrm>
              <a:off x="4708612" y="1185521"/>
              <a:ext cx="2774774" cy="311875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 name="connsiteX192" fmla="*/ 1706731 w 3412990"/>
                <a:gd name="connsiteY192" fmla="*/ 0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lnTo>
                    <a:pt x="1706731" y="0"/>
                  </a:lnTo>
                  <a:close/>
                </a:path>
              </a:pathLst>
            </a:custGeom>
            <a:gradFill flip="none" rotWithShape="1">
              <a:gsLst>
                <a:gs pos="12000">
                  <a:schemeClr val="bg1">
                    <a:alpha val="0"/>
                  </a:schemeClr>
                </a:gs>
                <a:gs pos="80000">
                  <a:schemeClr val="bg1"/>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0" name="Group 29">
            <a:extLst>
              <a:ext uri="{FF2B5EF4-FFF2-40B4-BE49-F238E27FC236}">
                <a16:creationId xmlns:a16="http://schemas.microsoft.com/office/drawing/2014/main" id="{133E3A67-D979-4BDA-9C0C-31922DA3D9D9}"/>
              </a:ext>
            </a:extLst>
          </p:cNvPr>
          <p:cNvGrpSpPr/>
          <p:nvPr/>
        </p:nvGrpSpPr>
        <p:grpSpPr>
          <a:xfrm>
            <a:off x="9163636" y="2437695"/>
            <a:ext cx="2251864" cy="1334205"/>
            <a:chOff x="9198359" y="2142221"/>
            <a:chExt cx="2251864" cy="1334205"/>
          </a:xfrm>
        </p:grpSpPr>
        <p:sp>
          <p:nvSpPr>
            <p:cNvPr id="27" name="TextBox 26">
              <a:extLst>
                <a:ext uri="{FF2B5EF4-FFF2-40B4-BE49-F238E27FC236}">
                  <a16:creationId xmlns:a16="http://schemas.microsoft.com/office/drawing/2014/main" id="{F59F9AF8-C0FD-445B-8171-BF09B475E6E8}"/>
                </a:ext>
              </a:extLst>
            </p:cNvPr>
            <p:cNvSpPr txBox="1"/>
            <p:nvPr/>
          </p:nvSpPr>
          <p:spPr>
            <a:xfrm>
              <a:off x="9198359" y="2142221"/>
              <a:ext cx="2251864" cy="707886"/>
            </a:xfrm>
            <a:prstGeom prst="rect">
              <a:avLst/>
            </a:prstGeom>
            <a:noFill/>
          </p:spPr>
          <p:txBody>
            <a:bodyPr wrap="square" rtlCol="0">
              <a:spAutoFit/>
            </a:bodyPr>
            <a:lstStyle/>
            <a:p>
              <a:r>
                <a:rPr lang="en-US" sz="4000" dirty="0">
                  <a:solidFill>
                    <a:schemeClr val="accent4"/>
                  </a:solidFill>
                  <a:latin typeface="+mj-lt"/>
                </a:rPr>
                <a:t>71,8</a:t>
              </a:r>
              <a:r>
                <a:rPr lang="en-US" sz="3600" baseline="30000" dirty="0">
                  <a:solidFill>
                    <a:schemeClr val="accent4"/>
                  </a:solidFill>
                  <a:latin typeface="+mj-lt"/>
                </a:rPr>
                <a:t>%</a:t>
              </a:r>
              <a:endParaRPr lang="en-150" sz="4000" baseline="30000" dirty="0">
                <a:solidFill>
                  <a:schemeClr val="accent4"/>
                </a:solidFill>
                <a:latin typeface="+mj-lt"/>
              </a:endParaRPr>
            </a:p>
          </p:txBody>
        </p:sp>
        <p:sp>
          <p:nvSpPr>
            <p:cNvPr id="29" name="TextBox 28">
              <a:extLst>
                <a:ext uri="{FF2B5EF4-FFF2-40B4-BE49-F238E27FC236}">
                  <a16:creationId xmlns:a16="http://schemas.microsoft.com/office/drawing/2014/main" id="{6CD0F3AD-DAA8-4354-B6AE-4C87B3E7F3BF}"/>
                </a:ext>
              </a:extLst>
            </p:cNvPr>
            <p:cNvSpPr txBox="1"/>
            <p:nvPr/>
          </p:nvSpPr>
          <p:spPr>
            <a:xfrm>
              <a:off x="9198359" y="2812783"/>
              <a:ext cx="2055050" cy="663643"/>
            </a:xfrm>
            <a:prstGeom prst="rect">
              <a:avLst/>
            </a:prstGeom>
            <a:noFill/>
          </p:spPr>
          <p:txBody>
            <a:bodyPr wrap="square" rtlCol="0">
              <a:spAutoFit/>
            </a:bodyPr>
            <a:lstStyle/>
            <a:p>
              <a:pPr>
                <a:lnSpc>
                  <a:spcPct val="120000"/>
                </a:lnSpc>
              </a:pPr>
              <a:r>
                <a:rPr lang="en-US" sz="1600" dirty="0">
                  <a:solidFill>
                    <a:srgbClr val="2F305B"/>
                  </a:solidFill>
                  <a:latin typeface="+mj-lt"/>
                </a:rPr>
                <a:t>Frankston vic, the city loop.</a:t>
              </a:r>
            </a:p>
          </p:txBody>
        </p:sp>
      </p:grpSp>
      <p:grpSp>
        <p:nvGrpSpPr>
          <p:cNvPr id="34" name="Group 33">
            <a:extLst>
              <a:ext uri="{FF2B5EF4-FFF2-40B4-BE49-F238E27FC236}">
                <a16:creationId xmlns:a16="http://schemas.microsoft.com/office/drawing/2014/main" id="{0DE92046-1FFF-41A5-A19A-F30AF11D6CDE}"/>
              </a:ext>
            </a:extLst>
          </p:cNvPr>
          <p:cNvGrpSpPr/>
          <p:nvPr/>
        </p:nvGrpSpPr>
        <p:grpSpPr>
          <a:xfrm>
            <a:off x="776500" y="2437695"/>
            <a:ext cx="2251864" cy="1334205"/>
            <a:chOff x="9198359" y="2142221"/>
            <a:chExt cx="2251864" cy="1334205"/>
          </a:xfrm>
        </p:grpSpPr>
        <p:sp>
          <p:nvSpPr>
            <p:cNvPr id="35" name="TextBox 34">
              <a:extLst>
                <a:ext uri="{FF2B5EF4-FFF2-40B4-BE49-F238E27FC236}">
                  <a16:creationId xmlns:a16="http://schemas.microsoft.com/office/drawing/2014/main" id="{9499B60D-6347-461A-A044-A897B95B3931}"/>
                </a:ext>
              </a:extLst>
            </p:cNvPr>
            <p:cNvSpPr txBox="1"/>
            <p:nvPr/>
          </p:nvSpPr>
          <p:spPr>
            <a:xfrm>
              <a:off x="9198359" y="2142221"/>
              <a:ext cx="2251864" cy="707886"/>
            </a:xfrm>
            <a:prstGeom prst="rect">
              <a:avLst/>
            </a:prstGeom>
            <a:noFill/>
          </p:spPr>
          <p:txBody>
            <a:bodyPr wrap="square" rtlCol="0">
              <a:spAutoFit/>
            </a:bodyPr>
            <a:lstStyle/>
            <a:p>
              <a:pPr algn="r"/>
              <a:r>
                <a:rPr lang="en-US" sz="4000" dirty="0">
                  <a:solidFill>
                    <a:schemeClr val="accent1"/>
                  </a:solidFill>
                  <a:latin typeface="+mj-lt"/>
                </a:rPr>
                <a:t>16,2</a:t>
              </a:r>
              <a:r>
                <a:rPr lang="en-US" sz="3600" baseline="30000" dirty="0">
                  <a:solidFill>
                    <a:schemeClr val="accent1"/>
                  </a:solidFill>
                  <a:latin typeface="+mj-lt"/>
                </a:rPr>
                <a:t>%</a:t>
              </a:r>
              <a:endParaRPr lang="en-150" sz="4000" baseline="30000" dirty="0">
                <a:solidFill>
                  <a:schemeClr val="accent1"/>
                </a:solidFill>
                <a:latin typeface="+mj-lt"/>
              </a:endParaRPr>
            </a:p>
          </p:txBody>
        </p:sp>
        <p:sp>
          <p:nvSpPr>
            <p:cNvPr id="36" name="TextBox 35">
              <a:extLst>
                <a:ext uri="{FF2B5EF4-FFF2-40B4-BE49-F238E27FC236}">
                  <a16:creationId xmlns:a16="http://schemas.microsoft.com/office/drawing/2014/main" id="{39315F12-92AA-4DD9-8DC0-A4AA2A203A83}"/>
                </a:ext>
              </a:extLst>
            </p:cNvPr>
            <p:cNvSpPr txBox="1"/>
            <p:nvPr/>
          </p:nvSpPr>
          <p:spPr>
            <a:xfrm>
              <a:off x="9395173" y="2812783"/>
              <a:ext cx="2055050" cy="663643"/>
            </a:xfrm>
            <a:prstGeom prst="rect">
              <a:avLst/>
            </a:prstGeom>
            <a:noFill/>
          </p:spPr>
          <p:txBody>
            <a:bodyPr wrap="square" rtlCol="0">
              <a:spAutoFit/>
            </a:bodyPr>
            <a:lstStyle/>
            <a:p>
              <a:pPr algn="r">
                <a:lnSpc>
                  <a:spcPct val="120000"/>
                </a:lnSpc>
              </a:pPr>
              <a:r>
                <a:rPr lang="en-US" sz="1600" dirty="0">
                  <a:solidFill>
                    <a:srgbClr val="2F305B"/>
                  </a:solidFill>
                  <a:latin typeface="+mj-lt"/>
                </a:rPr>
                <a:t>Frankston vic, the city loop.</a:t>
              </a:r>
            </a:p>
          </p:txBody>
        </p:sp>
      </p:grpSp>
      <p:grpSp>
        <p:nvGrpSpPr>
          <p:cNvPr id="31" name="Group 30">
            <a:extLst>
              <a:ext uri="{FF2B5EF4-FFF2-40B4-BE49-F238E27FC236}">
                <a16:creationId xmlns:a16="http://schemas.microsoft.com/office/drawing/2014/main" id="{5BB1FA93-EE42-4FF9-9AA2-974A2571847D}"/>
              </a:ext>
            </a:extLst>
          </p:cNvPr>
          <p:cNvGrpSpPr/>
          <p:nvPr/>
        </p:nvGrpSpPr>
        <p:grpSpPr>
          <a:xfrm>
            <a:off x="8271125" y="4761795"/>
            <a:ext cx="2251864" cy="1334205"/>
            <a:chOff x="9198359" y="2142221"/>
            <a:chExt cx="2251864" cy="1334205"/>
          </a:xfrm>
        </p:grpSpPr>
        <p:sp>
          <p:nvSpPr>
            <p:cNvPr id="32" name="TextBox 31">
              <a:extLst>
                <a:ext uri="{FF2B5EF4-FFF2-40B4-BE49-F238E27FC236}">
                  <a16:creationId xmlns:a16="http://schemas.microsoft.com/office/drawing/2014/main" id="{66F5057A-677C-4B45-8F78-1C45D1D8940A}"/>
                </a:ext>
              </a:extLst>
            </p:cNvPr>
            <p:cNvSpPr txBox="1"/>
            <p:nvPr/>
          </p:nvSpPr>
          <p:spPr>
            <a:xfrm>
              <a:off x="9198359" y="2142221"/>
              <a:ext cx="2251864" cy="707886"/>
            </a:xfrm>
            <a:prstGeom prst="rect">
              <a:avLst/>
            </a:prstGeom>
            <a:noFill/>
          </p:spPr>
          <p:txBody>
            <a:bodyPr wrap="square" rtlCol="0">
              <a:spAutoFit/>
            </a:bodyPr>
            <a:lstStyle/>
            <a:p>
              <a:r>
                <a:rPr lang="en-US" sz="4000" dirty="0">
                  <a:solidFill>
                    <a:schemeClr val="accent3"/>
                  </a:solidFill>
                  <a:latin typeface="+mj-lt"/>
                </a:rPr>
                <a:t>55,2</a:t>
              </a:r>
              <a:r>
                <a:rPr lang="en-US" sz="3600" baseline="30000" dirty="0">
                  <a:solidFill>
                    <a:schemeClr val="accent3"/>
                  </a:solidFill>
                  <a:latin typeface="+mj-lt"/>
                </a:rPr>
                <a:t>%</a:t>
              </a:r>
              <a:endParaRPr lang="en-150" sz="4000" baseline="30000" dirty="0">
                <a:solidFill>
                  <a:schemeClr val="accent3"/>
                </a:solidFill>
                <a:latin typeface="+mj-lt"/>
              </a:endParaRPr>
            </a:p>
          </p:txBody>
        </p:sp>
        <p:sp>
          <p:nvSpPr>
            <p:cNvPr id="33" name="TextBox 32">
              <a:extLst>
                <a:ext uri="{FF2B5EF4-FFF2-40B4-BE49-F238E27FC236}">
                  <a16:creationId xmlns:a16="http://schemas.microsoft.com/office/drawing/2014/main" id="{F0E4A5AA-CD4F-4F48-A0D8-2296178A0385}"/>
                </a:ext>
              </a:extLst>
            </p:cNvPr>
            <p:cNvSpPr txBox="1"/>
            <p:nvPr/>
          </p:nvSpPr>
          <p:spPr>
            <a:xfrm>
              <a:off x="9198359" y="2812783"/>
              <a:ext cx="2055050" cy="663643"/>
            </a:xfrm>
            <a:prstGeom prst="rect">
              <a:avLst/>
            </a:prstGeom>
            <a:noFill/>
          </p:spPr>
          <p:txBody>
            <a:bodyPr wrap="square" rtlCol="0">
              <a:spAutoFit/>
            </a:bodyPr>
            <a:lstStyle/>
            <a:p>
              <a:pPr>
                <a:lnSpc>
                  <a:spcPct val="120000"/>
                </a:lnSpc>
              </a:pPr>
              <a:r>
                <a:rPr lang="en-US" sz="1600" dirty="0">
                  <a:solidFill>
                    <a:srgbClr val="2F305B"/>
                  </a:solidFill>
                  <a:latin typeface="+mj-lt"/>
                </a:rPr>
                <a:t>Frankston vic, the city loop.</a:t>
              </a:r>
            </a:p>
          </p:txBody>
        </p:sp>
      </p:grpSp>
      <p:grpSp>
        <p:nvGrpSpPr>
          <p:cNvPr id="37" name="Group 36">
            <a:extLst>
              <a:ext uri="{FF2B5EF4-FFF2-40B4-BE49-F238E27FC236}">
                <a16:creationId xmlns:a16="http://schemas.microsoft.com/office/drawing/2014/main" id="{85907413-98F3-4F54-B1F9-0A289E3CADBE}"/>
              </a:ext>
            </a:extLst>
          </p:cNvPr>
          <p:cNvGrpSpPr/>
          <p:nvPr/>
        </p:nvGrpSpPr>
        <p:grpSpPr>
          <a:xfrm>
            <a:off x="1669011" y="4761795"/>
            <a:ext cx="2251864" cy="1334205"/>
            <a:chOff x="9198359" y="2142221"/>
            <a:chExt cx="2251864" cy="1334205"/>
          </a:xfrm>
        </p:grpSpPr>
        <p:sp>
          <p:nvSpPr>
            <p:cNvPr id="38" name="TextBox 37">
              <a:extLst>
                <a:ext uri="{FF2B5EF4-FFF2-40B4-BE49-F238E27FC236}">
                  <a16:creationId xmlns:a16="http://schemas.microsoft.com/office/drawing/2014/main" id="{9581B784-B39F-4F4C-85AD-2BEA37107DA8}"/>
                </a:ext>
              </a:extLst>
            </p:cNvPr>
            <p:cNvSpPr txBox="1"/>
            <p:nvPr/>
          </p:nvSpPr>
          <p:spPr>
            <a:xfrm>
              <a:off x="9198359" y="2142221"/>
              <a:ext cx="2251864" cy="707886"/>
            </a:xfrm>
            <a:prstGeom prst="rect">
              <a:avLst/>
            </a:prstGeom>
            <a:noFill/>
          </p:spPr>
          <p:txBody>
            <a:bodyPr wrap="square" rtlCol="0">
              <a:spAutoFit/>
            </a:bodyPr>
            <a:lstStyle/>
            <a:p>
              <a:pPr algn="r"/>
              <a:r>
                <a:rPr lang="en-US" sz="4000" dirty="0">
                  <a:solidFill>
                    <a:schemeClr val="accent2"/>
                  </a:solidFill>
                  <a:latin typeface="+mj-lt"/>
                </a:rPr>
                <a:t>33,5</a:t>
              </a:r>
              <a:r>
                <a:rPr lang="en-US" sz="3600" baseline="30000" dirty="0">
                  <a:solidFill>
                    <a:schemeClr val="accent2"/>
                  </a:solidFill>
                  <a:latin typeface="+mj-lt"/>
                </a:rPr>
                <a:t>%</a:t>
              </a:r>
              <a:endParaRPr lang="en-150" sz="4000" baseline="30000" dirty="0">
                <a:solidFill>
                  <a:schemeClr val="accent2"/>
                </a:solidFill>
                <a:latin typeface="+mj-lt"/>
              </a:endParaRPr>
            </a:p>
          </p:txBody>
        </p:sp>
        <p:sp>
          <p:nvSpPr>
            <p:cNvPr id="39" name="TextBox 38">
              <a:extLst>
                <a:ext uri="{FF2B5EF4-FFF2-40B4-BE49-F238E27FC236}">
                  <a16:creationId xmlns:a16="http://schemas.microsoft.com/office/drawing/2014/main" id="{C4AC342D-576E-4F99-942F-CAC2EAC943C2}"/>
                </a:ext>
              </a:extLst>
            </p:cNvPr>
            <p:cNvSpPr txBox="1"/>
            <p:nvPr/>
          </p:nvSpPr>
          <p:spPr>
            <a:xfrm>
              <a:off x="9395173" y="2812783"/>
              <a:ext cx="2055050" cy="663643"/>
            </a:xfrm>
            <a:prstGeom prst="rect">
              <a:avLst/>
            </a:prstGeom>
            <a:noFill/>
          </p:spPr>
          <p:txBody>
            <a:bodyPr wrap="square" rtlCol="0">
              <a:spAutoFit/>
            </a:bodyPr>
            <a:lstStyle/>
            <a:p>
              <a:pPr algn="r">
                <a:lnSpc>
                  <a:spcPct val="120000"/>
                </a:lnSpc>
              </a:pPr>
              <a:r>
                <a:rPr lang="en-US" sz="1600" dirty="0">
                  <a:solidFill>
                    <a:srgbClr val="2F305B"/>
                  </a:solidFill>
                  <a:latin typeface="+mj-lt"/>
                </a:rPr>
                <a:t>Frankston vic, the city loop.</a:t>
              </a:r>
            </a:p>
          </p:txBody>
        </p:sp>
      </p:grpSp>
      <p:grpSp>
        <p:nvGrpSpPr>
          <p:cNvPr id="54" name="Group 53">
            <a:extLst>
              <a:ext uri="{FF2B5EF4-FFF2-40B4-BE49-F238E27FC236}">
                <a16:creationId xmlns:a16="http://schemas.microsoft.com/office/drawing/2014/main" id="{15DD6DC7-9885-40B3-8C2A-17DA3ADA02FF}"/>
              </a:ext>
            </a:extLst>
          </p:cNvPr>
          <p:cNvGrpSpPr/>
          <p:nvPr/>
        </p:nvGrpSpPr>
        <p:grpSpPr>
          <a:xfrm rot="1800000">
            <a:off x="4724029" y="4339904"/>
            <a:ext cx="640414" cy="640414"/>
            <a:chOff x="5498354" y="1121097"/>
            <a:chExt cx="788146" cy="788146"/>
          </a:xfrm>
        </p:grpSpPr>
        <p:sp>
          <p:nvSpPr>
            <p:cNvPr id="55" name="Rectangle: Rounded Corners 54">
              <a:extLst>
                <a:ext uri="{FF2B5EF4-FFF2-40B4-BE49-F238E27FC236}">
                  <a16:creationId xmlns:a16="http://schemas.microsoft.com/office/drawing/2014/main" id="{7A6A2AC9-B290-4BA4-B3B8-9CC4515D1702}"/>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4E207F4-02C1-44FB-AD10-149173C9B06B}"/>
                </a:ext>
              </a:extLst>
            </p:cNvPr>
            <p:cNvSpPr/>
            <p:nvPr/>
          </p:nvSpPr>
          <p:spPr>
            <a:xfrm>
              <a:off x="5674047" y="1296790"/>
              <a:ext cx="436760" cy="436760"/>
            </a:xfrm>
            <a:prstGeom prst="ellipse">
              <a:avLst/>
            </a:prstGeom>
            <a:gradFill flip="none" rotWithShape="1">
              <a:gsLst>
                <a:gs pos="0">
                  <a:schemeClr val="accent2">
                    <a:lumMod val="60000"/>
                    <a:lumOff val="40000"/>
                  </a:schemeClr>
                </a:gs>
                <a:gs pos="80000">
                  <a:schemeClr val="accent2"/>
                </a:gs>
              </a:gsLst>
              <a:path path="circle">
                <a:fillToRect t="100000" r="100000"/>
              </a:path>
              <a:tileRect l="-100000" b="-100000"/>
            </a:gradFill>
            <a:ln>
              <a:noFill/>
            </a:ln>
            <a:effectLst>
              <a:outerShdw blurRad="330200" dist="152400" dir="8100000" sx="92000" sy="92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D24FD126-2F85-4045-8A3C-4EAE9D6BC2A6}"/>
                </a:ext>
              </a:extLst>
            </p:cNvPr>
            <p:cNvSpPr/>
            <p:nvPr/>
          </p:nvSpPr>
          <p:spPr>
            <a:xfrm>
              <a:off x="5798095" y="1420838"/>
              <a:ext cx="188664" cy="188664"/>
            </a:xfrm>
            <a:prstGeom prst="roundRect">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8DA8E9F4-DB4A-462A-81D9-795B49D5D518}"/>
              </a:ext>
            </a:extLst>
          </p:cNvPr>
          <p:cNvGrpSpPr/>
          <p:nvPr/>
        </p:nvGrpSpPr>
        <p:grpSpPr>
          <a:xfrm rot="19800000">
            <a:off x="6827557" y="4339904"/>
            <a:ext cx="640414" cy="640414"/>
            <a:chOff x="5498354" y="1121097"/>
            <a:chExt cx="788146" cy="788146"/>
          </a:xfrm>
        </p:grpSpPr>
        <p:sp>
          <p:nvSpPr>
            <p:cNvPr id="62" name="Rectangle: Rounded Corners 61">
              <a:extLst>
                <a:ext uri="{FF2B5EF4-FFF2-40B4-BE49-F238E27FC236}">
                  <a16:creationId xmlns:a16="http://schemas.microsoft.com/office/drawing/2014/main" id="{401D7D22-B814-40E9-A8CC-64226269327D}"/>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3B4ED2E-8361-4C62-9D6F-9FEEBE8AD4D8}"/>
                </a:ext>
              </a:extLst>
            </p:cNvPr>
            <p:cNvSpPr/>
            <p:nvPr/>
          </p:nvSpPr>
          <p:spPr>
            <a:xfrm>
              <a:off x="5674047" y="1296790"/>
              <a:ext cx="436760" cy="436760"/>
            </a:xfrm>
            <a:prstGeom prst="ellipse">
              <a:avLst/>
            </a:prstGeom>
            <a:gradFill flip="none" rotWithShape="1">
              <a:gsLst>
                <a:gs pos="0">
                  <a:schemeClr val="accent3">
                    <a:lumMod val="60000"/>
                    <a:lumOff val="40000"/>
                  </a:schemeClr>
                </a:gs>
                <a:gs pos="80000">
                  <a:schemeClr val="accent3"/>
                </a:gs>
              </a:gsLst>
              <a:path path="circle">
                <a:fillToRect t="100000" r="100000"/>
              </a:path>
              <a:tileRect l="-100000" b="-100000"/>
            </a:gradFill>
            <a:ln>
              <a:noFill/>
            </a:ln>
            <a:effectLst>
              <a:outerShdw blurRad="330200" dist="152400" dir="8100000" sx="92000" sy="92000" algn="tr"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722FD296-3CC5-4A71-880B-85F938B83607}"/>
                </a:ext>
              </a:extLst>
            </p:cNvPr>
            <p:cNvSpPr/>
            <p:nvPr/>
          </p:nvSpPr>
          <p:spPr>
            <a:xfrm>
              <a:off x="5798095" y="1420838"/>
              <a:ext cx="188664" cy="188664"/>
            </a:xfrm>
            <a:prstGeom prst="roundRect">
              <a:avLst/>
            </a:prstGeom>
            <a: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34FB898-CC07-4AE3-B57A-776C424B99C8}"/>
              </a:ext>
            </a:extLst>
          </p:cNvPr>
          <p:cNvGrpSpPr/>
          <p:nvPr/>
        </p:nvGrpSpPr>
        <p:grpSpPr>
          <a:xfrm>
            <a:off x="3919025" y="2812124"/>
            <a:ext cx="640414" cy="640414"/>
            <a:chOff x="5498354" y="1121097"/>
            <a:chExt cx="788146" cy="788146"/>
          </a:xfrm>
        </p:grpSpPr>
        <p:sp>
          <p:nvSpPr>
            <p:cNvPr id="48" name="Rectangle: Rounded Corners 47">
              <a:extLst>
                <a:ext uri="{FF2B5EF4-FFF2-40B4-BE49-F238E27FC236}">
                  <a16:creationId xmlns:a16="http://schemas.microsoft.com/office/drawing/2014/main" id="{3729F409-FDFA-429D-AF84-44360C6172D3}"/>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9D88151-C040-4E0C-929C-9EC36268B9A2}"/>
                </a:ext>
              </a:extLst>
            </p:cNvPr>
            <p:cNvSpPr/>
            <p:nvPr/>
          </p:nvSpPr>
          <p:spPr>
            <a:xfrm>
              <a:off x="5674047" y="1296790"/>
              <a:ext cx="436760" cy="436760"/>
            </a:xfrm>
            <a:prstGeom prst="ellipse">
              <a:avLst/>
            </a:prstGeom>
            <a:gradFill flip="none" rotWithShape="1">
              <a:gsLst>
                <a:gs pos="0">
                  <a:schemeClr val="accent1">
                    <a:lumMod val="60000"/>
                    <a:lumOff val="40000"/>
                  </a:schemeClr>
                </a:gs>
                <a:gs pos="80000">
                  <a:schemeClr val="accent1"/>
                </a:gs>
              </a:gsLst>
              <a:path path="circle">
                <a:fillToRect t="100000" r="100000"/>
              </a:path>
              <a:tileRect l="-100000" b="-100000"/>
            </a:gradFill>
            <a:ln>
              <a:no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ABAABC79-BFB1-4577-BBF6-2CA5EB78F109}"/>
                </a:ext>
              </a:extLst>
            </p:cNvPr>
            <p:cNvSpPr/>
            <p:nvPr/>
          </p:nvSpPr>
          <p:spPr>
            <a:xfrm>
              <a:off x="5798095" y="1420838"/>
              <a:ext cx="188664" cy="188664"/>
            </a:xfrm>
            <a:prstGeom prst="roundRect">
              <a:avLst/>
            </a:prstGeom>
            <a: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F53A8B21-9226-40D4-A703-927D022319C7}"/>
              </a:ext>
            </a:extLst>
          </p:cNvPr>
          <p:cNvGrpSpPr/>
          <p:nvPr/>
        </p:nvGrpSpPr>
        <p:grpSpPr>
          <a:xfrm>
            <a:off x="7632562" y="2812124"/>
            <a:ext cx="640414" cy="640414"/>
            <a:chOff x="5498354" y="1121097"/>
            <a:chExt cx="788146" cy="788146"/>
          </a:xfrm>
        </p:grpSpPr>
        <p:sp>
          <p:nvSpPr>
            <p:cNvPr id="69" name="Rectangle: Rounded Corners 68">
              <a:extLst>
                <a:ext uri="{FF2B5EF4-FFF2-40B4-BE49-F238E27FC236}">
                  <a16:creationId xmlns:a16="http://schemas.microsoft.com/office/drawing/2014/main" id="{96219FDD-62E4-4647-9603-CD9B9F42A31A}"/>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1E4CAF7-29E4-4BBE-B4BA-8AFE1D9E2994}"/>
                </a:ext>
              </a:extLst>
            </p:cNvPr>
            <p:cNvSpPr/>
            <p:nvPr/>
          </p:nvSpPr>
          <p:spPr>
            <a:xfrm>
              <a:off x="5674047" y="1296790"/>
              <a:ext cx="436760" cy="436760"/>
            </a:xfrm>
            <a:prstGeom prst="ellipse">
              <a:avLst/>
            </a:prstGeom>
            <a:gradFill flip="none" rotWithShape="1">
              <a:gsLst>
                <a:gs pos="0">
                  <a:schemeClr val="accent4">
                    <a:lumMod val="60000"/>
                    <a:lumOff val="40000"/>
                  </a:schemeClr>
                </a:gs>
                <a:gs pos="80000">
                  <a:schemeClr val="accent4"/>
                </a:gs>
              </a:gsLst>
              <a:path path="circle">
                <a:fillToRect t="100000" r="100000"/>
              </a:path>
              <a:tileRect l="-100000" b="-100000"/>
            </a:gradFill>
            <a:ln>
              <a:noFill/>
            </a:ln>
            <a:effectLst>
              <a:outerShdw blurRad="330200" dist="152400" dir="8100000" sx="92000" sy="92000" algn="tr" rotWithShape="0">
                <a:schemeClr val="accent4">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CE9508FD-CA08-45BD-A81E-D9FC159CBA6C}"/>
                </a:ext>
              </a:extLst>
            </p:cNvPr>
            <p:cNvSpPr/>
            <p:nvPr/>
          </p:nvSpPr>
          <p:spPr>
            <a:xfrm>
              <a:off x="5798095" y="1420838"/>
              <a:ext cx="188664" cy="188664"/>
            </a:xfrm>
            <a:prstGeom prst="roundRect">
              <a:avLst/>
            </a:prstGeom>
            <a:blipFill>
              <a:blip r:embed="rId8">
                <a:extLst>
                  <a:ext uri="{BEBA8EAE-BF5A-486C-A8C5-ECC9F3942E4B}">
                    <a14:imgProps xmlns:a14="http://schemas.microsoft.com/office/drawing/2010/main">
                      <a14:imgLayer r:embed="rId9">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043C7D3-DBCF-4514-999F-B75D94F8DBCE}"/>
              </a:ext>
            </a:extLst>
          </p:cNvPr>
          <p:cNvSpPr txBox="1"/>
          <p:nvPr/>
        </p:nvSpPr>
        <p:spPr>
          <a:xfrm>
            <a:off x="1295402" y="1030591"/>
            <a:ext cx="9601198" cy="849848"/>
          </a:xfrm>
          <a:prstGeom prst="rect">
            <a:avLst/>
          </a:prstGeom>
          <a:noFill/>
        </p:spPr>
        <p:txBody>
          <a:bodyPr wrap="square" rtlCol="0">
            <a:spAutoFit/>
          </a:bodyPr>
          <a:lstStyle/>
          <a:p>
            <a:pPr algn="ctr">
              <a:lnSpc>
                <a:spcPct val="80000"/>
              </a:lnSpc>
            </a:pPr>
            <a:r>
              <a:rPr lang="en-150" sz="6000" dirty="0">
                <a:solidFill>
                  <a:srgbClr val="2F305B"/>
                </a:solidFill>
                <a:latin typeface="+mj-lt"/>
              </a:rPr>
              <a:t>Get Smartdeck Today.</a:t>
            </a:r>
          </a:p>
        </p:txBody>
      </p:sp>
      <p:sp>
        <p:nvSpPr>
          <p:cNvPr id="4" name="TextBox 3">
            <a:extLst>
              <a:ext uri="{FF2B5EF4-FFF2-40B4-BE49-F238E27FC236}">
                <a16:creationId xmlns:a16="http://schemas.microsoft.com/office/drawing/2014/main" id="{8450D6FD-2B2F-41FB-AE1B-F32A3B646242}"/>
              </a:ext>
            </a:extLst>
          </p:cNvPr>
          <p:cNvSpPr txBox="1"/>
          <p:nvPr/>
        </p:nvSpPr>
        <p:spPr>
          <a:xfrm>
            <a:off x="4801839" y="2483973"/>
            <a:ext cx="2588322" cy="1187441"/>
          </a:xfrm>
          <a:prstGeom prst="rect">
            <a:avLst/>
          </a:prstGeom>
          <a:noFill/>
        </p:spPr>
        <p:txBody>
          <a:bodyPr wrap="square" rtlCol="0">
            <a:spAutoFit/>
          </a:bodyPr>
          <a:lstStyle/>
          <a:p>
            <a:pPr algn="ctr">
              <a:lnSpc>
                <a:spcPct val="130000"/>
              </a:lnSpc>
              <a:spcBef>
                <a:spcPts val="1200"/>
              </a:spcBef>
            </a:pPr>
            <a:r>
              <a:rPr lang="en-US" sz="1400" dirty="0">
                <a:solidFill>
                  <a:schemeClr val="accent1"/>
                </a:solidFill>
                <a:latin typeface="+mj-lt"/>
              </a:rPr>
              <a:t>Frankston bogans </a:t>
            </a:r>
            <a:r>
              <a:rPr lang="en-US" sz="1400" dirty="0">
                <a:solidFill>
                  <a:schemeClr val="tx1">
                    <a:lumMod val="65000"/>
                    <a:lumOff val="35000"/>
                  </a:schemeClr>
                </a:solidFill>
              </a:rPr>
              <a:t>vic market, the city loop food bloggers and brunswick st trams presets.</a:t>
            </a:r>
          </a:p>
        </p:txBody>
      </p:sp>
    </p:spTree>
    <p:extLst>
      <p:ext uri="{BB962C8B-B14F-4D97-AF65-F5344CB8AC3E}">
        <p14:creationId xmlns:p14="http://schemas.microsoft.com/office/powerpoint/2010/main" val="246228616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6" presetClass="emph" presetSubtype="0" accel="41000" decel="59000" autoRev="1" fill="hold" grpId="1" nodeType="withEffect">
                                  <p:stCondLst>
                                    <p:cond delay="0"/>
                                  </p:stCondLst>
                                  <p:childTnLst>
                                    <p:animScale>
                                      <p:cBhvr>
                                        <p:cTn id="9" dur="250" fill="hold"/>
                                        <p:tgtEl>
                                          <p:spTgt spid="2"/>
                                        </p:tgtEl>
                                      </p:cBhvr>
                                      <p:by x="110000" y="110000"/>
                                    </p:animScale>
                                  </p:childTnLst>
                                </p:cTn>
                              </p:par>
                              <p:par>
                                <p:cTn id="10" presetID="2" presetClass="entr" presetSubtype="4" accel="6000" decel="9400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additive="base">
                                        <p:cTn id="12" dur="750" fill="hold"/>
                                        <p:tgtEl>
                                          <p:spTgt spid="75"/>
                                        </p:tgtEl>
                                        <p:attrNameLst>
                                          <p:attrName>ppt_x</p:attrName>
                                        </p:attrNameLst>
                                      </p:cBhvr>
                                      <p:tavLst>
                                        <p:tav tm="0">
                                          <p:val>
                                            <p:strVal val="#ppt_x"/>
                                          </p:val>
                                        </p:tav>
                                        <p:tav tm="100000">
                                          <p:val>
                                            <p:strVal val="#ppt_x"/>
                                          </p:val>
                                        </p:tav>
                                      </p:tavLst>
                                    </p:anim>
                                    <p:anim calcmode="lin" valueType="num">
                                      <p:cBhvr additive="base">
                                        <p:cTn id="13" dur="750" fill="hold"/>
                                        <p:tgtEl>
                                          <p:spTgt spid="75"/>
                                        </p:tgtEl>
                                        <p:attrNameLst>
                                          <p:attrName>ppt_y</p:attrName>
                                        </p:attrNameLst>
                                      </p:cBhvr>
                                      <p:tavLst>
                                        <p:tav tm="0">
                                          <p:val>
                                            <p:strVal val="1+#ppt_h/2"/>
                                          </p:val>
                                        </p:tav>
                                        <p:tav tm="100000">
                                          <p:val>
                                            <p:strVal val="#ppt_y"/>
                                          </p:val>
                                        </p:tav>
                                      </p:tavLst>
                                    </p:anim>
                                  </p:childTnLst>
                                </p:cTn>
                              </p:par>
                              <p:par>
                                <p:cTn id="14" presetID="6" presetClass="emph" presetSubtype="0" accel="5000" decel="95000" autoRev="1" fill="hold" nodeType="withEffect">
                                  <p:stCondLst>
                                    <p:cond delay="0"/>
                                  </p:stCondLst>
                                  <p:childTnLst>
                                    <p:animScale>
                                      <p:cBhvr>
                                        <p:cTn id="15" dur="250" fill="hold"/>
                                        <p:tgtEl>
                                          <p:spTgt spid="75"/>
                                        </p:tgtEl>
                                      </p:cBhvr>
                                      <p:by x="120000" y="120000"/>
                                    </p:animScale>
                                  </p:childTnLst>
                                </p:cTn>
                              </p:par>
                              <p:par>
                                <p:cTn id="16" presetID="22" presetClass="entr" presetSubtype="8" fill="hold" grpId="0" nodeType="withEffect">
                                  <p:stCondLst>
                                    <p:cond delay="5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6" presetClass="emph" presetSubtype="0" accel="41000" decel="59000" autoRev="1" fill="hold" grpId="1" nodeType="withEffect">
                                  <p:stCondLst>
                                    <p:cond delay="500"/>
                                  </p:stCondLst>
                                  <p:childTnLst>
                                    <p:animScale>
                                      <p:cBhvr>
                                        <p:cTn id="20" dur="250" fill="hold"/>
                                        <p:tgtEl>
                                          <p:spTgt spid="4"/>
                                        </p:tgtEl>
                                      </p:cBhvr>
                                      <p:by x="110000" y="110000"/>
                                    </p:animScale>
                                  </p:childTnLst>
                                </p:cTn>
                              </p:par>
                              <p:par>
                                <p:cTn id="21" presetID="49" presetClass="entr" presetSubtype="0" decel="100000" fill="hold" nodeType="withEffect">
                                  <p:stCondLst>
                                    <p:cond delay="25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fltVal val="0"/>
                                          </p:val>
                                        </p:tav>
                                        <p:tav tm="100000">
                                          <p:val>
                                            <p:strVal val="#ppt_h"/>
                                          </p:val>
                                        </p:tav>
                                      </p:tavLst>
                                    </p:anim>
                                    <p:anim calcmode="lin" valueType="num">
                                      <p:cBhvr>
                                        <p:cTn id="25" dur="500" fill="hold"/>
                                        <p:tgtEl>
                                          <p:spTgt spid="47"/>
                                        </p:tgtEl>
                                        <p:attrNameLst>
                                          <p:attrName>style.rotation</p:attrName>
                                        </p:attrNameLst>
                                      </p:cBhvr>
                                      <p:tavLst>
                                        <p:tav tm="0">
                                          <p:val>
                                            <p:fltVal val="360"/>
                                          </p:val>
                                        </p:tav>
                                        <p:tav tm="100000">
                                          <p:val>
                                            <p:fltVal val="0"/>
                                          </p:val>
                                        </p:tav>
                                      </p:tavLst>
                                    </p:anim>
                                    <p:animEffect transition="in" filter="fade">
                                      <p:cBhvr>
                                        <p:cTn id="26" dur="500"/>
                                        <p:tgtEl>
                                          <p:spTgt spid="47"/>
                                        </p:tgtEl>
                                      </p:cBhvr>
                                    </p:animEffect>
                                  </p:childTnLst>
                                </p:cTn>
                              </p:par>
                              <p:par>
                                <p:cTn id="27" presetID="49" presetClass="entr" presetSubtype="0" decel="100000" fill="hold" nodeType="withEffect">
                                  <p:stCondLst>
                                    <p:cond delay="50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 calcmode="lin" valueType="num">
                                      <p:cBhvr>
                                        <p:cTn id="31" dur="500" fill="hold"/>
                                        <p:tgtEl>
                                          <p:spTgt spid="54"/>
                                        </p:tgtEl>
                                        <p:attrNameLst>
                                          <p:attrName>style.rotation</p:attrName>
                                        </p:attrNameLst>
                                      </p:cBhvr>
                                      <p:tavLst>
                                        <p:tav tm="0">
                                          <p:val>
                                            <p:fltVal val="360"/>
                                          </p:val>
                                        </p:tav>
                                        <p:tav tm="100000">
                                          <p:val>
                                            <p:fltVal val="0"/>
                                          </p:val>
                                        </p:tav>
                                      </p:tavLst>
                                    </p:anim>
                                    <p:animEffect transition="in" filter="fade">
                                      <p:cBhvr>
                                        <p:cTn id="32" dur="500"/>
                                        <p:tgtEl>
                                          <p:spTgt spid="54"/>
                                        </p:tgtEl>
                                      </p:cBhvr>
                                    </p:animEffect>
                                  </p:childTnLst>
                                </p:cTn>
                              </p:par>
                              <p:par>
                                <p:cTn id="33" presetID="49" presetClass="entr" presetSubtype="0" decel="100000" fill="hold" nodeType="withEffect">
                                  <p:stCondLst>
                                    <p:cond delay="750"/>
                                  </p:stCondLst>
                                  <p:childTnLst>
                                    <p:set>
                                      <p:cBhvr>
                                        <p:cTn id="34" dur="1" fill="hold">
                                          <p:stCondLst>
                                            <p:cond delay="0"/>
                                          </p:stCondLst>
                                        </p:cTn>
                                        <p:tgtEl>
                                          <p:spTgt spid="61"/>
                                        </p:tgtEl>
                                        <p:attrNameLst>
                                          <p:attrName>style.visibility</p:attrName>
                                        </p:attrNameLst>
                                      </p:cBhvr>
                                      <p:to>
                                        <p:strVal val="visible"/>
                                      </p:to>
                                    </p:set>
                                    <p:anim calcmode="lin" valueType="num">
                                      <p:cBhvr>
                                        <p:cTn id="35" dur="500" fill="hold"/>
                                        <p:tgtEl>
                                          <p:spTgt spid="61"/>
                                        </p:tgtEl>
                                        <p:attrNameLst>
                                          <p:attrName>ppt_w</p:attrName>
                                        </p:attrNameLst>
                                      </p:cBhvr>
                                      <p:tavLst>
                                        <p:tav tm="0">
                                          <p:val>
                                            <p:fltVal val="0"/>
                                          </p:val>
                                        </p:tav>
                                        <p:tav tm="100000">
                                          <p:val>
                                            <p:strVal val="#ppt_w"/>
                                          </p:val>
                                        </p:tav>
                                      </p:tavLst>
                                    </p:anim>
                                    <p:anim calcmode="lin" valueType="num">
                                      <p:cBhvr>
                                        <p:cTn id="36" dur="500" fill="hold"/>
                                        <p:tgtEl>
                                          <p:spTgt spid="61"/>
                                        </p:tgtEl>
                                        <p:attrNameLst>
                                          <p:attrName>ppt_h</p:attrName>
                                        </p:attrNameLst>
                                      </p:cBhvr>
                                      <p:tavLst>
                                        <p:tav tm="0">
                                          <p:val>
                                            <p:fltVal val="0"/>
                                          </p:val>
                                        </p:tav>
                                        <p:tav tm="100000">
                                          <p:val>
                                            <p:strVal val="#ppt_h"/>
                                          </p:val>
                                        </p:tav>
                                      </p:tavLst>
                                    </p:anim>
                                    <p:anim calcmode="lin" valueType="num">
                                      <p:cBhvr>
                                        <p:cTn id="37" dur="500" fill="hold"/>
                                        <p:tgtEl>
                                          <p:spTgt spid="61"/>
                                        </p:tgtEl>
                                        <p:attrNameLst>
                                          <p:attrName>style.rotation</p:attrName>
                                        </p:attrNameLst>
                                      </p:cBhvr>
                                      <p:tavLst>
                                        <p:tav tm="0">
                                          <p:val>
                                            <p:fltVal val="360"/>
                                          </p:val>
                                        </p:tav>
                                        <p:tav tm="100000">
                                          <p:val>
                                            <p:fltVal val="0"/>
                                          </p:val>
                                        </p:tav>
                                      </p:tavLst>
                                    </p:anim>
                                    <p:animEffect transition="in" filter="fade">
                                      <p:cBhvr>
                                        <p:cTn id="38" dur="500"/>
                                        <p:tgtEl>
                                          <p:spTgt spid="61"/>
                                        </p:tgtEl>
                                      </p:cBhvr>
                                    </p:animEffect>
                                  </p:childTnLst>
                                </p:cTn>
                              </p:par>
                              <p:par>
                                <p:cTn id="39" presetID="49" presetClass="entr" presetSubtype="0" decel="100000" fill="hold" nodeType="withEffect">
                                  <p:stCondLst>
                                    <p:cond delay="1000"/>
                                  </p:stCondLst>
                                  <p:childTnLst>
                                    <p:set>
                                      <p:cBhvr>
                                        <p:cTn id="40" dur="1" fill="hold">
                                          <p:stCondLst>
                                            <p:cond delay="0"/>
                                          </p:stCondLst>
                                        </p:cTn>
                                        <p:tgtEl>
                                          <p:spTgt spid="68"/>
                                        </p:tgtEl>
                                        <p:attrNameLst>
                                          <p:attrName>style.visibility</p:attrName>
                                        </p:attrNameLst>
                                      </p:cBhvr>
                                      <p:to>
                                        <p:strVal val="visible"/>
                                      </p:to>
                                    </p:set>
                                    <p:anim calcmode="lin" valueType="num">
                                      <p:cBhvr>
                                        <p:cTn id="41" dur="500" fill="hold"/>
                                        <p:tgtEl>
                                          <p:spTgt spid="68"/>
                                        </p:tgtEl>
                                        <p:attrNameLst>
                                          <p:attrName>ppt_w</p:attrName>
                                        </p:attrNameLst>
                                      </p:cBhvr>
                                      <p:tavLst>
                                        <p:tav tm="0">
                                          <p:val>
                                            <p:fltVal val="0"/>
                                          </p:val>
                                        </p:tav>
                                        <p:tav tm="100000">
                                          <p:val>
                                            <p:strVal val="#ppt_w"/>
                                          </p:val>
                                        </p:tav>
                                      </p:tavLst>
                                    </p:anim>
                                    <p:anim calcmode="lin" valueType="num">
                                      <p:cBhvr>
                                        <p:cTn id="42" dur="500" fill="hold"/>
                                        <p:tgtEl>
                                          <p:spTgt spid="68"/>
                                        </p:tgtEl>
                                        <p:attrNameLst>
                                          <p:attrName>ppt_h</p:attrName>
                                        </p:attrNameLst>
                                      </p:cBhvr>
                                      <p:tavLst>
                                        <p:tav tm="0">
                                          <p:val>
                                            <p:fltVal val="0"/>
                                          </p:val>
                                        </p:tav>
                                        <p:tav tm="100000">
                                          <p:val>
                                            <p:strVal val="#ppt_h"/>
                                          </p:val>
                                        </p:tav>
                                      </p:tavLst>
                                    </p:anim>
                                    <p:anim calcmode="lin" valueType="num">
                                      <p:cBhvr>
                                        <p:cTn id="43" dur="500" fill="hold"/>
                                        <p:tgtEl>
                                          <p:spTgt spid="68"/>
                                        </p:tgtEl>
                                        <p:attrNameLst>
                                          <p:attrName>style.rotation</p:attrName>
                                        </p:attrNameLst>
                                      </p:cBhvr>
                                      <p:tavLst>
                                        <p:tav tm="0">
                                          <p:val>
                                            <p:fltVal val="360"/>
                                          </p:val>
                                        </p:tav>
                                        <p:tav tm="100000">
                                          <p:val>
                                            <p:fltVal val="0"/>
                                          </p:val>
                                        </p:tav>
                                      </p:tavLst>
                                    </p:anim>
                                    <p:animEffect transition="in" filter="fade">
                                      <p:cBhvr>
                                        <p:cTn id="44" dur="500"/>
                                        <p:tgtEl>
                                          <p:spTgt spid="68"/>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par>
                                <p:cTn id="48" presetID="6" presetClass="emph" presetSubtype="0" accel="41000" decel="59000" autoRev="1" fill="hold" grpId="1" nodeType="withEffect">
                                  <p:stCondLst>
                                    <p:cond delay="500"/>
                                  </p:stCondLst>
                                  <p:childTnLst>
                                    <p:animScale>
                                      <p:cBhvr>
                                        <p:cTn id="49" dur="250" fill="hold"/>
                                        <p:tgtEl>
                                          <p:spTgt spid="9"/>
                                        </p:tgtEl>
                                      </p:cBhvr>
                                      <p:by x="110000" y="110000"/>
                                    </p:animScale>
                                  </p:childTnLst>
                                </p:cTn>
                              </p:par>
                              <p:par>
                                <p:cTn id="50" presetID="22" presetClass="entr" presetSubtype="8" fill="hold" grpId="0" nodeType="withEffect">
                                  <p:stCondLst>
                                    <p:cond delay="75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6" presetClass="emph" presetSubtype="0" accel="41000" decel="59000" autoRev="1" fill="hold" grpId="1" nodeType="withEffect">
                                  <p:stCondLst>
                                    <p:cond delay="750"/>
                                  </p:stCondLst>
                                  <p:childTnLst>
                                    <p:animScale>
                                      <p:cBhvr>
                                        <p:cTn id="54" dur="250" fill="hold"/>
                                        <p:tgtEl>
                                          <p:spTgt spid="7"/>
                                        </p:tgtEl>
                                      </p:cBhvr>
                                      <p:by x="110000" y="110000"/>
                                    </p:animScale>
                                  </p:childTnLst>
                                </p:cTn>
                              </p:par>
                              <p:par>
                                <p:cTn id="55" presetID="22" presetClass="entr" presetSubtype="8" fill="hold" grpId="0" nodeType="withEffect">
                                  <p:stCondLst>
                                    <p:cond delay="100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par>
                                <p:cTn id="58" presetID="6" presetClass="emph" presetSubtype="0" accel="41000" decel="59000" autoRev="1" fill="hold" grpId="1" nodeType="withEffect">
                                  <p:stCondLst>
                                    <p:cond delay="1000"/>
                                  </p:stCondLst>
                                  <p:childTnLst>
                                    <p:animScale>
                                      <p:cBhvr>
                                        <p:cTn id="59" dur="250" fill="hold"/>
                                        <p:tgtEl>
                                          <p:spTgt spid="5"/>
                                        </p:tgtEl>
                                      </p:cBhvr>
                                      <p:by x="110000" y="110000"/>
                                    </p:animScale>
                                  </p:childTnLst>
                                </p:cTn>
                              </p:par>
                              <p:par>
                                <p:cTn id="60" presetID="22" presetClass="entr" presetSubtype="8" fill="hold" grpId="0" nodeType="withEffect">
                                  <p:stCondLst>
                                    <p:cond delay="125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par>
                                <p:cTn id="63" presetID="6" presetClass="emph" presetSubtype="0" accel="41000" decel="59000" autoRev="1" fill="hold" grpId="1" nodeType="withEffect">
                                  <p:stCondLst>
                                    <p:cond delay="1250"/>
                                  </p:stCondLst>
                                  <p:childTnLst>
                                    <p:animScale>
                                      <p:cBhvr>
                                        <p:cTn id="64" dur="250" fill="hold"/>
                                        <p:tgtEl>
                                          <p:spTgt spid="11"/>
                                        </p:tgtEl>
                                      </p:cBhvr>
                                      <p:by x="110000" y="110000"/>
                                    </p:animScale>
                                  </p:childTnLst>
                                </p:cTn>
                              </p:par>
                              <p:par>
                                <p:cTn id="65" presetID="22" presetClass="entr" presetSubtype="8" fill="hold" nodeType="withEffect">
                                  <p:stCondLst>
                                    <p:cond delay="50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par>
                                <p:cTn id="68" presetID="6" presetClass="emph" presetSubtype="0" accel="41000" decel="59000" autoRev="1" fill="hold" nodeType="withEffect">
                                  <p:stCondLst>
                                    <p:cond delay="500"/>
                                  </p:stCondLst>
                                  <p:childTnLst>
                                    <p:animScale>
                                      <p:cBhvr>
                                        <p:cTn id="69" dur="250" fill="hold"/>
                                        <p:tgtEl>
                                          <p:spTgt spid="34"/>
                                        </p:tgtEl>
                                      </p:cBhvr>
                                      <p:by x="110000" y="110000"/>
                                    </p:animScale>
                                  </p:childTnLst>
                                </p:cTn>
                              </p:par>
                              <p:par>
                                <p:cTn id="70" presetID="22" presetClass="entr" presetSubtype="8" fill="hold" nodeType="withEffect">
                                  <p:stCondLst>
                                    <p:cond delay="75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par>
                                <p:cTn id="73" presetID="6" presetClass="emph" presetSubtype="0" accel="41000" decel="59000" autoRev="1" fill="hold" nodeType="withEffect">
                                  <p:stCondLst>
                                    <p:cond delay="750"/>
                                  </p:stCondLst>
                                  <p:childTnLst>
                                    <p:animScale>
                                      <p:cBhvr>
                                        <p:cTn id="74" dur="250" fill="hold"/>
                                        <p:tgtEl>
                                          <p:spTgt spid="37"/>
                                        </p:tgtEl>
                                      </p:cBhvr>
                                      <p:by x="110000" y="110000"/>
                                    </p:animScale>
                                  </p:childTnLst>
                                </p:cTn>
                              </p:par>
                              <p:par>
                                <p:cTn id="75" presetID="22" presetClass="entr" presetSubtype="8" fill="hold" nodeType="withEffect">
                                  <p:stCondLst>
                                    <p:cond delay="100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par>
                                <p:cTn id="78" presetID="6" presetClass="emph" presetSubtype="0" accel="41000" decel="59000" autoRev="1" fill="hold" nodeType="withEffect">
                                  <p:stCondLst>
                                    <p:cond delay="1000"/>
                                  </p:stCondLst>
                                  <p:childTnLst>
                                    <p:animScale>
                                      <p:cBhvr>
                                        <p:cTn id="79" dur="250" fill="hold"/>
                                        <p:tgtEl>
                                          <p:spTgt spid="31"/>
                                        </p:tgtEl>
                                      </p:cBhvr>
                                      <p:by x="110000" y="110000"/>
                                    </p:animScale>
                                  </p:childTnLst>
                                </p:cTn>
                              </p:par>
                              <p:par>
                                <p:cTn id="80" presetID="22" presetClass="entr" presetSubtype="8" fill="hold" nodeType="withEffect">
                                  <p:stCondLst>
                                    <p:cond delay="1250"/>
                                  </p:stCondLst>
                                  <p:childTnLst>
                                    <p:set>
                                      <p:cBhvr>
                                        <p:cTn id="81" dur="1" fill="hold">
                                          <p:stCondLst>
                                            <p:cond delay="0"/>
                                          </p:stCondLst>
                                        </p:cTn>
                                        <p:tgtEl>
                                          <p:spTgt spid="30"/>
                                        </p:tgtEl>
                                        <p:attrNameLst>
                                          <p:attrName>style.visibility</p:attrName>
                                        </p:attrNameLst>
                                      </p:cBhvr>
                                      <p:to>
                                        <p:strVal val="visible"/>
                                      </p:to>
                                    </p:set>
                                    <p:animEffect transition="in" filter="wipe(left)">
                                      <p:cBhvr>
                                        <p:cTn id="82" dur="500"/>
                                        <p:tgtEl>
                                          <p:spTgt spid="30"/>
                                        </p:tgtEl>
                                      </p:cBhvr>
                                    </p:animEffect>
                                  </p:childTnLst>
                                </p:cTn>
                              </p:par>
                              <p:par>
                                <p:cTn id="83" presetID="6" presetClass="emph" presetSubtype="0" accel="41000" decel="59000" autoRev="1" fill="hold" nodeType="withEffect">
                                  <p:stCondLst>
                                    <p:cond delay="1250"/>
                                  </p:stCondLst>
                                  <p:childTnLst>
                                    <p:animScale>
                                      <p:cBhvr>
                                        <p:cTn id="84" dur="250" fill="hold"/>
                                        <p:tgtEl>
                                          <p:spTgt spid="3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5" grpId="0" animBg="1"/>
      <p:bldP spid="5" grpId="1" animBg="1"/>
      <p:bldP spid="7" grpId="0" animBg="1"/>
      <p:bldP spid="7" grpId="1" animBg="1"/>
      <p:bldP spid="2" grpId="0"/>
      <p:bldP spid="2" grpId="1"/>
      <p:bldP spid="4" grpId="0"/>
      <p:bldP spid="4" grpId="1"/>
    </p:bldLst>
  </p:timing>
</p:sld>
</file>

<file path=ppt/theme/theme1.xml><?xml version="1.0" encoding="utf-8"?>
<a:theme xmlns:a="http://schemas.openxmlformats.org/drawingml/2006/main" name="Office Theme">
  <a:themeElements>
    <a:clrScheme name="Smartdeck Multicolor 00">
      <a:dk1>
        <a:sysClr val="windowText" lastClr="000000"/>
      </a:dk1>
      <a:lt1>
        <a:sysClr val="window" lastClr="FFFFFF"/>
      </a:lt1>
      <a:dk2>
        <a:srgbClr val="44546A"/>
      </a:dk2>
      <a:lt2>
        <a:srgbClr val="E7E6E6"/>
      </a:lt2>
      <a:accent1>
        <a:srgbClr val="7F6CFC"/>
      </a:accent1>
      <a:accent2>
        <a:srgbClr val="F7627B"/>
      </a:accent2>
      <a:accent3>
        <a:srgbClr val="1EDFCB"/>
      </a:accent3>
      <a:accent4>
        <a:srgbClr val="FA8E65"/>
      </a:accent4>
      <a:accent5>
        <a:srgbClr val="117DFF"/>
      </a:accent5>
      <a:accent6>
        <a:srgbClr val="69E200"/>
      </a:accent6>
      <a:hlink>
        <a:srgbClr val="0563C1"/>
      </a:hlink>
      <a:folHlink>
        <a:srgbClr val="954F72"/>
      </a:folHlink>
    </a:clrScheme>
    <a:fontScheme name="Custom 19">
      <a:majorFont>
        <a:latin typeface="Gilroy ExtraBold"/>
        <a:ea typeface=""/>
        <a:cs typeface=""/>
      </a:majorFont>
      <a:minorFont>
        <a:latin typeface="Gilroy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6325</TotalTime>
  <Words>537</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Rounded MT Bold</vt:lpstr>
      <vt:lpstr>Gilroy ExtraBold</vt:lpstr>
      <vt:lpstr>Gilroy Light</vt:lpstr>
      <vt:lpstr>Lato</vt:lpstr>
      <vt:lpstr>Museo 700</vt:lpstr>
      <vt:lpstr>MuseoSans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WATER MELON</dc:creator>
  <cp:lastModifiedBy>GF Fernandez</cp:lastModifiedBy>
  <cp:revision>1224</cp:revision>
  <dcterms:created xsi:type="dcterms:W3CDTF">2020-08-11T01:56:52Z</dcterms:created>
  <dcterms:modified xsi:type="dcterms:W3CDTF">2022-04-29T05:28:09Z</dcterms:modified>
</cp:coreProperties>
</file>