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58" r:id="rId6"/>
    <p:sldId id="260" r:id="rId7"/>
    <p:sldId id="295" r:id="rId8"/>
    <p:sldId id="261" r:id="rId9"/>
    <p:sldId id="262" r:id="rId10"/>
    <p:sldId id="264" r:id="rId11"/>
    <p:sldId id="293" r:id="rId12"/>
    <p:sldId id="263" r:id="rId13"/>
    <p:sldId id="276" r:id="rId14"/>
    <p:sldId id="294" r:id="rId15"/>
    <p:sldId id="265" r:id="rId16"/>
    <p:sldId id="277" r:id="rId17"/>
    <p:sldId id="269" r:id="rId18"/>
    <p:sldId id="270" r:id="rId19"/>
    <p:sldId id="316" r:id="rId20"/>
    <p:sldId id="315" r:id="rId21"/>
    <p:sldId id="271" r:id="rId22"/>
    <p:sldId id="272" r:id="rId23"/>
    <p:sldId id="278" r:id="rId24"/>
    <p:sldId id="273" r:id="rId25"/>
    <p:sldId id="274" r:id="rId26"/>
    <p:sldId id="275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A6C"/>
    <a:srgbClr val="2E6697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08" y="-1410"/>
      </p:cViewPr>
      <p:guideLst>
        <p:guide orient="horz" pos="2049"/>
        <p:guide orient="horz" pos="3204"/>
        <p:guide pos="3974"/>
        <p:guide pos="53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7A24EFE-81A9-4BCB-A5EB-6D488E09A9E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BADEBF4-3C50-48EA-ACEF-9127CED20C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CCDC38-D7A8-4F2F-BC9D-96589A19EA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66FDB7B-34D2-4DF6-B184-A53FBBF0ED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66FDB7B-34D2-4DF6-B184-A53FBBF0ED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870DD30-C99C-4295-8F7A-7D7713686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E0F8FC-583C-4A0F-A066-AE7643704C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70B67D-1EA4-4C2D-B7B7-6CADAA06DE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70B67D-1EA4-4C2D-B7B7-6CADAA06DE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70B67D-1EA4-4C2D-B7B7-6CADAA06DE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CAE945F-F55E-4ED5-951F-B68178A6B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A6C0761-4488-480F-B871-3236EFC9C8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7911EAC-691B-4C7E-A464-267C70AB7A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4FCF739-B058-4F79-82A3-A9FE85629C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A2DA78-9E91-40D0-8F3E-62DCD34C4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6710E3-7A13-4D66-A5AD-B419FD974B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CB46567-F9DE-42D9-9EF3-9C8D40B18F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90656E-A1F6-4E1C-B7FE-DD18DCF28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BFD62B-CDD4-4A26-BD52-397BA957EC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54EBE8-3305-47F6-85EE-EE5E2732A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680E433-9271-4E75-9250-37152E1FD3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DFF19F-6489-4B08-9AC3-61C0522B86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8876FFF-30AC-4746-86D7-CE52A31D11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8876FFF-30AC-4746-86D7-CE52A31D11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AE2AEFB-2118-41F8-A99D-249014397D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D9B46A1-B03C-427E-A481-ACE2CC217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D85D4E-FA06-4A11-98B8-F6595AB965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46C0C6BB-264F-4B55-B209-84559CAA62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8DAF3FC-1280-4B85-8355-97CECD4384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EE23B8E0-A44B-41CC-8862-8125407007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097013-54D2-4973-9103-C6DAA1D088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0A6A4D72-B9AF-45AA-AFB0-7330100E7F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5FA6-527E-44B3-9C1C-D1D2E85AC6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CBB6D-6398-49F4-8C58-6DE44B34C5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B876-0BDF-4A09-BFA6-5E04634609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47803-8C93-40B9-BEF4-92627F7C0E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DEF3-4FD5-4D8A-AE07-871B8B6152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8ECC4-C82D-4CDB-B410-54A70E5B5D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89CFC-D139-4CD9-A57A-769B607C3D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8DC90-69A3-48BC-B6A7-5D8EA82A2C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37C1F-0F0F-4EBE-A820-2ADC610864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7C700-459A-4D1F-AA10-D4DA74A556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4BE3E-5C8D-4F28-A256-31101B792B3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BCE8-54BE-4F61-8F38-31E1FF8A10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20667-877C-42A4-B3A2-3AA01F4B001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BBF4C-64C7-430F-AC89-7AD432495B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A52A-747C-42CA-A9C8-60B67126EF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522DC-2B2C-497E-8DBF-9D102D8693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8550D4F-9616-42DE-AB88-48B33125DA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B37388FF-2BB9-40D1-A2EF-1DFAE34177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3E39E-169D-4820-A850-670B4D9EF66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9CAED-90EC-4775-94B1-E29DD8657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1C3D-8220-419B-95DA-CB7E719485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44291-8E54-493F-BB64-0AE800ACC9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2C76-7657-412C-9F55-8A047ECFC6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6CD86-2CC8-4B54-9B7A-E219EEAD0D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7B568B-62B8-41E2-B5D4-4BD8B29836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8823A5B6-7586-4CDA-B52B-1FF0BDE046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C8234E-EFBE-4C7C-A219-503E36736B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A74AC429-3D70-46CC-AAC4-5F94C8D4A2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C0C28A-09DD-4E9C-8804-79F34A46B83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35B1D54D-C9D2-4BF1-B1C3-2368AEF6E1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D83477-A74A-4DB5-91F0-582CEB060D4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9D96204D-E460-44DB-A94D-65E2F5F8B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36538" y="0"/>
            <a:ext cx="1242853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00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33020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0" y="68580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5C53746-9376-48B0-8212-CD55CAB41DAA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8D68F2ED-3012-4E58-B3E3-6069627F35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918A6E-9F81-4AB4-B1F6-73D3608504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41DBCAB4-30E4-4CF4-B303-A280022FBC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8A9595-9076-4DEF-8D8D-BD673A53C2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AF4132EE-7591-49E6-9B0F-15D53F5A4A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456882-A288-442C-AFBD-D48494CFD0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EA2F089-FDF9-42AF-B735-6B5433CE673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5000">
        <p:fade/>
      </p:transition>
    </mc:Choice>
    <mc:Fallback>
      <p:transition spd="slow" advClick="0" advTm="5000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  <a:alpha val="9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451100" y="3585210"/>
            <a:ext cx="8139430" cy="126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Platform</a:t>
            </a:r>
            <a:r>
              <a:rPr lang="zh-CN" altLang="en-US" sz="7200" b="1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框架介绍</a:t>
            </a:r>
            <a:endParaRPr lang="zh-CN" altLang="en-US" sz="72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9" name="圆角矩形 11"/>
          <p:cNvSpPr>
            <a:spLocks noChangeArrowheads="1"/>
          </p:cNvSpPr>
          <p:nvPr/>
        </p:nvSpPr>
        <p:spPr bwMode="auto">
          <a:xfrm>
            <a:off x="4114800" y="5422900"/>
            <a:ext cx="4368800" cy="49847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70" name="文本框 14"/>
          <p:cNvSpPr txBox="1">
            <a:spLocks noChangeArrowheads="1"/>
          </p:cNvSpPr>
          <p:nvPr/>
        </p:nvSpPr>
        <p:spPr bwMode="auto">
          <a:xfrm>
            <a:off x="4040188" y="5500688"/>
            <a:ext cx="4518025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龚勇星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1824990"/>
            <a:ext cx="1722120" cy="77406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3"/>
          <p:cNvSpPr txBox="1">
            <a:spLocks noChangeArrowheads="1"/>
          </p:cNvSpPr>
          <p:nvPr/>
        </p:nvSpPr>
        <p:spPr bwMode="auto">
          <a:xfrm>
            <a:off x="3654425" y="4164013"/>
            <a:ext cx="488315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消息收发流程</a:t>
            </a:r>
            <a:endParaRPr lang="zh-CN" altLang="en-US" sz="3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7597" y="1808510"/>
            <a:ext cx="1535582" cy="15355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2970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空心弧 8"/>
          <p:cNvSpPr/>
          <p:nvPr/>
        </p:nvSpPr>
        <p:spPr>
          <a:xfrm rot="4201296">
            <a:off x="5276850" y="1581150"/>
            <a:ext cx="1981200" cy="1981200"/>
          </a:xfrm>
          <a:prstGeom prst="blockArc">
            <a:avLst>
              <a:gd name="adj1" fmla="val 10800000"/>
              <a:gd name="adj2" fmla="val 7151717"/>
              <a:gd name="adj3" fmla="val 1735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>
          <a:xfrm rot="15379876">
            <a:off x="5105401" y="1411287"/>
            <a:ext cx="2322512" cy="2322513"/>
          </a:xfrm>
          <a:prstGeom prst="blockArc">
            <a:avLst>
              <a:gd name="adj1" fmla="val 17229694"/>
              <a:gd name="adj2" fmla="val 72954"/>
              <a:gd name="adj3" fmla="val 2162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4201296">
            <a:off x="4932363" y="1189038"/>
            <a:ext cx="2686050" cy="2686050"/>
          </a:xfrm>
          <a:prstGeom prst="blockArc">
            <a:avLst>
              <a:gd name="adj1" fmla="val 19374621"/>
              <a:gd name="adj2" fmla="val 4592505"/>
              <a:gd name="adj3" fmla="val 843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5953125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673725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22458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49763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6772275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注册消息回调方式</a:t>
            </a:r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6735" y="762000"/>
            <a:ext cx="8039100" cy="596265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收发消息</a:t>
            </a:r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359" name="图片 3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95045"/>
            <a:ext cx="4876165" cy="1238250"/>
          </a:xfrm>
          <a:prstGeom prst="rect">
            <a:avLst/>
          </a:prstGeom>
        </p:spPr>
      </p:pic>
      <p:pic>
        <p:nvPicPr>
          <p:cNvPr id="362" name="图片 3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2367280"/>
            <a:ext cx="4504690" cy="1504950"/>
          </a:xfrm>
          <a:prstGeom prst="rect">
            <a:avLst/>
          </a:prstGeom>
        </p:spPr>
      </p:pic>
      <p:pic>
        <p:nvPicPr>
          <p:cNvPr id="363" name="图片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3978910"/>
            <a:ext cx="4942840" cy="2818765"/>
          </a:xfrm>
          <a:prstGeom prst="rect">
            <a:avLst/>
          </a:prstGeom>
        </p:spPr>
      </p:pic>
      <p:sp>
        <p:nvSpPr>
          <p:cNvPr id="364" name="文本框 363"/>
          <p:cNvSpPr txBox="1"/>
          <p:nvPr/>
        </p:nvSpPr>
        <p:spPr>
          <a:xfrm>
            <a:off x="4966335" y="2367280"/>
            <a:ext cx="691197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NetMgr</a:t>
            </a:r>
            <a:r>
              <a:rPr lang="zh-CN" altLang="en-US"/>
              <a:t>内响应消息接收的方法</a:t>
            </a:r>
            <a:r>
              <a:rPr lang="en-US" altLang="zh-CN"/>
              <a:t>,</a:t>
            </a:r>
            <a:r>
              <a:rPr lang="zh-CN" altLang="en-US"/>
              <a:t>将接收到的消息添加到消息池内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此时不可以直接回调消息响应方法</a:t>
            </a:r>
            <a:r>
              <a:rPr lang="en-US" altLang="zh-CN"/>
              <a:t>,</a:t>
            </a:r>
            <a:r>
              <a:rPr lang="zh-CN" altLang="en-US"/>
              <a:t>如果回调无法调用</a:t>
            </a:r>
            <a:r>
              <a:rPr lang="en-US" altLang="zh-CN"/>
              <a:t>Unity</a:t>
            </a:r>
            <a:r>
              <a:rPr lang="zh-CN" altLang="en-US"/>
              <a:t>线程内容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"/>
          <p:cNvSpPr txBox="1">
            <a:spLocks noChangeArrowheads="1"/>
          </p:cNvSpPr>
          <p:nvPr/>
        </p:nvSpPr>
        <p:spPr bwMode="auto">
          <a:xfrm>
            <a:off x="3654425" y="4164013"/>
            <a:ext cx="488315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Battle</a:t>
            </a:r>
            <a:r>
              <a:rPr lang="zh-CN" altLang="en-US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</a:t>
            </a:r>
            <a:endParaRPr lang="zh-CN" altLang="en-US" sz="3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7597" y="1808510"/>
            <a:ext cx="1535582" cy="15355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3994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空心弧 8"/>
          <p:cNvSpPr/>
          <p:nvPr/>
        </p:nvSpPr>
        <p:spPr>
          <a:xfrm rot="4201296">
            <a:off x="5276850" y="1581150"/>
            <a:ext cx="1981200" cy="1981200"/>
          </a:xfrm>
          <a:prstGeom prst="blockArc">
            <a:avLst>
              <a:gd name="adj1" fmla="val 10800000"/>
              <a:gd name="adj2" fmla="val 7151717"/>
              <a:gd name="adj3" fmla="val 1735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>
          <a:xfrm rot="15379876">
            <a:off x="5105401" y="1411287"/>
            <a:ext cx="2322512" cy="2322513"/>
          </a:xfrm>
          <a:prstGeom prst="blockArc">
            <a:avLst>
              <a:gd name="adj1" fmla="val 17229694"/>
              <a:gd name="adj2" fmla="val 72954"/>
              <a:gd name="adj3" fmla="val 2162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4201296">
            <a:off x="4932363" y="1189038"/>
            <a:ext cx="2686050" cy="2686050"/>
          </a:xfrm>
          <a:prstGeom prst="blockArc">
            <a:avLst>
              <a:gd name="adj1" fmla="val 19374621"/>
              <a:gd name="adj2" fmla="val 4592505"/>
              <a:gd name="adj3" fmla="val 843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6505575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949950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22458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5630863" y="5208588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6772275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Battle</a:t>
            </a:r>
            <a:r>
              <a:rPr lang="zh-CN" altLang="en-US" smtClean="0"/>
              <a:t>模块主要类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4" name="表格 3"/>
          <p:cNvGraphicFramePr/>
          <p:nvPr/>
        </p:nvGraphicFramePr>
        <p:xfrm>
          <a:off x="622300" y="1115695"/>
          <a:ext cx="8533130" cy="254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BattleMgr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Battle</a:t>
                      </a:r>
                      <a:r>
                        <a:rPr lang="zh-CN" altLang="en-US"/>
                        <a:t>场景管理类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BattleAreaMediator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牌局区域中介类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用来监听牌局消息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分发给各个</a:t>
                      </a:r>
                      <a:r>
                        <a:rPr lang="en-US" altLang="zh-CN"/>
                        <a:t>BattleArea</a:t>
                      </a:r>
                      <a:r>
                        <a:rPr lang="zh-CN" altLang="en-US"/>
                        <a:t>播放动作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BattleView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牌局内主界面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BattleViewMediator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牌局主界面中介类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BattleProxy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牌局数据消息管理类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开局流程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533400" y="762000"/>
            <a:ext cx="291782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BattleProxy.        PushSendCardHandler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620" y="3462655"/>
            <a:ext cx="269811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MasterView.PlayRotate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4085" y="5086985"/>
            <a:ext cx="3251200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BattleAreaItem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.BattleAreaItem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075" y="2195195"/>
            <a:ext cx="3037840" cy="63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BattleViewMediator.PlayRotate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3710" y="4962525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BattleAreaMediator.PlaySendCardAnimator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0765" y="2898775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HeadItem.ShowPlayActTip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显示操作提示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 flipH="1">
            <a:off x="1991995" y="1398905"/>
            <a:ext cx="635" cy="796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3" idx="0"/>
          </p:cNvCxnSpPr>
          <p:nvPr/>
        </p:nvCxnSpPr>
        <p:spPr>
          <a:xfrm>
            <a:off x="1991995" y="4099560"/>
            <a:ext cx="635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0"/>
            <a:endCxn id="15" idx="2"/>
          </p:cNvCxnSpPr>
          <p:nvPr/>
        </p:nvCxnSpPr>
        <p:spPr>
          <a:xfrm flipV="1">
            <a:off x="7639685" y="3783965"/>
            <a:ext cx="0" cy="1303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5895" y="1509395"/>
            <a:ext cx="363347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更新</a:t>
            </a:r>
            <a:r>
              <a:rPr lang="en-US" altLang="zh-CN"/>
              <a:t>BattleProxy</a:t>
            </a:r>
            <a:r>
              <a:rPr lang="zh-CN" altLang="en-US"/>
              <a:t>内每个人手中的牌</a:t>
            </a:r>
            <a:r>
              <a:rPr lang="en-US" altLang="zh-CN"/>
              <a:t>,</a:t>
            </a:r>
            <a:endParaRPr lang="en-US" altLang="zh-CN"/>
          </a:p>
          <a:p>
            <a:pPr algn="l"/>
            <a:r>
              <a:rPr lang="zh-CN" altLang="en-US"/>
              <a:t>发送消息MEDI_BATTLE_PLAYROTATE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1" idx="2"/>
            <a:endCxn id="7" idx="0"/>
          </p:cNvCxnSpPr>
          <p:nvPr/>
        </p:nvCxnSpPr>
        <p:spPr>
          <a:xfrm>
            <a:off x="1991995" y="2832100"/>
            <a:ext cx="0" cy="630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2415" y="2762250"/>
            <a:ext cx="344043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如果是第一局播放庄家旋转动画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隐藏头像上的准备标志</a:t>
            </a:r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89610" y="4210685"/>
            <a:ext cx="260604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庄家动画播完发送消息</a:t>
            </a:r>
            <a:endParaRPr lang="zh-CN" altLang="en-US"/>
          </a:p>
          <a:p>
            <a:pPr algn="l"/>
            <a:r>
              <a:rPr lang="zh-CN" altLang="en-US"/>
              <a:t>MEDI_BATTLE_SENDCARD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13" idx="3"/>
            <a:endCxn id="8" idx="1"/>
          </p:cNvCxnSpPr>
          <p:nvPr/>
        </p:nvCxnSpPr>
        <p:spPr>
          <a:xfrm>
            <a:off x="3511550" y="5405120"/>
            <a:ext cx="25025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11550" y="5086985"/>
            <a:ext cx="2240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调用当前发牌的位置</a:t>
            </a:r>
            <a:endParaRPr lang="zh-CN" altLang="en-US"/>
          </a:p>
          <a:p>
            <a:r>
              <a:rPr lang="zh-CN" altLang="en-US"/>
              <a:t>发自己的牌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09995" y="4210685"/>
            <a:ext cx="266001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发牌完成发送消息</a:t>
            </a:r>
            <a:endParaRPr lang="zh-CN" altLang="en-US"/>
          </a:p>
          <a:p>
            <a:pPr algn="l"/>
            <a:r>
              <a:rPr lang="zh-CN" altLang="en-US"/>
              <a:t>MEDI_BATTLE_PLAYACTTIP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牌局操作流程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533400" y="762000"/>
            <a:ext cx="291782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BattleProxy.        PushPlayerActTipHandler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620" y="3462655"/>
            <a:ext cx="269811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BattleProxy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.PushPlayerActHandler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075" y="2195195"/>
            <a:ext cx="3037840" cy="63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HeadItem.ShowPlayActTip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显示操作提示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3710" y="4962525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BattleViewMediator.PlayAct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界面播放牌局动作标志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0765" y="3325495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BattleArea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Mediator.Play****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排名播放响应动作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 flipH="1">
            <a:off x="1991995" y="1398905"/>
            <a:ext cx="635" cy="796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3" idx="0"/>
          </p:cNvCxnSpPr>
          <p:nvPr/>
        </p:nvCxnSpPr>
        <p:spPr>
          <a:xfrm>
            <a:off x="1991995" y="4099560"/>
            <a:ext cx="635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5645" y="1509395"/>
            <a:ext cx="2660015" cy="64008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p>
            <a:pPr algn="ctr"/>
            <a:r>
              <a:rPr lang="zh-CN" altLang="en-US"/>
              <a:t>发送消息</a:t>
            </a:r>
            <a:endParaRPr lang="zh-CN" altLang="en-US"/>
          </a:p>
          <a:p>
            <a:pPr algn="ctr"/>
            <a:r>
              <a:rPr lang="zh-CN" altLang="en-US"/>
              <a:t>MEDI_BATTLE_PLAYACTTIP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1" idx="2"/>
            <a:endCxn id="7" idx="0"/>
          </p:cNvCxnSpPr>
          <p:nvPr/>
        </p:nvCxnSpPr>
        <p:spPr>
          <a:xfrm>
            <a:off x="1991995" y="2832100"/>
            <a:ext cx="0" cy="630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05180" y="2820035"/>
            <a:ext cx="270637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玩家点击操作</a:t>
            </a:r>
            <a:r>
              <a:rPr lang="en-US" altLang="zh-CN"/>
              <a:t>,</a:t>
            </a:r>
            <a:endParaRPr lang="en-US" altLang="zh-CN"/>
          </a:p>
          <a:p>
            <a:pPr algn="ctr"/>
            <a:r>
              <a:rPr lang="zh-CN" altLang="en-US"/>
              <a:t>发送PLAYER_ACT_C2S消息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161925" y="4210685"/>
            <a:ext cx="43072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接受动作推送</a:t>
            </a:r>
            <a:r>
              <a:rPr lang="en-US" altLang="zh-CN"/>
              <a:t>,</a:t>
            </a:r>
            <a:r>
              <a:rPr lang="zh-CN" altLang="en-US"/>
              <a:t>更新动作相关方手中的牌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zh-CN" altLang="en-US"/>
              <a:t>发送消息MEDI_BATTLE_PLAY</a:t>
            </a:r>
            <a:r>
              <a:rPr lang="en-US" altLang="zh-CN"/>
              <a:t>****</a:t>
            </a:r>
            <a:r>
              <a:rPr lang="zh-CN" altLang="en-US"/>
              <a:t>播放动作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7" idx="3"/>
            <a:endCxn id="15" idx="1"/>
          </p:cNvCxnSpPr>
          <p:nvPr/>
        </p:nvCxnSpPr>
        <p:spPr>
          <a:xfrm flipV="1">
            <a:off x="3340735" y="3768090"/>
            <a:ext cx="278003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11550" y="5086985"/>
            <a:ext cx="2240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调用当前发牌的位置</a:t>
            </a:r>
            <a:endParaRPr lang="zh-CN" altLang="en-US"/>
          </a:p>
          <a:p>
            <a:r>
              <a:rPr lang="zh-CN" altLang="en-US"/>
              <a:t>发自己的牌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BattleView</a:t>
            </a:r>
            <a:r>
              <a:rPr lang="zh-CN" altLang="en-US" smtClean="0"/>
              <a:t>结构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4977765" y="76200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BattleView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300" y="2211705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MasterView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1360" y="2211705"/>
            <a:ext cx="269811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DownHead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RightHead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LeftHead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UpHead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9000" y="2280285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0" y="3526155"/>
            <a:ext cx="3037840" cy="63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MasterView.cs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播放庄家旋转动画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只是出牌玩家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1815" y="3404870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HeadItem.cs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播放玩家进入离开动画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显示出牌提示按钮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显示其他玩家的出牌动作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3845" y="3404870"/>
            <a:ext cx="3037840" cy="885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BattleViewMediator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内管理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1525270" y="1398905"/>
            <a:ext cx="4355465" cy="812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858510" y="1398270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8" idx="0"/>
          </p:cNvCxnSpPr>
          <p:nvPr/>
        </p:nvCxnSpPr>
        <p:spPr>
          <a:xfrm>
            <a:off x="5880735" y="1398905"/>
            <a:ext cx="3531235" cy="8813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1525270" y="2848610"/>
            <a:ext cx="0" cy="677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3" idx="0"/>
          </p:cNvCxnSpPr>
          <p:nvPr/>
        </p:nvCxnSpPr>
        <p:spPr>
          <a:xfrm>
            <a:off x="5880735" y="2848610"/>
            <a:ext cx="0" cy="556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5" idx="0"/>
          </p:cNvCxnSpPr>
          <p:nvPr/>
        </p:nvCxnSpPr>
        <p:spPr>
          <a:xfrm>
            <a:off x="9411970" y="2917190"/>
            <a:ext cx="10795" cy="487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BattleAreaMediator</a:t>
            </a:r>
            <a:r>
              <a:rPr lang="zh-CN" altLang="en-US" smtClean="0"/>
              <a:t>介绍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" name="文本框 5"/>
          <p:cNvSpPr txBox="1"/>
          <p:nvPr/>
        </p:nvSpPr>
        <p:spPr>
          <a:xfrm>
            <a:off x="741680" y="1070610"/>
            <a:ext cx="882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主要监听各种牌局动作</a:t>
            </a:r>
            <a:r>
              <a:rPr lang="en-US" altLang="zh-CN"/>
              <a:t>,</a:t>
            </a:r>
            <a:r>
              <a:rPr lang="zh-CN" altLang="en-US"/>
              <a:t>找出动作相关</a:t>
            </a:r>
            <a:r>
              <a:rPr lang="en-US" altLang="zh-CN"/>
              <a:t>BattleArea</a:t>
            </a:r>
            <a:r>
              <a:rPr lang="zh-CN" altLang="en-US"/>
              <a:t>来播放响应动作</a:t>
            </a:r>
            <a:r>
              <a:rPr lang="en-US" altLang="zh-CN"/>
              <a:t>.</a:t>
            </a:r>
            <a:r>
              <a:rPr lang="zh-CN" altLang="en-US"/>
              <a:t>比如碰牌动作代码如下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6685" y="1365250"/>
            <a:ext cx="6766560" cy="265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/// &lt;summary&gt;</a:t>
            </a:r>
            <a:endParaRPr lang="zh-CN" altLang="en-US" sz="1200"/>
          </a:p>
          <a:p>
            <a:pPr algn="l"/>
            <a:r>
              <a:rPr lang="zh-CN" altLang="en-US" sz="1200"/>
              <a:t>    /// 播放碰牌动作</a:t>
            </a:r>
            <a:endParaRPr lang="zh-CN" altLang="en-US" sz="1200"/>
          </a:p>
          <a:p>
            <a:pPr algn="l"/>
            <a:r>
              <a:rPr lang="zh-CN" altLang="en-US" sz="1200"/>
              <a:t>    /// &lt;/summary&gt;</a:t>
            </a:r>
            <a:endParaRPr lang="zh-CN" altLang="en-US" sz="1200"/>
          </a:p>
          <a:p>
            <a:pPr algn="l"/>
            <a:r>
              <a:rPr lang="zh-CN" altLang="en-US" sz="1200"/>
              <a:t>    private void PlayPeng()</a:t>
            </a:r>
            <a:endParaRPr lang="zh-CN" altLang="en-US" sz="1200"/>
          </a:p>
          <a:p>
            <a:pPr algn="l"/>
            <a:r>
              <a:rPr lang="zh-CN" altLang="en-US" sz="1200"/>
              <a:t>    {</a:t>
            </a:r>
            <a:endParaRPr lang="zh-CN" altLang="en-US" sz="1200"/>
          </a:p>
          <a:p>
            <a:pPr algn="l"/>
            <a:r>
              <a:rPr lang="zh-CN" altLang="en-US" sz="1200"/>
              <a:t>        var selfInfoVO = battleProxy.playerIdInfoDic[playerInfoProxy.UserInfo.UserID.ToString()];</a:t>
            </a:r>
            <a:endParaRPr lang="zh-CN" altLang="en-US" sz="1200"/>
          </a:p>
          <a:p>
            <a:pPr algn="l"/>
            <a:r>
              <a:rPr lang="zh-CN" altLang="en-US" sz="1200"/>
              <a:t>        var actPlayerInfoVO = battleProxy.playerIdInfoDic[battleProxy.playerActS2C.localId];</a:t>
            </a:r>
            <a:endParaRPr lang="zh-CN" altLang="en-US" sz="1200"/>
          </a:p>
          <a:p>
            <a:pPr algn="l"/>
            <a:r>
              <a:rPr lang="zh-CN" altLang="en-US" sz="1200"/>
              <a:t>        var actIndex = (actPlayerInfoVO.sit - selfInfoVO.sit + GlobalData.SIT_NUM) % GlobalData.SIT_NUM;</a:t>
            </a:r>
            <a:endParaRPr lang="zh-CN" altLang="en-US" sz="1200"/>
          </a:p>
          <a:p>
            <a:pPr algn="l"/>
            <a:r>
              <a:rPr lang="zh-CN" altLang="en-US" sz="1200"/>
              <a:t>        var targetPlayerInfoVO = battleProxy.playerIdInfoDic[battleProxy.playerActS2C.targetLocalId];</a:t>
            </a:r>
            <a:endParaRPr lang="zh-CN" altLang="en-US" sz="1200"/>
          </a:p>
          <a:p>
            <a:pPr algn="l"/>
            <a:r>
              <a:rPr lang="zh-CN" altLang="en-US" sz="1200"/>
              <a:t>        var targetActIndex = (targetPlayerInfoVO.sit - selfInfoVO.sit + GlobalData.SIT_NUM) % GlobalData.SIT_NUM;</a:t>
            </a:r>
            <a:endParaRPr lang="zh-CN" altLang="en-US" sz="1200"/>
          </a:p>
          <a:p>
            <a:pPr algn="l"/>
            <a:r>
              <a:rPr lang="zh-CN" altLang="en-US" sz="1200"/>
              <a:t>        var pengedCard = View.battleAreaItems[targetActIndex].PlayPenged();</a:t>
            </a:r>
            <a:endParaRPr lang="zh-CN" altLang="en-US" sz="1200"/>
          </a:p>
          <a:p>
            <a:pPr algn="l"/>
            <a:r>
              <a:rPr lang="zh-CN" altLang="en-US" sz="1200"/>
              <a:t>        View.battleAreaItems[actIndex].PlayPeng(pengedCard);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ym typeface="+mn-ea"/>
              </a:rPr>
              <a:t>BattleAreaMediator</a:t>
            </a:r>
            <a:r>
              <a:rPr lang="zh-CN" altLang="en-US" smtClean="0">
                <a:sym typeface="+mn-ea"/>
              </a:rPr>
              <a:t>介绍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6819900" y="1438910"/>
            <a:ext cx="5151755" cy="5031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 /// &lt;summary&gt;</a:t>
            </a:r>
            <a:endParaRPr lang="zh-CN" altLang="en-US" sz="1200"/>
          </a:p>
          <a:p>
            <a:pPr algn="l"/>
            <a:r>
              <a:rPr lang="zh-CN" altLang="en-US" sz="1200"/>
              <a:t>    /// 播放碰的动作</a:t>
            </a:r>
            <a:endParaRPr lang="zh-CN" altLang="en-US" sz="1200"/>
          </a:p>
          <a:p>
            <a:pPr algn="l"/>
            <a:r>
              <a:rPr lang="zh-CN" altLang="en-US" sz="1200"/>
              <a:t>    /// &lt;/summary&gt;</a:t>
            </a:r>
            <a:endParaRPr lang="zh-CN" altLang="en-US" sz="1200"/>
          </a:p>
          <a:p>
            <a:pPr algn="l"/>
            <a:r>
              <a:rPr lang="zh-CN" altLang="en-US" sz="1200"/>
              <a:t>    public void PlayPeng(GameObject pengedCard)</a:t>
            </a:r>
            <a:endParaRPr lang="zh-CN" altLang="en-US" sz="1200"/>
          </a:p>
          <a:p>
            <a:pPr algn="l"/>
            <a:r>
              <a:rPr lang="zh-CN" altLang="en-US" sz="1200"/>
              <a:t>    {</a:t>
            </a:r>
            <a:endParaRPr lang="zh-CN" altLang="en-US" sz="1200"/>
          </a:p>
          <a:p>
            <a:pPr algn="l"/>
            <a:r>
              <a:rPr lang="zh-CN" altLang="en-US" sz="1200"/>
              <a:t>        List&lt;GameObject&gt; pengCards = new List&lt;GameObject&gt;();</a:t>
            </a:r>
            <a:endParaRPr lang="zh-CN" altLang="en-US" sz="1200"/>
          </a:p>
          <a:p>
            <a:pPr algn="l"/>
            <a:r>
              <a:rPr lang="zh-CN" altLang="en-US" sz="1200"/>
              <a:t>        pengedCard.transform.parent = pengGangCardContainer;</a:t>
            </a:r>
            <a:endParaRPr lang="zh-CN" altLang="en-US" sz="1200"/>
          </a:p>
          <a:p>
            <a:pPr algn="l"/>
            <a:r>
              <a:rPr lang="zh-CN" altLang="en-US" sz="1200"/>
              <a:t>        pengCards.Add(pengedCard);</a:t>
            </a:r>
            <a:endParaRPr lang="zh-CN" altLang="en-US" sz="1200"/>
          </a:p>
          <a:p>
            <a:pPr algn="l"/>
            <a:r>
              <a:rPr lang="zh-CN" altLang="en-US" sz="1200"/>
              <a:t>        for (int i = 0; i &lt; handCards.Count;)</a:t>
            </a:r>
            <a:endParaRPr lang="zh-CN" altLang="en-US" sz="1200"/>
          </a:p>
          <a:p>
            <a:pPr algn="l"/>
            <a:r>
              <a:rPr lang="zh-CN" altLang="en-US" sz="1200"/>
              <a:t>        {</a:t>
            </a:r>
            <a:endParaRPr lang="zh-CN" altLang="en-US" sz="1200"/>
          </a:p>
          <a:p>
            <a:pPr algn="l"/>
            <a:r>
              <a:rPr lang="zh-CN" altLang="en-US" sz="1200"/>
              <a:t>            if (GetMeshCardValue(handCards[i]) == battleProxy.playerActS2C.actCard)</a:t>
            </a:r>
            <a:endParaRPr lang="zh-CN" altLang="en-US" sz="1200"/>
          </a:p>
          <a:p>
            <a:pPr algn="l"/>
            <a:r>
              <a:rPr lang="zh-CN" altLang="en-US" sz="1200"/>
              <a:t>            {</a:t>
            </a:r>
            <a:endParaRPr lang="zh-CN" altLang="en-US" sz="1200"/>
          </a:p>
          <a:p>
            <a:pPr algn="l"/>
            <a:r>
              <a:rPr lang="zh-CN" altLang="en-US" sz="1200"/>
              <a:t>                pengCards.Add(handCards[i]);</a:t>
            </a:r>
            <a:endParaRPr lang="zh-CN" altLang="en-US" sz="1200"/>
          </a:p>
          <a:p>
            <a:pPr algn="l"/>
            <a:r>
              <a:rPr lang="zh-CN" altLang="en-US" sz="1200"/>
              <a:t>                handCards.RemoveAt(i);</a:t>
            </a:r>
            <a:endParaRPr lang="zh-CN" altLang="en-US" sz="1200"/>
          </a:p>
          <a:p>
            <a:pPr algn="l"/>
            <a:r>
              <a:rPr lang="zh-CN" altLang="en-US" sz="1200"/>
              <a:t>            }</a:t>
            </a:r>
            <a:endParaRPr lang="zh-CN" altLang="en-US" sz="1200"/>
          </a:p>
          <a:p>
            <a:pPr algn="l"/>
            <a:r>
              <a:rPr lang="zh-CN" altLang="en-US" sz="1200"/>
              <a:t>            else</a:t>
            </a:r>
            <a:endParaRPr lang="zh-CN" altLang="en-US" sz="1200"/>
          </a:p>
          <a:p>
            <a:pPr algn="l"/>
            <a:r>
              <a:rPr lang="zh-CN" altLang="en-US" sz="1200"/>
              <a:t>            {</a:t>
            </a:r>
            <a:endParaRPr lang="zh-CN" altLang="en-US" sz="1200"/>
          </a:p>
          <a:p>
            <a:pPr algn="l"/>
            <a:r>
              <a:rPr lang="zh-CN" altLang="en-US" sz="1200"/>
              <a:t>                i++;</a:t>
            </a:r>
            <a:endParaRPr lang="zh-CN" altLang="en-US" sz="1200"/>
          </a:p>
          <a:p>
            <a:pPr algn="l"/>
            <a:r>
              <a:rPr lang="zh-CN" altLang="en-US" sz="1200"/>
              <a:t>            }</a:t>
            </a:r>
            <a:endParaRPr lang="zh-CN" altLang="en-US" sz="1200"/>
          </a:p>
          <a:p>
            <a:pPr algn="l"/>
            <a:r>
              <a:rPr lang="zh-CN" altLang="en-US" sz="1200"/>
              <a:t>            if (pengCards.Count == 3)</a:t>
            </a:r>
            <a:endParaRPr lang="zh-CN" altLang="en-US" sz="1200"/>
          </a:p>
          <a:p>
            <a:pPr algn="l"/>
            <a:r>
              <a:rPr lang="zh-CN" altLang="en-US" sz="1200"/>
              <a:t>            {</a:t>
            </a:r>
            <a:endParaRPr lang="zh-CN" altLang="en-US" sz="1200"/>
          </a:p>
          <a:p>
            <a:pPr algn="l"/>
            <a:r>
              <a:rPr lang="zh-CN" altLang="en-US" sz="1200"/>
              <a:t>                break;</a:t>
            </a:r>
            <a:endParaRPr lang="zh-CN" altLang="en-US" sz="1200"/>
          </a:p>
          <a:p>
            <a:pPr algn="l"/>
            <a:r>
              <a:rPr lang="zh-CN" altLang="en-US" sz="1200"/>
              <a:t>            }</a:t>
            </a:r>
            <a:endParaRPr lang="zh-CN" altLang="en-US" sz="1200"/>
          </a:p>
          <a:p>
            <a:pPr algn="l"/>
            <a:r>
              <a:rPr lang="zh-CN" altLang="en-US" sz="1200"/>
              <a:t>        }</a:t>
            </a:r>
            <a:endParaRPr lang="zh-CN" altLang="en-US" sz="1200"/>
          </a:p>
          <a:p>
            <a:pPr algn="l"/>
            <a:r>
              <a:rPr lang="zh-CN" altLang="en-US" sz="1200"/>
              <a:t>        pengGangCards.Add(pengCards);</a:t>
            </a:r>
            <a:endParaRPr lang="zh-CN" altLang="en-US" sz="1200"/>
          </a:p>
          <a:p>
            <a:pPr algn="l"/>
            <a:r>
              <a:rPr lang="zh-CN" altLang="en-US" sz="1200"/>
              <a:t>        ResortCard();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62915" y="1438910"/>
            <a:ext cx="5049520" cy="3385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/// &lt;summary&gt;</a:t>
            </a:r>
            <a:endParaRPr lang="zh-CN" altLang="en-US" sz="1200"/>
          </a:p>
          <a:p>
            <a:pPr algn="l"/>
            <a:r>
              <a:rPr lang="zh-CN" altLang="en-US" sz="1200"/>
              <a:t>    /// 播放被碰的动作</a:t>
            </a:r>
            <a:endParaRPr lang="zh-CN" altLang="en-US" sz="1200"/>
          </a:p>
          <a:p>
            <a:pPr algn="l"/>
            <a:r>
              <a:rPr lang="zh-CN" altLang="en-US" sz="1200"/>
              <a:t>    /// &lt;/summary&gt;</a:t>
            </a:r>
            <a:endParaRPr lang="zh-CN" altLang="en-US" sz="1200"/>
          </a:p>
          <a:p>
            <a:pPr algn="l"/>
            <a:r>
              <a:rPr lang="zh-CN" altLang="en-US" sz="1200"/>
              <a:t>    public GameObject PlayPenged()</a:t>
            </a:r>
            <a:endParaRPr lang="zh-CN" altLang="en-US" sz="1200"/>
          </a:p>
          <a:p>
            <a:pPr algn="l"/>
            <a:r>
              <a:rPr lang="zh-CN" altLang="en-US" sz="1200"/>
              <a:t>    {</a:t>
            </a:r>
            <a:endParaRPr lang="zh-CN" altLang="en-US" sz="1200"/>
          </a:p>
          <a:p>
            <a:pPr algn="l"/>
            <a:r>
              <a:rPr lang="zh-CN" altLang="en-US" sz="1200"/>
              <a:t>        GameObject pengedCard = null;</a:t>
            </a:r>
            <a:endParaRPr lang="zh-CN" altLang="en-US" sz="1200"/>
          </a:p>
          <a:p>
            <a:pPr algn="l"/>
            <a:r>
              <a:rPr lang="zh-CN" altLang="en-US" sz="1200"/>
              <a:t>        for (int i = 0; i &lt; putCards.Count; i++)</a:t>
            </a:r>
            <a:endParaRPr lang="zh-CN" altLang="en-US" sz="1200"/>
          </a:p>
          <a:p>
            <a:pPr algn="l"/>
            <a:r>
              <a:rPr lang="zh-CN" altLang="en-US" sz="1200"/>
              <a:t>        {</a:t>
            </a:r>
            <a:endParaRPr lang="zh-CN" altLang="en-US" sz="1200"/>
          </a:p>
          <a:p>
            <a:pPr algn="l"/>
            <a:r>
              <a:rPr lang="zh-CN" altLang="en-US" sz="1200"/>
              <a:t>            if (GetMeshCardValue(putCards[i]) == battleProxy.playerActS2C.actCard)</a:t>
            </a:r>
            <a:endParaRPr lang="zh-CN" altLang="en-US" sz="1200"/>
          </a:p>
          <a:p>
            <a:pPr algn="l"/>
            <a:r>
              <a:rPr lang="zh-CN" altLang="en-US" sz="1200"/>
              <a:t>            {</a:t>
            </a:r>
            <a:endParaRPr lang="zh-CN" altLang="en-US" sz="1200"/>
          </a:p>
          <a:p>
            <a:pPr algn="l"/>
            <a:r>
              <a:rPr lang="zh-CN" altLang="en-US" sz="1200"/>
              <a:t>                pengedCard = putCards[i];</a:t>
            </a:r>
            <a:endParaRPr lang="zh-CN" altLang="en-US" sz="1200"/>
          </a:p>
          <a:p>
            <a:pPr algn="l"/>
            <a:r>
              <a:rPr lang="zh-CN" altLang="en-US" sz="1200"/>
              <a:t>                putCards.RemoveAt(i);</a:t>
            </a:r>
            <a:endParaRPr lang="zh-CN" altLang="en-US" sz="1200"/>
          </a:p>
          <a:p>
            <a:pPr algn="l"/>
            <a:r>
              <a:rPr lang="zh-CN" altLang="en-US" sz="1200"/>
              <a:t>                break;</a:t>
            </a:r>
            <a:endParaRPr lang="zh-CN" altLang="en-US" sz="1200"/>
          </a:p>
          <a:p>
            <a:pPr algn="l"/>
            <a:r>
              <a:rPr lang="zh-CN" altLang="en-US" sz="1200"/>
              <a:t>            }</a:t>
            </a:r>
            <a:endParaRPr lang="zh-CN" altLang="en-US" sz="1200"/>
          </a:p>
          <a:p>
            <a:pPr algn="l"/>
            <a:r>
              <a:rPr lang="zh-CN" altLang="en-US" sz="1200"/>
              <a:t>        }</a:t>
            </a:r>
            <a:endParaRPr lang="zh-CN" altLang="en-US" sz="1200"/>
          </a:p>
          <a:p>
            <a:pPr algn="l"/>
            <a:r>
              <a:rPr lang="zh-CN" altLang="en-US" sz="1200"/>
              <a:t>        ResortPutCard();</a:t>
            </a:r>
            <a:endParaRPr lang="zh-CN" altLang="en-US" sz="1200"/>
          </a:p>
          <a:p>
            <a:pPr algn="l"/>
            <a:r>
              <a:rPr lang="zh-CN" altLang="en-US" sz="1200"/>
              <a:t>        return null;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36538" y="0"/>
            <a:ext cx="1242853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grpSp>
        <p:nvGrpSpPr>
          <p:cNvPr id="17411" name="组合 30"/>
          <p:cNvGrpSpPr/>
          <p:nvPr/>
        </p:nvGrpSpPr>
        <p:grpSpPr bwMode="auto">
          <a:xfrm rot="5400000">
            <a:off x="4120356" y="-2469356"/>
            <a:ext cx="3981451" cy="4491037"/>
            <a:chOff x="4468733" y="2771468"/>
            <a:chExt cx="1487127" cy="1677919"/>
          </a:xfrm>
        </p:grpSpPr>
        <p:sp>
          <p:nvSpPr>
            <p:cNvPr id="3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34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3A6C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35" name="TextBox 48"/>
          <p:cNvSpPr txBox="1"/>
          <p:nvPr/>
        </p:nvSpPr>
        <p:spPr>
          <a:xfrm>
            <a:off x="1231900" y="4710113"/>
            <a:ext cx="2517775" cy="731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启动顺序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（项目启动流程）</a:t>
            </a:r>
            <a:endParaRPr lang="zh-CN" altLang="en-US" sz="1700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TextBox 49"/>
          <p:cNvSpPr txBox="1"/>
          <p:nvPr/>
        </p:nvSpPr>
        <p:spPr>
          <a:xfrm>
            <a:off x="3775075" y="4710113"/>
            <a:ext cx="2271713" cy="731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消息流程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（消息收发流程）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TextBox 50"/>
          <p:cNvSpPr txBox="1"/>
          <p:nvPr/>
        </p:nvSpPr>
        <p:spPr>
          <a:xfrm>
            <a:off x="8564563" y="4710113"/>
            <a:ext cx="2271712" cy="731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（其他工具类）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TextBox 52"/>
          <p:cNvSpPr txBox="1"/>
          <p:nvPr/>
        </p:nvSpPr>
        <p:spPr>
          <a:xfrm>
            <a:off x="6281738" y="4710113"/>
            <a:ext cx="2270125" cy="731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Battle</a:t>
            </a: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11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Battle</a:t>
            </a:r>
            <a:r>
              <a:rPr lang="zh-CN" altLang="en-US" sz="11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模块介绍）</a:t>
            </a:r>
            <a:endParaRPr lang="zh-CN" altLang="en-US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416" name="文本框 18"/>
          <p:cNvSpPr txBox="1">
            <a:spLocks noChangeArrowheads="1"/>
          </p:cNvSpPr>
          <p:nvPr/>
        </p:nvSpPr>
        <p:spPr bwMode="auto">
          <a:xfrm>
            <a:off x="5273675" y="192088"/>
            <a:ext cx="1674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  录</a:t>
            </a:r>
            <a:endParaRPr lang="en-US" altLang="zh-CN" sz="24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16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en-US" altLang="zh-CN" sz="24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417" name="组合 39"/>
          <p:cNvGrpSpPr/>
          <p:nvPr/>
        </p:nvGrpSpPr>
        <p:grpSpPr bwMode="auto">
          <a:xfrm rot="5400000">
            <a:off x="1596232" y="2750344"/>
            <a:ext cx="1790700" cy="2020887"/>
            <a:chOff x="4468733" y="2771468"/>
            <a:chExt cx="1487127" cy="1677919"/>
          </a:xfrm>
        </p:grpSpPr>
        <p:sp>
          <p:nvSpPr>
            <p:cNvPr id="41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42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3A6C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8100000" scaled="1"/>
                </a:gra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7418" name="组合 42"/>
          <p:cNvGrpSpPr/>
          <p:nvPr/>
        </p:nvGrpSpPr>
        <p:grpSpPr bwMode="auto">
          <a:xfrm rot="5400000">
            <a:off x="4015582" y="2750344"/>
            <a:ext cx="1790700" cy="2020887"/>
            <a:chOff x="4468733" y="2771468"/>
            <a:chExt cx="1487127" cy="1677919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3A6C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grpSp>
        <p:nvGrpSpPr>
          <p:cNvPr id="17419" name="组合 45"/>
          <p:cNvGrpSpPr/>
          <p:nvPr/>
        </p:nvGrpSpPr>
        <p:grpSpPr bwMode="auto">
          <a:xfrm rot="5400000">
            <a:off x="6521451" y="2749550"/>
            <a:ext cx="1790700" cy="2022475"/>
            <a:chOff x="4468733" y="2771468"/>
            <a:chExt cx="1487127" cy="1677919"/>
          </a:xfrm>
        </p:grpSpPr>
        <p:sp>
          <p:nvSpPr>
            <p:cNvPr id="47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3A6C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grpSp>
        <p:nvGrpSpPr>
          <p:cNvPr id="17420" name="组合 48"/>
          <p:cNvGrpSpPr/>
          <p:nvPr/>
        </p:nvGrpSpPr>
        <p:grpSpPr bwMode="auto">
          <a:xfrm rot="5400000">
            <a:off x="8805069" y="2750344"/>
            <a:ext cx="1790700" cy="2020888"/>
            <a:chOff x="4468733" y="2771468"/>
            <a:chExt cx="1487127" cy="1677919"/>
          </a:xfrm>
        </p:grpSpPr>
        <p:sp>
          <p:nvSpPr>
            <p:cNvPr id="50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51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3A6C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7421" name="Freeform 16"/>
          <p:cNvSpPr>
            <a:spLocks noEditPoints="1"/>
          </p:cNvSpPr>
          <p:nvPr/>
        </p:nvSpPr>
        <p:spPr bwMode="auto">
          <a:xfrm>
            <a:off x="2154238" y="3565525"/>
            <a:ext cx="673100" cy="390525"/>
          </a:xfrm>
          <a:custGeom>
            <a:avLst/>
            <a:gdLst>
              <a:gd name="T0" fmla="*/ 649331 w 739"/>
              <a:gd name="T1" fmla="*/ 28646 h 492"/>
              <a:gd name="T2" fmla="*/ 649331 w 739"/>
              <a:gd name="T3" fmla="*/ 321474 h 492"/>
              <a:gd name="T4" fmla="*/ 640211 w 739"/>
              <a:gd name="T5" fmla="*/ 321474 h 492"/>
              <a:gd name="T6" fmla="*/ 618323 w 739"/>
              <a:gd name="T7" fmla="*/ 320678 h 492"/>
              <a:gd name="T8" fmla="*/ 340169 w 739"/>
              <a:gd name="T9" fmla="*/ 381949 h 492"/>
              <a:gd name="T10" fmla="*/ 336521 w 739"/>
              <a:gd name="T11" fmla="*/ 383541 h 492"/>
              <a:gd name="T12" fmla="*/ 332873 w 739"/>
              <a:gd name="T13" fmla="*/ 381949 h 492"/>
              <a:gd name="T14" fmla="*/ 54719 w 739"/>
              <a:gd name="T15" fmla="*/ 320678 h 492"/>
              <a:gd name="T16" fmla="*/ 33743 w 739"/>
              <a:gd name="T17" fmla="*/ 321474 h 492"/>
              <a:gd name="T18" fmla="*/ 23712 w 739"/>
              <a:gd name="T19" fmla="*/ 321474 h 492"/>
              <a:gd name="T20" fmla="*/ 23712 w 739"/>
              <a:gd name="T21" fmla="*/ 28646 h 492"/>
              <a:gd name="T22" fmla="*/ 0 w 739"/>
              <a:gd name="T23" fmla="*/ 28646 h 492"/>
              <a:gd name="T24" fmla="*/ 0 w 739"/>
              <a:gd name="T25" fmla="*/ 332614 h 492"/>
              <a:gd name="T26" fmla="*/ 336521 w 739"/>
              <a:gd name="T27" fmla="*/ 391498 h 492"/>
              <a:gd name="T28" fmla="*/ 673954 w 739"/>
              <a:gd name="T29" fmla="*/ 332614 h 492"/>
              <a:gd name="T30" fmla="*/ 673954 w 739"/>
              <a:gd name="T31" fmla="*/ 28646 h 492"/>
              <a:gd name="T32" fmla="*/ 649331 w 739"/>
              <a:gd name="T33" fmla="*/ 28646 h 492"/>
              <a:gd name="T34" fmla="*/ 325577 w 739"/>
              <a:gd name="T35" fmla="*/ 332614 h 492"/>
              <a:gd name="T36" fmla="*/ 325577 w 739"/>
              <a:gd name="T37" fmla="*/ 65250 h 492"/>
              <a:gd name="T38" fmla="*/ 92110 w 739"/>
              <a:gd name="T39" fmla="*/ 1591 h 492"/>
              <a:gd name="T40" fmla="*/ 92110 w 739"/>
              <a:gd name="T41" fmla="*/ 280096 h 492"/>
              <a:gd name="T42" fmla="*/ 101230 w 739"/>
              <a:gd name="T43" fmla="*/ 280096 h 492"/>
              <a:gd name="T44" fmla="*/ 325577 w 739"/>
              <a:gd name="T45" fmla="*/ 332614 h 492"/>
              <a:gd name="T46" fmla="*/ 581844 w 739"/>
              <a:gd name="T47" fmla="*/ 280096 h 492"/>
              <a:gd name="T48" fmla="*/ 581844 w 739"/>
              <a:gd name="T49" fmla="*/ 1591 h 492"/>
              <a:gd name="T50" fmla="*/ 348377 w 739"/>
              <a:gd name="T51" fmla="*/ 65250 h 492"/>
              <a:gd name="T52" fmla="*/ 348377 w 739"/>
              <a:gd name="T53" fmla="*/ 332614 h 492"/>
              <a:gd name="T54" fmla="*/ 572724 w 739"/>
              <a:gd name="T55" fmla="*/ 280096 h 492"/>
              <a:gd name="T56" fmla="*/ 581844 w 739"/>
              <a:gd name="T57" fmla="*/ 280096 h 492"/>
              <a:gd name="T58" fmla="*/ 336521 w 739"/>
              <a:gd name="T59" fmla="*/ 376379 h 492"/>
              <a:gd name="T60" fmla="*/ 633827 w 739"/>
              <a:gd name="T61" fmla="*/ 314312 h 492"/>
              <a:gd name="T62" fmla="*/ 633827 w 739"/>
              <a:gd name="T63" fmla="*/ 5570 h 492"/>
              <a:gd name="T64" fmla="*/ 597348 w 739"/>
              <a:gd name="T65" fmla="*/ 5570 h 492"/>
              <a:gd name="T66" fmla="*/ 597348 w 739"/>
              <a:gd name="T67" fmla="*/ 294419 h 492"/>
              <a:gd name="T68" fmla="*/ 588228 w 739"/>
              <a:gd name="T69" fmla="*/ 294419 h 492"/>
              <a:gd name="T70" fmla="*/ 570900 w 739"/>
              <a:gd name="T71" fmla="*/ 293624 h 492"/>
              <a:gd name="T72" fmla="*/ 342905 w 739"/>
              <a:gd name="T73" fmla="*/ 350916 h 492"/>
              <a:gd name="T74" fmla="*/ 336521 w 739"/>
              <a:gd name="T75" fmla="*/ 354099 h 492"/>
              <a:gd name="T76" fmla="*/ 331049 w 739"/>
              <a:gd name="T77" fmla="*/ 350916 h 492"/>
              <a:gd name="T78" fmla="*/ 103054 w 739"/>
              <a:gd name="T79" fmla="*/ 293624 h 492"/>
              <a:gd name="T80" fmla="*/ 84814 w 739"/>
              <a:gd name="T81" fmla="*/ 294419 h 492"/>
              <a:gd name="T82" fmla="*/ 75694 w 739"/>
              <a:gd name="T83" fmla="*/ 294419 h 492"/>
              <a:gd name="T84" fmla="*/ 75694 w 739"/>
              <a:gd name="T85" fmla="*/ 5570 h 492"/>
              <a:gd name="T86" fmla="*/ 40127 w 739"/>
              <a:gd name="T87" fmla="*/ 5570 h 492"/>
              <a:gd name="T88" fmla="*/ 40127 w 739"/>
              <a:gd name="T89" fmla="*/ 314312 h 492"/>
              <a:gd name="T90" fmla="*/ 336521 w 739"/>
              <a:gd name="T91" fmla="*/ 376379 h 49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3" tIns="34277" rIns="68553" bIns="34277"/>
          <a:lstStyle/>
          <a:p>
            <a:endParaRPr lang="zh-CN" altLang="en-US"/>
          </a:p>
        </p:txBody>
      </p:sp>
      <p:sp>
        <p:nvSpPr>
          <p:cNvPr id="17422" name="Freeform 9"/>
          <p:cNvSpPr>
            <a:spLocks noEditPoints="1"/>
          </p:cNvSpPr>
          <p:nvPr/>
        </p:nvSpPr>
        <p:spPr bwMode="auto">
          <a:xfrm>
            <a:off x="4645025" y="3457575"/>
            <a:ext cx="533400" cy="606425"/>
          </a:xfrm>
          <a:custGeom>
            <a:avLst/>
            <a:gdLst>
              <a:gd name="T0" fmla="*/ 340494 w 630"/>
              <a:gd name="T1" fmla="*/ 75786 h 711"/>
              <a:gd name="T2" fmla="*/ 265111 w 630"/>
              <a:gd name="T3" fmla="*/ 151573 h 711"/>
              <a:gd name="T4" fmla="*/ 188881 w 630"/>
              <a:gd name="T5" fmla="*/ 151573 h 711"/>
              <a:gd name="T6" fmla="*/ 113498 w 630"/>
              <a:gd name="T7" fmla="*/ 75786 h 711"/>
              <a:gd name="T8" fmla="*/ 188881 w 630"/>
              <a:gd name="T9" fmla="*/ 0 h 711"/>
              <a:gd name="T10" fmla="*/ 265111 w 630"/>
              <a:gd name="T11" fmla="*/ 0 h 711"/>
              <a:gd name="T12" fmla="*/ 340494 w 630"/>
              <a:gd name="T13" fmla="*/ 75786 h 711"/>
              <a:gd name="T14" fmla="*/ 376915 w 630"/>
              <a:gd name="T15" fmla="*/ 75786 h 711"/>
              <a:gd name="T16" fmla="*/ 377762 w 630"/>
              <a:gd name="T17" fmla="*/ 92817 h 711"/>
              <a:gd name="T18" fmla="*/ 283745 w 630"/>
              <a:gd name="T19" fmla="*/ 188189 h 711"/>
              <a:gd name="T20" fmla="*/ 170247 w 630"/>
              <a:gd name="T21" fmla="*/ 188189 h 711"/>
              <a:gd name="T22" fmla="*/ 76230 w 630"/>
              <a:gd name="T23" fmla="*/ 92817 h 711"/>
              <a:gd name="T24" fmla="*/ 77924 w 630"/>
              <a:gd name="T25" fmla="*/ 75786 h 711"/>
              <a:gd name="T26" fmla="*/ 0 w 630"/>
              <a:gd name="T27" fmla="*/ 168604 h 711"/>
              <a:gd name="T28" fmla="*/ 0 w 630"/>
              <a:gd name="T29" fmla="*/ 510920 h 711"/>
              <a:gd name="T30" fmla="*/ 94864 w 630"/>
              <a:gd name="T31" fmla="*/ 605440 h 711"/>
              <a:gd name="T32" fmla="*/ 346423 w 630"/>
              <a:gd name="T33" fmla="*/ 605440 h 711"/>
              <a:gd name="T34" fmla="*/ 243936 w 630"/>
              <a:gd name="T35" fmla="*/ 449609 h 711"/>
              <a:gd name="T36" fmla="*/ 412489 w 630"/>
              <a:gd name="T37" fmla="*/ 279303 h 711"/>
              <a:gd name="T38" fmla="*/ 453992 w 630"/>
              <a:gd name="T39" fmla="*/ 285264 h 711"/>
              <a:gd name="T40" fmla="*/ 453992 w 630"/>
              <a:gd name="T41" fmla="*/ 168604 h 711"/>
              <a:gd name="T42" fmla="*/ 376915 w 630"/>
              <a:gd name="T43" fmla="*/ 75786 h 711"/>
              <a:gd name="T44" fmla="*/ 212597 w 630"/>
              <a:gd name="T45" fmla="*/ 379784 h 711"/>
              <a:gd name="T46" fmla="*/ 212597 w 630"/>
              <a:gd name="T47" fmla="*/ 379784 h 711"/>
              <a:gd name="T48" fmla="*/ 94864 w 630"/>
              <a:gd name="T49" fmla="*/ 379784 h 711"/>
              <a:gd name="T50" fmla="*/ 76230 w 630"/>
              <a:gd name="T51" fmla="*/ 360198 h 711"/>
              <a:gd name="T52" fmla="*/ 94864 w 630"/>
              <a:gd name="T53" fmla="*/ 341465 h 711"/>
              <a:gd name="T54" fmla="*/ 212597 w 630"/>
              <a:gd name="T55" fmla="*/ 341465 h 711"/>
              <a:gd name="T56" fmla="*/ 232078 w 630"/>
              <a:gd name="T57" fmla="*/ 360198 h 711"/>
              <a:gd name="T58" fmla="*/ 212597 w 630"/>
              <a:gd name="T59" fmla="*/ 379784 h 711"/>
              <a:gd name="T60" fmla="*/ 250712 w 630"/>
              <a:gd name="T61" fmla="*/ 303146 h 711"/>
              <a:gd name="T62" fmla="*/ 250712 w 630"/>
              <a:gd name="T63" fmla="*/ 303146 h 711"/>
              <a:gd name="T64" fmla="*/ 94864 w 630"/>
              <a:gd name="T65" fmla="*/ 303146 h 711"/>
              <a:gd name="T66" fmla="*/ 76230 w 630"/>
              <a:gd name="T67" fmla="*/ 284412 h 711"/>
              <a:gd name="T68" fmla="*/ 94864 w 630"/>
              <a:gd name="T69" fmla="*/ 265678 h 711"/>
              <a:gd name="T70" fmla="*/ 250712 w 630"/>
              <a:gd name="T71" fmla="*/ 265678 h 711"/>
              <a:gd name="T72" fmla="*/ 269346 w 630"/>
              <a:gd name="T73" fmla="*/ 284412 h 711"/>
              <a:gd name="T74" fmla="*/ 250712 w 630"/>
              <a:gd name="T75" fmla="*/ 303146 h 711"/>
              <a:gd name="T76" fmla="*/ 443828 w 630"/>
              <a:gd name="T77" fmla="*/ 332098 h 711"/>
              <a:gd name="T78" fmla="*/ 413336 w 630"/>
              <a:gd name="T79" fmla="*/ 327840 h 711"/>
              <a:gd name="T80" fmla="*/ 293062 w 630"/>
              <a:gd name="T81" fmla="*/ 448758 h 711"/>
              <a:gd name="T82" fmla="*/ 387926 w 630"/>
              <a:gd name="T83" fmla="*/ 567121 h 711"/>
              <a:gd name="T84" fmla="*/ 413336 w 630"/>
              <a:gd name="T85" fmla="*/ 569676 h 711"/>
              <a:gd name="T86" fmla="*/ 533610 w 630"/>
              <a:gd name="T87" fmla="*/ 448758 h 711"/>
              <a:gd name="T88" fmla="*/ 443828 w 630"/>
              <a:gd name="T89" fmla="*/ 332098 h 711"/>
              <a:gd name="T90" fmla="*/ 481943 w 630"/>
              <a:gd name="T91" fmla="*/ 431727 h 711"/>
              <a:gd name="T92" fmla="*/ 481943 w 630"/>
              <a:gd name="T93" fmla="*/ 431727 h 711"/>
              <a:gd name="T94" fmla="*/ 443828 w 630"/>
              <a:gd name="T95" fmla="*/ 470046 h 711"/>
              <a:gd name="T96" fmla="*/ 413336 w 630"/>
              <a:gd name="T97" fmla="*/ 500701 h 711"/>
              <a:gd name="T98" fmla="*/ 379456 w 630"/>
              <a:gd name="T99" fmla="*/ 500701 h 711"/>
              <a:gd name="T100" fmla="*/ 345576 w 630"/>
              <a:gd name="T101" fmla="*/ 465789 h 711"/>
              <a:gd name="T102" fmla="*/ 345576 w 630"/>
              <a:gd name="T103" fmla="*/ 431727 h 711"/>
              <a:gd name="T104" fmla="*/ 379456 w 630"/>
              <a:gd name="T105" fmla="*/ 431727 h 711"/>
              <a:gd name="T106" fmla="*/ 396396 w 630"/>
              <a:gd name="T107" fmla="*/ 448758 h 711"/>
              <a:gd name="T108" fmla="*/ 443828 w 630"/>
              <a:gd name="T109" fmla="*/ 401924 h 711"/>
              <a:gd name="T110" fmla="*/ 447216 w 630"/>
              <a:gd name="T111" fmla="*/ 397666 h 711"/>
              <a:gd name="T112" fmla="*/ 481943 w 630"/>
              <a:gd name="T113" fmla="*/ 397666 h 711"/>
              <a:gd name="T114" fmla="*/ 481943 w 630"/>
              <a:gd name="T115" fmla="*/ 431727 h 71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3" tIns="34277" rIns="68553" bIns="34277"/>
          <a:lstStyle/>
          <a:p>
            <a:endParaRPr lang="zh-CN" altLang="en-US"/>
          </a:p>
        </p:txBody>
      </p:sp>
      <p:sp>
        <p:nvSpPr>
          <p:cNvPr id="17423" name="Freeform 10"/>
          <p:cNvSpPr>
            <a:spLocks noEditPoints="1"/>
          </p:cNvSpPr>
          <p:nvPr/>
        </p:nvSpPr>
        <p:spPr bwMode="auto">
          <a:xfrm>
            <a:off x="7151688" y="3457575"/>
            <a:ext cx="530225" cy="569913"/>
          </a:xfrm>
          <a:custGeom>
            <a:avLst/>
            <a:gdLst>
              <a:gd name="T0" fmla="*/ 200838 w 674"/>
              <a:gd name="T1" fmla="*/ 354037 h 720"/>
              <a:gd name="T2" fmla="*/ 191387 w 674"/>
              <a:gd name="T3" fmla="*/ 321636 h 720"/>
              <a:gd name="T4" fmla="*/ 232342 w 674"/>
              <a:gd name="T5" fmla="*/ 154891 h 720"/>
              <a:gd name="T6" fmla="*/ 275660 w 674"/>
              <a:gd name="T7" fmla="*/ 290026 h 720"/>
              <a:gd name="T8" fmla="*/ 329217 w 674"/>
              <a:gd name="T9" fmla="*/ 133554 h 720"/>
              <a:gd name="T10" fmla="*/ 210289 w 674"/>
              <a:gd name="T11" fmla="*/ 265528 h 720"/>
              <a:gd name="T12" fmla="*/ 200050 w 674"/>
              <a:gd name="T13" fmla="*/ 282913 h 720"/>
              <a:gd name="T14" fmla="*/ 272509 w 674"/>
              <a:gd name="T15" fmla="*/ 325588 h 720"/>
              <a:gd name="T16" fmla="*/ 350482 w 674"/>
              <a:gd name="T17" fmla="*/ 113798 h 720"/>
              <a:gd name="T18" fmla="*/ 353632 w 674"/>
              <a:gd name="T19" fmla="*/ 71914 h 720"/>
              <a:gd name="T20" fmla="*/ 350482 w 674"/>
              <a:gd name="T21" fmla="*/ 113798 h 720"/>
              <a:gd name="T22" fmla="*/ 414277 w 674"/>
              <a:gd name="T23" fmla="*/ 134344 h 720"/>
              <a:gd name="T24" fmla="*/ 373322 w 674"/>
              <a:gd name="T25" fmla="*/ 137505 h 720"/>
              <a:gd name="T26" fmla="*/ 303226 w 674"/>
              <a:gd name="T27" fmla="*/ 95622 h 720"/>
              <a:gd name="T28" fmla="*/ 285899 w 674"/>
              <a:gd name="T29" fmla="*/ 57689 h 720"/>
              <a:gd name="T30" fmla="*/ 303226 w 674"/>
              <a:gd name="T31" fmla="*/ 95622 h 720"/>
              <a:gd name="T32" fmla="*/ 234705 w 674"/>
              <a:gd name="T33" fmla="*/ 71124 h 720"/>
              <a:gd name="T34" fmla="*/ 237855 w 674"/>
              <a:gd name="T35" fmla="*/ 112217 h 720"/>
              <a:gd name="T36" fmla="*/ 390649 w 674"/>
              <a:gd name="T37" fmla="*/ 203097 h 720"/>
              <a:gd name="T38" fmla="*/ 427666 w 674"/>
              <a:gd name="T39" fmla="*/ 185711 h 720"/>
              <a:gd name="T40" fmla="*/ 390649 w 674"/>
              <a:gd name="T41" fmla="*/ 203097 h 720"/>
              <a:gd name="T42" fmla="*/ 195325 w 674"/>
              <a:gd name="T43" fmla="*/ 290816 h 720"/>
              <a:gd name="T44" fmla="*/ 185086 w 674"/>
              <a:gd name="T45" fmla="*/ 308992 h 720"/>
              <a:gd name="T46" fmla="*/ 258333 w 674"/>
              <a:gd name="T47" fmla="*/ 351666 h 720"/>
              <a:gd name="T48" fmla="*/ 193749 w 674"/>
              <a:gd name="T49" fmla="*/ 568988 h 720"/>
              <a:gd name="T50" fmla="*/ 207139 w 674"/>
              <a:gd name="T51" fmla="*/ 33191 h 720"/>
              <a:gd name="T52" fmla="*/ 505639 w 674"/>
              <a:gd name="T53" fmla="*/ 161213 h 720"/>
              <a:gd name="T54" fmla="*/ 510364 w 674"/>
              <a:gd name="T55" fmla="*/ 247352 h 720"/>
              <a:gd name="T56" fmla="*/ 525329 w 674"/>
              <a:gd name="T57" fmla="*/ 355618 h 720"/>
              <a:gd name="T58" fmla="*/ 506426 w 674"/>
              <a:gd name="T59" fmla="*/ 447288 h 720"/>
              <a:gd name="T60" fmla="*/ 396950 w 674"/>
              <a:gd name="T61" fmla="*/ 472576 h 720"/>
              <a:gd name="T62" fmla="*/ 193749 w 674"/>
              <a:gd name="T63" fmla="*/ 568988 h 7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3" tIns="34277" rIns="68553" bIns="34277"/>
          <a:lstStyle/>
          <a:p>
            <a:endParaRPr lang="zh-CN" altLang="en-US"/>
          </a:p>
        </p:txBody>
      </p:sp>
      <p:sp>
        <p:nvSpPr>
          <p:cNvPr id="17424" name="Freeform 13"/>
          <p:cNvSpPr>
            <a:spLocks noEditPoints="1"/>
          </p:cNvSpPr>
          <p:nvPr/>
        </p:nvSpPr>
        <p:spPr bwMode="auto">
          <a:xfrm>
            <a:off x="9429750" y="3470275"/>
            <a:ext cx="539750" cy="581025"/>
          </a:xfrm>
          <a:custGeom>
            <a:avLst/>
            <a:gdLst>
              <a:gd name="T0" fmla="*/ 162657 w 847"/>
              <a:gd name="T1" fmla="*/ 88843 h 903"/>
              <a:gd name="T2" fmla="*/ 354018 w 847"/>
              <a:gd name="T3" fmla="*/ 64379 h 903"/>
              <a:gd name="T4" fmla="*/ 285766 w 847"/>
              <a:gd name="T5" fmla="*/ 39271 h 903"/>
              <a:gd name="T6" fmla="*/ 206670 w 847"/>
              <a:gd name="T7" fmla="*/ 39271 h 903"/>
              <a:gd name="T8" fmla="*/ 138418 w 847"/>
              <a:gd name="T9" fmla="*/ 64379 h 903"/>
              <a:gd name="T10" fmla="*/ 444595 w 847"/>
              <a:gd name="T11" fmla="*/ 503443 h 903"/>
              <a:gd name="T12" fmla="*/ 452250 w 847"/>
              <a:gd name="T13" fmla="*/ 486061 h 903"/>
              <a:gd name="T14" fmla="*/ 420994 w 847"/>
              <a:gd name="T15" fmla="*/ 377261 h 903"/>
              <a:gd name="T16" fmla="*/ 401220 w 847"/>
              <a:gd name="T17" fmla="*/ 377261 h 903"/>
              <a:gd name="T18" fmla="*/ 401220 w 847"/>
              <a:gd name="T19" fmla="*/ 460953 h 903"/>
              <a:gd name="T20" fmla="*/ 401858 w 847"/>
              <a:gd name="T21" fmla="*/ 462885 h 903"/>
              <a:gd name="T22" fmla="*/ 402496 w 847"/>
              <a:gd name="T23" fmla="*/ 464816 h 903"/>
              <a:gd name="T24" fmla="*/ 403772 w 847"/>
              <a:gd name="T25" fmla="*/ 466104 h 903"/>
              <a:gd name="T26" fmla="*/ 514761 w 847"/>
              <a:gd name="T27" fmla="*/ 383699 h 903"/>
              <a:gd name="T28" fmla="*/ 410788 w 847"/>
              <a:gd name="T29" fmla="*/ 328333 h 903"/>
              <a:gd name="T30" fmla="*/ 387187 w 847"/>
              <a:gd name="T31" fmla="*/ 578767 h 903"/>
              <a:gd name="T32" fmla="*/ 533897 w 847"/>
              <a:gd name="T33" fmla="*/ 478336 h 903"/>
              <a:gd name="T34" fmla="*/ 515399 w 847"/>
              <a:gd name="T35" fmla="*/ 474473 h 903"/>
              <a:gd name="T36" fmla="*/ 411426 w 847"/>
              <a:gd name="T37" fmla="*/ 561385 h 903"/>
              <a:gd name="T38" fmla="*/ 306816 w 847"/>
              <a:gd name="T39" fmla="*/ 434558 h 903"/>
              <a:gd name="T40" fmla="*/ 431200 w 847"/>
              <a:gd name="T41" fmla="*/ 349578 h 903"/>
              <a:gd name="T42" fmla="*/ 515399 w 847"/>
              <a:gd name="T43" fmla="*/ 474473 h 903"/>
              <a:gd name="T44" fmla="*/ 181155 w 847"/>
              <a:gd name="T45" fmla="*/ 473829 h 903"/>
              <a:gd name="T46" fmla="*/ 309367 w 847"/>
              <a:gd name="T47" fmla="*/ 345071 h 903"/>
              <a:gd name="T48" fmla="*/ 335520 w 847"/>
              <a:gd name="T49" fmla="*/ 325114 h 903"/>
              <a:gd name="T50" fmla="*/ 466921 w 847"/>
              <a:gd name="T51" fmla="*/ 197000 h 903"/>
              <a:gd name="T52" fmla="*/ 472024 w 847"/>
              <a:gd name="T53" fmla="*/ 318032 h 903"/>
              <a:gd name="T54" fmla="*/ 492436 w 847"/>
              <a:gd name="T55" fmla="*/ 325114 h 903"/>
              <a:gd name="T56" fmla="*/ 492436 w 847"/>
              <a:gd name="T57" fmla="*/ 133908 h 903"/>
              <a:gd name="T58" fmla="*/ 25515 w 847"/>
              <a:gd name="T59" fmla="*/ 107513 h 903"/>
              <a:gd name="T60" fmla="*/ 0 w 847"/>
              <a:gd name="T61" fmla="*/ 202150 h 903"/>
              <a:gd name="T62" fmla="*/ 0 w 847"/>
              <a:gd name="T63" fmla="*/ 345071 h 903"/>
              <a:gd name="T64" fmla="*/ 0 w 847"/>
              <a:gd name="T65" fmla="*/ 483486 h 903"/>
              <a:gd name="T66" fmla="*/ 272371 w 847"/>
              <a:gd name="T67" fmla="*/ 509238 h 903"/>
              <a:gd name="T68" fmla="*/ 20412 w 847"/>
              <a:gd name="T69" fmla="*/ 202150 h 903"/>
              <a:gd name="T70" fmla="*/ 25515 w 847"/>
              <a:gd name="T71" fmla="*/ 197000 h 903"/>
              <a:gd name="T72" fmla="*/ 160743 w 847"/>
              <a:gd name="T73" fmla="*/ 325114 h 903"/>
              <a:gd name="T74" fmla="*/ 20412 w 847"/>
              <a:gd name="T75" fmla="*/ 202150 h 903"/>
              <a:gd name="T76" fmla="*/ 160743 w 847"/>
              <a:gd name="T77" fmla="*/ 345071 h 903"/>
              <a:gd name="T78" fmla="*/ 25515 w 847"/>
              <a:gd name="T79" fmla="*/ 473829 h 903"/>
              <a:gd name="T80" fmla="*/ 20412 w 847"/>
              <a:gd name="T81" fmla="*/ 345071 h 903"/>
              <a:gd name="T82" fmla="*/ 181155 w 847"/>
              <a:gd name="T83" fmla="*/ 325114 h 903"/>
              <a:gd name="T84" fmla="*/ 181155 w 847"/>
              <a:gd name="T85" fmla="*/ 197000 h 903"/>
              <a:gd name="T86" fmla="*/ 315746 w 847"/>
              <a:gd name="T87" fmla="*/ 325114 h 903"/>
              <a:gd name="T88" fmla="*/ 325952 w 847"/>
              <a:gd name="T89" fmla="*/ 133264 h 903"/>
              <a:gd name="T90" fmla="*/ 343174 w 847"/>
              <a:gd name="T91" fmla="*/ 151291 h 903"/>
              <a:gd name="T92" fmla="*/ 308091 w 847"/>
              <a:gd name="T93" fmla="*/ 151291 h 903"/>
              <a:gd name="T94" fmla="*/ 170949 w 847"/>
              <a:gd name="T95" fmla="*/ 133264 h 903"/>
              <a:gd name="T96" fmla="*/ 188172 w 847"/>
              <a:gd name="T97" fmla="*/ 151291 h 903"/>
              <a:gd name="T98" fmla="*/ 153727 w 847"/>
              <a:gd name="T99" fmla="*/ 151291 h 9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3" tIns="34277" rIns="68553" bIns="34277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3"/>
          <p:cNvSpPr txBox="1">
            <a:spLocks noChangeArrowheads="1"/>
          </p:cNvSpPr>
          <p:nvPr/>
        </p:nvSpPr>
        <p:spPr bwMode="auto">
          <a:xfrm>
            <a:off x="3654425" y="4164013"/>
            <a:ext cx="488315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其他工具类</a:t>
            </a:r>
            <a:endParaRPr lang="zh-CN" altLang="en-US" sz="3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7597" y="1808510"/>
            <a:ext cx="1535582" cy="15355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018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空心弧 8"/>
          <p:cNvSpPr/>
          <p:nvPr/>
        </p:nvSpPr>
        <p:spPr>
          <a:xfrm rot="4201296">
            <a:off x="5276850" y="1581150"/>
            <a:ext cx="1981200" cy="1981200"/>
          </a:xfrm>
          <a:prstGeom prst="blockArc">
            <a:avLst>
              <a:gd name="adj1" fmla="val 10800000"/>
              <a:gd name="adj2" fmla="val 7151717"/>
              <a:gd name="adj3" fmla="val 1735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>
          <a:xfrm rot="15379876">
            <a:off x="5105401" y="1411287"/>
            <a:ext cx="2322512" cy="2322513"/>
          </a:xfrm>
          <a:prstGeom prst="blockArc">
            <a:avLst>
              <a:gd name="adj1" fmla="val 17229694"/>
              <a:gd name="adj2" fmla="val 72954"/>
              <a:gd name="adj3" fmla="val 2162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4201296">
            <a:off x="4932363" y="1189038"/>
            <a:ext cx="2686050" cy="2686050"/>
          </a:xfrm>
          <a:prstGeom prst="blockArc">
            <a:avLst>
              <a:gd name="adj1" fmla="val 19374621"/>
              <a:gd name="adj2" fmla="val 4592505"/>
              <a:gd name="adj3" fmla="val 843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673481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949950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22458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49763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5681980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工具类简介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" name="文本占位符 1"/>
          <p:cNvSpPr/>
          <p:nvPr>
            <p:ph type="body" sz="quarter" idx="14"/>
          </p:nvPr>
        </p:nvSpPr>
        <p:spPr>
          <a:xfrm>
            <a:off x="622300" y="739775"/>
            <a:ext cx="7886700" cy="304800"/>
          </a:xfrm>
        </p:spPr>
        <p:txBody>
          <a:bodyPr>
            <a:normAutofit fontScale="80000"/>
          </a:bodyPr>
          <a:p>
            <a:r>
              <a:rPr lang="zh-CN" altLang="en-US"/>
              <a:t>工具类全部存放在</a:t>
            </a:r>
            <a:r>
              <a:rPr lang="en-US" altLang="zh-CN"/>
              <a:t>Platform/Utils</a:t>
            </a:r>
            <a:r>
              <a:rPr lang="zh-CN" altLang="en-US"/>
              <a:t>目录内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22300" y="1139825"/>
          <a:ext cx="853313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工具类名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工具类功能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Gradient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实现文字颜色渐变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牌局规则类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RecorderSystem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录音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ResourcesMgr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资源管理类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用来缓存跟获得卡牌等需要重复利用资源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SdkInterface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sdk</a:t>
                      </a:r>
                      <a:r>
                        <a:rPr lang="zh-CN" altLang="en-US"/>
                        <a:t>相关接口如获取设备号、</a:t>
                      </a:r>
                      <a:r>
                        <a:rPr lang="en-US" altLang="zh-CN"/>
                        <a:t>mac</a:t>
                      </a:r>
                      <a:r>
                        <a:rPr lang="zh-CN" altLang="en-US"/>
                        <a:t>地址等功能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窗口管理类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用于打开、隐藏、销毁界面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GlobalData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游戏内常量类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定时器类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UIView类</a:t>
            </a:r>
            <a:r>
              <a:rPr lang="zh-CN" altLang="en-US" smtClean="0"/>
              <a:t>解析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3" name="表格 22"/>
          <p:cNvGraphicFramePr/>
          <p:nvPr/>
        </p:nvGraphicFramePr>
        <p:xfrm>
          <a:off x="226695" y="1010285"/>
          <a:ext cx="11529695" cy="801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085"/>
                <a:gridCol w="11976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UIManager.Instance.RegisterUI(UIViewID.BATTLE_VIEW, new BattleView());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将管理类与界面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绑定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public class BattleView : UIView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{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public override void OnInit(){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ViewRoot = this.LaunchUIView("Prefab/UI/Battle/BattleView");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dateTxt = ViewRoot.transform.Find("RoomInfoBg/DateTxt").gameObject.GetComponent&lt;Text&gt;();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ApplicationFacade.Instance.RegisterMediator(new BattleViewMediator(Mediators.BATTLE_VIEW_MEDIATOR, this));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public override void OnRegister(){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this.ViewRootCache = Resources.Load&lt;GameObject&gt;("Prefab/UI/Battle/BattleView");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public override void OnDestroy(){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ApplicationFacade.Instance.RemoveMediator(Mediators.BATTLE_VIEW_MEDIATOR);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base.OnDestroy();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继承</a:t>
                      </a:r>
                      <a:r>
                        <a:rPr lang="en-US" altLang="zh-CN"/>
                        <a:t>UIView,</a:t>
                      </a:r>
                      <a:r>
                        <a:rPr lang="zh-CN" altLang="en-US"/>
                        <a:t>重载</a:t>
                      </a:r>
                      <a:r>
                        <a:rPr lang="en-US" altLang="zh-CN"/>
                        <a:t>OnInit</a:t>
                      </a:r>
                      <a:r>
                        <a:rPr lang="zh-CN" altLang="en-US"/>
                        <a:t>方法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实例化</a:t>
                      </a:r>
                      <a:r>
                        <a:rPr lang="en-US" altLang="zh-CN"/>
                        <a:t>ViewRoot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并给自己创建中介类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调用</a:t>
                      </a:r>
                      <a:r>
                        <a:rPr lang="en-US" altLang="zh-CN"/>
                        <a:t>Find</a:t>
                      </a:r>
                      <a:r>
                        <a:rPr lang="zh-CN" altLang="en-US"/>
                        <a:t>方法获取显示对象内需要操作的内容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Timer</a:t>
            </a:r>
            <a:r>
              <a:rPr lang="zh-CN" altLang="en-US" smtClean="0"/>
              <a:t>类解析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8" name="表格 27"/>
          <p:cNvGraphicFramePr/>
          <p:nvPr/>
        </p:nvGraphicFramePr>
        <p:xfrm>
          <a:off x="622300" y="1139825"/>
          <a:ext cx="853313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添加定时器,该定时器不受时间缩放影响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返回定时器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AddDeltaTimer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添加定时器,该定时器受时间缩放影响</a:t>
                      </a:r>
                      <a:r>
                        <a:rPr lang="en-US" altLang="zh-CN" sz="1800">
                          <a:sym typeface="+mn-ea"/>
                        </a:rPr>
                        <a:t>,</a:t>
                      </a:r>
                      <a:r>
                        <a:rPr lang="zh-CN" altLang="en-US" sz="1800">
                          <a:sym typeface="+mn-ea"/>
                        </a:rPr>
                        <a:t>返回定时器</a:t>
                      </a:r>
                      <a:r>
                        <a:rPr lang="en-US" altLang="zh-CN" sz="1800">
                          <a:sym typeface="+mn-ea"/>
                        </a:rPr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PauseTimer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暂停定时器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RecoverTimer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恢复定时器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CancelTimer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终止定时器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该移除不受是否锁死影响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CancelAllTimer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清除所有定时器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一般在场景切换的时候调用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SetFixTimer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标记定时器为锁死状态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标记为锁死后调用CancelAllTimer不会移除掉该定时器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UIManager类解析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8" name="表格 27"/>
          <p:cNvGraphicFramePr/>
          <p:nvPr/>
        </p:nvGraphicFramePr>
        <p:xfrm>
          <a:off x="622300" y="1139825"/>
          <a:ext cx="10206355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3495"/>
                <a:gridCol w="5102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InitUI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初始化所有UI,</a:t>
                      </a:r>
                      <a:r>
                        <a:rPr lang="zh-CN" altLang="en-US" sz="1800">
                          <a:sym typeface="+mn-ea"/>
                        </a:rPr>
                        <a:t>一般在场景切换的时候调用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ShowUI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显示</a:t>
                      </a:r>
                      <a:r>
                        <a:rPr lang="en-US" altLang="zh-CN"/>
                        <a:t>UIManager</a:t>
                      </a:r>
                      <a:r>
                        <a:rPr lang="zh-CN" altLang="en-US"/>
                        <a:t>中绑定的</a:t>
                      </a:r>
                      <a:r>
                        <a:rPr lang="en-US" altLang="zh-CN"/>
                        <a:t>UIView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HideUI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隐藏UIView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DestroyUI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销毁</a:t>
                      </a:r>
                      <a:r>
                        <a:rPr lang="en-US" altLang="zh-CN"/>
                        <a:t>UIView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RegisterUI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注册UIView </a:t>
                      </a:r>
                    </a:p>
                    <a:p>
                      <a:pPr>
                        <a:buNone/>
                      </a:pPr>
                      <a:r>
                        <a:t>public void RegisterUI(UIViewID viewID, UIView uiView)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GetUIView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获取打开的</a:t>
                      </a:r>
                      <a:r>
                        <a:rPr lang="en-US" altLang="zh-CN"/>
                        <a:t>UIView.</a:t>
                      </a:r>
                      <a:r>
                        <a:rPr lang="zh-CN" altLang="en-US"/>
                        <a:t>慎用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要调用最好通过</a:t>
                      </a:r>
                      <a:r>
                        <a:rPr lang="en-US" altLang="zh-CN"/>
                        <a:t>ApplicationFacade</a:t>
                      </a:r>
                      <a:r>
                        <a:rPr lang="zh-CN" altLang="en-US"/>
                        <a:t>发送消息给</a:t>
                      </a:r>
                      <a:r>
                        <a:rPr lang="en-US" altLang="zh-CN"/>
                        <a:t>UIView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Mediator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CreateUIView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根据预设路径创建预设实例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ShowDOTween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播放界面打开缓动效果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HidenDOTween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播放界面关闭缓动效果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ShowUIMask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显示界面蒙板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5150" y="62747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  <a:alpha val="9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0423" name="文本框 8"/>
          <p:cNvSpPr txBox="1">
            <a:spLocks noChangeArrowheads="1"/>
          </p:cNvSpPr>
          <p:nvPr/>
        </p:nvSpPr>
        <p:spPr bwMode="auto">
          <a:xfrm>
            <a:off x="2817813" y="3651250"/>
            <a:ext cx="6962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200" b="1">
                <a:solidFill>
                  <a:srgbClr val="003A6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谢谢大家的观看</a:t>
            </a:r>
            <a:endParaRPr lang="zh-CN" altLang="en-US" sz="7200" b="1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0424" name="矩形 9"/>
          <p:cNvSpPr>
            <a:spLocks noChangeArrowheads="1"/>
          </p:cNvSpPr>
          <p:nvPr/>
        </p:nvSpPr>
        <p:spPr bwMode="auto">
          <a:xfrm>
            <a:off x="3041015" y="5480050"/>
            <a:ext cx="6516688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欢迎吐槽</a:t>
            </a:r>
            <a:endParaRPr lang="zh-CN" altLang="en-US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0425" name="圆角矩形 11"/>
          <p:cNvSpPr>
            <a:spLocks noChangeArrowheads="1"/>
          </p:cNvSpPr>
          <p:nvPr/>
        </p:nvSpPr>
        <p:spPr bwMode="auto">
          <a:xfrm>
            <a:off x="4114800" y="5422900"/>
            <a:ext cx="4368800" cy="49847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1824990"/>
            <a:ext cx="1722120" cy="77406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3654425" y="4164013"/>
            <a:ext cx="488315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项目启动顺序</a:t>
            </a:r>
            <a:endParaRPr lang="zh-CN" altLang="en-US" sz="3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7597" y="1808510"/>
            <a:ext cx="1535582" cy="15355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4000"/>
                  <a:lumOff val="4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946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空心弧 8"/>
          <p:cNvSpPr/>
          <p:nvPr/>
        </p:nvSpPr>
        <p:spPr>
          <a:xfrm rot="4201296">
            <a:off x="5276850" y="1581150"/>
            <a:ext cx="1981200" cy="1981200"/>
          </a:xfrm>
          <a:prstGeom prst="blockArc">
            <a:avLst>
              <a:gd name="adj1" fmla="val 10800000"/>
              <a:gd name="adj2" fmla="val 7151717"/>
              <a:gd name="adj3" fmla="val 1735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>
          <a:xfrm rot="15379876">
            <a:off x="5105401" y="1411287"/>
            <a:ext cx="2322512" cy="2322513"/>
          </a:xfrm>
          <a:prstGeom prst="blockArc">
            <a:avLst>
              <a:gd name="adj1" fmla="val 17229694"/>
              <a:gd name="adj2" fmla="val 72954"/>
              <a:gd name="adj3" fmla="val 2162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4201296">
            <a:off x="4932363" y="1189038"/>
            <a:ext cx="2686050" cy="2686050"/>
          </a:xfrm>
          <a:prstGeom prst="blockArc">
            <a:avLst>
              <a:gd name="adj1" fmla="val 19374621"/>
              <a:gd name="adj2" fmla="val 4592505"/>
              <a:gd name="adj3" fmla="val 843"/>
            </a:avLst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949950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22458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497638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6772275" y="5199063"/>
            <a:ext cx="117475" cy="1174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/>
              <a:t>框架结构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2465" y="86995"/>
            <a:ext cx="8752205" cy="645731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项目启动顺序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441960" y="148336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9940" y="148336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1750" y="148336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69730" y="148336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箭头连接符 17"/>
          <p:cNvCxnSpPr>
            <a:stCxn id="4" idx="3"/>
            <a:endCxn id="5" idx="1"/>
          </p:cNvCxnSpPr>
          <p:nvPr/>
        </p:nvCxnSpPr>
        <p:spPr>
          <a:xfrm>
            <a:off x="2247265" y="1802130"/>
            <a:ext cx="1082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8" idx="1"/>
          </p:cNvCxnSpPr>
          <p:nvPr/>
        </p:nvCxnSpPr>
        <p:spPr>
          <a:xfrm>
            <a:off x="5135245" y="1802130"/>
            <a:ext cx="1246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4" idx="1"/>
          </p:cNvCxnSpPr>
          <p:nvPr/>
        </p:nvCxnSpPr>
        <p:spPr>
          <a:xfrm>
            <a:off x="8187055" y="1802130"/>
            <a:ext cx="1082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240405"/>
            <a:ext cx="1914525" cy="143827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40" y="3240405"/>
            <a:ext cx="2000250" cy="9334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3240405"/>
            <a:ext cx="2009775" cy="115252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30" y="3240405"/>
            <a:ext cx="2000250" cy="134302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Start</a:t>
            </a:r>
            <a:r>
              <a:rPr lang="zh-CN" altLang="en-US" smtClean="0"/>
              <a:t>场景启动顺序</a:t>
            </a:r>
            <a:r>
              <a:rPr lang="en-US" altLang="zh-CN" smtClean="0"/>
              <a:t>(GameMgr)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" name="Oval 72"/>
          <p:cNvSpPr/>
          <p:nvPr/>
        </p:nvSpPr>
        <p:spPr>
          <a:xfrm>
            <a:off x="10375900" y="2112963"/>
            <a:ext cx="876300" cy="862012"/>
          </a:xfrm>
          <a:prstGeom prst="ellipse">
            <a:avLst/>
          </a:prstGeom>
          <a:solidFill>
            <a:srgbClr val="003A6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anchor="ctr"/>
          <a:lstStyle/>
          <a:p>
            <a:pPr algn="ctr">
              <a:defRPr/>
            </a:pPr>
            <a:endParaRPr lang="en-US" sz="3200" dirty="0">
              <a:solidFill>
                <a:srgbClr val="0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960" y="148336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4260" y="1617980"/>
            <a:ext cx="740283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ApplicationFacade.Instance.RegisterMediator(new GameManagerMediator(Mediators.GAMEMGR_MEDIATOR, this));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41960" y="2225675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启动资源管理器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4260" y="2360295"/>
            <a:ext cx="160401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ResourcesMgr.Instance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441960" y="3110865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定时器初始化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4260" y="3245485"/>
            <a:ext cx="145923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Timer.Instance.Init();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41960" y="3896995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设置不移除内容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4260" y="3803015"/>
            <a:ext cx="3268980" cy="824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mainCamera = Camera.main;</a:t>
            </a:r>
            <a:endParaRPr lang="zh-CN" altLang="en-US" sz="1200"/>
          </a:p>
          <a:p>
            <a:pPr algn="l"/>
            <a:r>
              <a:rPr lang="zh-CN" altLang="en-US" sz="1200"/>
              <a:t>DontDestroyOnLoad(this);</a:t>
            </a:r>
            <a:endParaRPr lang="zh-CN" altLang="en-US" sz="1200"/>
          </a:p>
          <a:p>
            <a:pPr algn="l"/>
            <a:r>
              <a:rPr lang="zh-CN" altLang="en-US" sz="1200"/>
              <a:t>DontDestroyOnLoad(mainCamera);</a:t>
            </a:r>
            <a:endParaRPr lang="zh-CN" altLang="en-US" sz="1200"/>
          </a:p>
          <a:p>
            <a:pPr algn="l"/>
            <a:r>
              <a:rPr lang="zh-CN" altLang="en-US" sz="1200"/>
              <a:t>DontDestroyOnLoad(UIManager.Instance.UiRoot);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41960" y="481457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注册窗口管理类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4260" y="4814570"/>
            <a:ext cx="4714875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UIManager.Instance.RegisterUI(UIViewID.LOGIN_VIEW, new LoginView());</a:t>
            </a:r>
            <a:endParaRPr lang="zh-CN" altLang="en-US" sz="1200"/>
          </a:p>
          <a:p>
            <a:pPr algn="l"/>
            <a:r>
              <a:rPr lang="zh-CN" altLang="en-US" sz="1200"/>
              <a:t>UIManager.Instance.RegisterUI(UIViewID.HALL_VIEW,new HallView());</a:t>
            </a:r>
            <a:endParaRPr lang="zh-CN" altLang="en-US" sz="1200"/>
          </a:p>
          <a:p>
            <a:pPr algn="l"/>
            <a:r>
              <a:rPr lang="en-US" altLang="zh-CN" sz="1200"/>
              <a:t>...</a:t>
            </a:r>
            <a:endParaRPr lang="en-US" altLang="zh-CN" sz="1200"/>
          </a:p>
        </p:txBody>
      </p:sp>
      <p:cxnSp>
        <p:nvCxnSpPr>
          <p:cNvPr id="28" name="曲线连接符 27"/>
          <p:cNvCxnSpPr>
            <a:stCxn id="4" idx="1"/>
            <a:endCxn id="10" idx="1"/>
          </p:cNvCxnSpPr>
          <p:nvPr/>
        </p:nvCxnSpPr>
        <p:spPr>
          <a:xfrm rot="10800000" flipV="1">
            <a:off x="441960" y="1801495"/>
            <a:ext cx="3175" cy="742315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0800000" flipV="1">
            <a:off x="438785" y="2636520"/>
            <a:ext cx="3175" cy="742315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10800000" flipV="1">
            <a:off x="435610" y="3455035"/>
            <a:ext cx="3175" cy="742315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 flipV="1">
            <a:off x="445135" y="4368165"/>
            <a:ext cx="3175" cy="742315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5610" y="5732780"/>
            <a:ext cx="1805305" cy="636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启动登录场景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47265" y="5790565"/>
            <a:ext cx="595757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 ApplicationFacade.Instance.SendNotification(NotificationConstant.COMM_GAMEMGR_INIT);</a:t>
            </a:r>
            <a:endParaRPr lang="zh-CN" altLang="en-US" sz="1200"/>
          </a:p>
        </p:txBody>
      </p:sp>
      <p:cxnSp>
        <p:nvCxnSpPr>
          <p:cNvPr id="35" name="曲线连接符 34"/>
          <p:cNvCxnSpPr/>
          <p:nvPr/>
        </p:nvCxnSpPr>
        <p:spPr>
          <a:xfrm rot="10800000" flipV="1">
            <a:off x="432435" y="5180330"/>
            <a:ext cx="3175" cy="742315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ApplicationFacade 执行流程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328863" y="2662238"/>
            <a:ext cx="15541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335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your text here. Add your text here. </a:t>
            </a:r>
            <a:endParaRPr lang="zh-CN" altLang="en-US" sz="1335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1187450"/>
            <a:ext cx="5666740" cy="1895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3561080"/>
            <a:ext cx="6533515" cy="176212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GameManagerCommand执行流程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328863" y="2662238"/>
            <a:ext cx="15541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335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your text here. Add your text here. </a:t>
            </a:r>
            <a:endParaRPr lang="zh-CN" altLang="en-US" sz="1335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1234440"/>
            <a:ext cx="11733530" cy="379031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1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ym typeface="+mn-ea"/>
              </a:rPr>
              <a:t>GameMgr</a:t>
            </a:r>
            <a:r>
              <a:rPr lang="zh-CN" altLang="en-US" smtClean="0">
                <a:sym typeface="+mn-ea"/>
              </a:rPr>
              <a:t>内的公用方法</a:t>
            </a:r>
            <a:endParaRPr lang="zh-CN" altLang="en-US" smtClean="0">
              <a:sym typeface="+mn-ea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1094105"/>
            <a:ext cx="5057140" cy="96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243455"/>
            <a:ext cx="5238115" cy="9810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10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alpha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5914</Words>
  <Application>WPS 演示</Application>
  <PresentationFormat>自定义</PresentationFormat>
  <Paragraphs>436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 Light</vt:lpstr>
      <vt:lpstr>华文细黑</vt:lpstr>
      <vt:lpstr>微软雅黑</vt:lpstr>
      <vt:lpstr>Impact</vt:lpstr>
      <vt:lpstr>Dotum</vt:lpstr>
      <vt:lpstr>Segoe UI Light</vt:lpstr>
      <vt:lpstr>等线</vt:lpstr>
      <vt:lpstr>Segoe Print</vt:lpstr>
      <vt:lpstr>等线</vt:lpstr>
      <vt:lpstr>第一PPT，www.1ppt.com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113</cp:revision>
  <dcterms:created xsi:type="dcterms:W3CDTF">2015-04-21T03:02:00Z</dcterms:created>
  <dcterms:modified xsi:type="dcterms:W3CDTF">2017-05-08T08:23:24Z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