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en-A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75"/>
    <p:restoredTop sz="94709"/>
  </p:normalViewPr>
  <p:slideViewPr>
    <p:cSldViewPr snapToGrid="0" snapToObjects="1">
      <p:cViewPr varScale="1">
        <p:scale>
          <a:sx n="143" d="100"/>
          <a:sy n="143" d="100"/>
        </p:scale>
        <p:origin x="26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E383E-DC47-844D-A926-FDBE35262E5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14FF73BB-15C5-8642-86C4-F41C5F4C75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103C6A50-15D0-ED4B-A987-E61E91ED87AC}"/>
              </a:ext>
            </a:extLst>
          </p:cNvPr>
          <p:cNvSpPr>
            <a:spLocks noGrp="1"/>
          </p:cNvSpPr>
          <p:nvPr>
            <p:ph type="dt" sz="half" idx="10"/>
          </p:nvPr>
        </p:nvSpPr>
        <p:spPr/>
        <p:txBody>
          <a:bodyPr/>
          <a:lstStyle/>
          <a:p>
            <a:fld id="{E30499D9-1BFC-0241-B783-EF1B60557E44}" type="datetimeFigureOut">
              <a:rPr lang="en-GB" smtClean="0"/>
              <a:t>17/11/2021</a:t>
            </a:fld>
            <a:endParaRPr lang="en-GB"/>
          </a:p>
        </p:txBody>
      </p:sp>
      <p:sp>
        <p:nvSpPr>
          <p:cNvPr id="5" name="Footer Placeholder 4">
            <a:extLst>
              <a:ext uri="{FF2B5EF4-FFF2-40B4-BE49-F238E27FC236}">
                <a16:creationId xmlns:a16="http://schemas.microsoft.com/office/drawing/2014/main" id="{2DBFCC3B-B2E1-BC43-AA05-66DE8EACEC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F13682-94AC-B644-A924-D1B76D81E8DB}"/>
              </a:ext>
            </a:extLst>
          </p:cNvPr>
          <p:cNvSpPr>
            <a:spLocks noGrp="1"/>
          </p:cNvSpPr>
          <p:nvPr>
            <p:ph type="sldNum" sz="quarter" idx="12"/>
          </p:nvPr>
        </p:nvSpPr>
        <p:spPr/>
        <p:txBody>
          <a:bodyPr/>
          <a:lstStyle/>
          <a:p>
            <a:fld id="{4CF8EA77-4542-B444-B907-EE0796A4E1B9}" type="slidenum">
              <a:rPr lang="en-GB" smtClean="0"/>
              <a:t>‹#›</a:t>
            </a:fld>
            <a:endParaRPr lang="en-GB"/>
          </a:p>
        </p:txBody>
      </p:sp>
    </p:spTree>
    <p:extLst>
      <p:ext uri="{BB962C8B-B14F-4D97-AF65-F5344CB8AC3E}">
        <p14:creationId xmlns:p14="http://schemas.microsoft.com/office/powerpoint/2010/main" val="1133614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595C6-E805-4046-B050-B8E343760BD5}"/>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73BB421C-20A0-DA44-B587-E7AB5216273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2007466-C141-0D49-8C0E-2C81BA4D0BF3}"/>
              </a:ext>
            </a:extLst>
          </p:cNvPr>
          <p:cNvSpPr>
            <a:spLocks noGrp="1"/>
          </p:cNvSpPr>
          <p:nvPr>
            <p:ph type="dt" sz="half" idx="10"/>
          </p:nvPr>
        </p:nvSpPr>
        <p:spPr/>
        <p:txBody>
          <a:bodyPr/>
          <a:lstStyle/>
          <a:p>
            <a:fld id="{E30499D9-1BFC-0241-B783-EF1B60557E44}" type="datetimeFigureOut">
              <a:rPr lang="en-GB" smtClean="0"/>
              <a:t>17/11/2021</a:t>
            </a:fld>
            <a:endParaRPr lang="en-GB"/>
          </a:p>
        </p:txBody>
      </p:sp>
      <p:sp>
        <p:nvSpPr>
          <p:cNvPr id="5" name="Footer Placeholder 4">
            <a:extLst>
              <a:ext uri="{FF2B5EF4-FFF2-40B4-BE49-F238E27FC236}">
                <a16:creationId xmlns:a16="http://schemas.microsoft.com/office/drawing/2014/main" id="{93B40CA0-3C9C-DE4E-961B-DA3EADB2BE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352379-BE6C-4E46-89FA-8FECA484ADA4}"/>
              </a:ext>
            </a:extLst>
          </p:cNvPr>
          <p:cNvSpPr>
            <a:spLocks noGrp="1"/>
          </p:cNvSpPr>
          <p:nvPr>
            <p:ph type="sldNum" sz="quarter" idx="12"/>
          </p:nvPr>
        </p:nvSpPr>
        <p:spPr/>
        <p:txBody>
          <a:bodyPr/>
          <a:lstStyle/>
          <a:p>
            <a:fld id="{4CF8EA77-4542-B444-B907-EE0796A4E1B9}" type="slidenum">
              <a:rPr lang="en-GB" smtClean="0"/>
              <a:t>‹#›</a:t>
            </a:fld>
            <a:endParaRPr lang="en-GB"/>
          </a:p>
        </p:txBody>
      </p:sp>
    </p:spTree>
    <p:extLst>
      <p:ext uri="{BB962C8B-B14F-4D97-AF65-F5344CB8AC3E}">
        <p14:creationId xmlns:p14="http://schemas.microsoft.com/office/powerpoint/2010/main" val="131226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8FED93-B73C-904E-B3F8-D4580673F346}"/>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30236C5F-25DB-A245-A823-E59C256202C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C272920-CB54-3A48-8A0F-85C91A9D82B9}"/>
              </a:ext>
            </a:extLst>
          </p:cNvPr>
          <p:cNvSpPr>
            <a:spLocks noGrp="1"/>
          </p:cNvSpPr>
          <p:nvPr>
            <p:ph type="dt" sz="half" idx="10"/>
          </p:nvPr>
        </p:nvSpPr>
        <p:spPr/>
        <p:txBody>
          <a:bodyPr/>
          <a:lstStyle/>
          <a:p>
            <a:fld id="{E30499D9-1BFC-0241-B783-EF1B60557E44}" type="datetimeFigureOut">
              <a:rPr lang="en-GB" smtClean="0"/>
              <a:t>17/11/2021</a:t>
            </a:fld>
            <a:endParaRPr lang="en-GB"/>
          </a:p>
        </p:txBody>
      </p:sp>
      <p:sp>
        <p:nvSpPr>
          <p:cNvPr id="5" name="Footer Placeholder 4">
            <a:extLst>
              <a:ext uri="{FF2B5EF4-FFF2-40B4-BE49-F238E27FC236}">
                <a16:creationId xmlns:a16="http://schemas.microsoft.com/office/drawing/2014/main" id="{C3CE7A9E-2E65-3743-BC11-51078D56DE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33BAA0-6529-EA4E-B7CC-87AA6A701712}"/>
              </a:ext>
            </a:extLst>
          </p:cNvPr>
          <p:cNvSpPr>
            <a:spLocks noGrp="1"/>
          </p:cNvSpPr>
          <p:nvPr>
            <p:ph type="sldNum" sz="quarter" idx="12"/>
          </p:nvPr>
        </p:nvSpPr>
        <p:spPr/>
        <p:txBody>
          <a:bodyPr/>
          <a:lstStyle/>
          <a:p>
            <a:fld id="{4CF8EA77-4542-B444-B907-EE0796A4E1B9}" type="slidenum">
              <a:rPr lang="en-GB" smtClean="0"/>
              <a:t>‹#›</a:t>
            </a:fld>
            <a:endParaRPr lang="en-GB"/>
          </a:p>
        </p:txBody>
      </p:sp>
    </p:spTree>
    <p:extLst>
      <p:ext uri="{BB962C8B-B14F-4D97-AF65-F5344CB8AC3E}">
        <p14:creationId xmlns:p14="http://schemas.microsoft.com/office/powerpoint/2010/main" val="3542568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78312-3DDC-F24F-8821-A43644342778}"/>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001162D9-836A-664E-B4A3-E163114B0A0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1EB53C1-65A9-9542-984A-498CC0C73C9C}"/>
              </a:ext>
            </a:extLst>
          </p:cNvPr>
          <p:cNvSpPr>
            <a:spLocks noGrp="1"/>
          </p:cNvSpPr>
          <p:nvPr>
            <p:ph type="dt" sz="half" idx="10"/>
          </p:nvPr>
        </p:nvSpPr>
        <p:spPr/>
        <p:txBody>
          <a:bodyPr/>
          <a:lstStyle/>
          <a:p>
            <a:fld id="{E30499D9-1BFC-0241-B783-EF1B60557E44}" type="datetimeFigureOut">
              <a:rPr lang="en-GB" smtClean="0"/>
              <a:t>17/11/2021</a:t>
            </a:fld>
            <a:endParaRPr lang="en-GB"/>
          </a:p>
        </p:txBody>
      </p:sp>
      <p:sp>
        <p:nvSpPr>
          <p:cNvPr id="5" name="Footer Placeholder 4">
            <a:extLst>
              <a:ext uri="{FF2B5EF4-FFF2-40B4-BE49-F238E27FC236}">
                <a16:creationId xmlns:a16="http://schemas.microsoft.com/office/drawing/2014/main" id="{3CB0671F-E21A-A24E-9E4F-5A34E8B57A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7077C6-C998-5349-819F-CABC9920557B}"/>
              </a:ext>
            </a:extLst>
          </p:cNvPr>
          <p:cNvSpPr>
            <a:spLocks noGrp="1"/>
          </p:cNvSpPr>
          <p:nvPr>
            <p:ph type="sldNum" sz="quarter" idx="12"/>
          </p:nvPr>
        </p:nvSpPr>
        <p:spPr/>
        <p:txBody>
          <a:bodyPr/>
          <a:lstStyle/>
          <a:p>
            <a:fld id="{4CF8EA77-4542-B444-B907-EE0796A4E1B9}" type="slidenum">
              <a:rPr lang="en-GB" smtClean="0"/>
              <a:t>‹#›</a:t>
            </a:fld>
            <a:endParaRPr lang="en-GB"/>
          </a:p>
        </p:txBody>
      </p:sp>
    </p:spTree>
    <p:extLst>
      <p:ext uri="{BB962C8B-B14F-4D97-AF65-F5344CB8AC3E}">
        <p14:creationId xmlns:p14="http://schemas.microsoft.com/office/powerpoint/2010/main" val="1857265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E9E92-75FA-034B-8954-6061F99DC73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8F9E2D28-B527-AF44-AC16-34A1CD6CC4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AC83EAA-8BE8-B24B-B86B-0A4877A34C66}"/>
              </a:ext>
            </a:extLst>
          </p:cNvPr>
          <p:cNvSpPr>
            <a:spLocks noGrp="1"/>
          </p:cNvSpPr>
          <p:nvPr>
            <p:ph type="dt" sz="half" idx="10"/>
          </p:nvPr>
        </p:nvSpPr>
        <p:spPr/>
        <p:txBody>
          <a:bodyPr/>
          <a:lstStyle/>
          <a:p>
            <a:fld id="{E30499D9-1BFC-0241-B783-EF1B60557E44}" type="datetimeFigureOut">
              <a:rPr lang="en-GB" smtClean="0"/>
              <a:t>17/11/2021</a:t>
            </a:fld>
            <a:endParaRPr lang="en-GB"/>
          </a:p>
        </p:txBody>
      </p:sp>
      <p:sp>
        <p:nvSpPr>
          <p:cNvPr id="5" name="Footer Placeholder 4">
            <a:extLst>
              <a:ext uri="{FF2B5EF4-FFF2-40B4-BE49-F238E27FC236}">
                <a16:creationId xmlns:a16="http://schemas.microsoft.com/office/drawing/2014/main" id="{022C2A6E-17DF-6C4B-ABBB-8A38C5F1B2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BB454C-DB72-A640-BAF1-3760174C553A}"/>
              </a:ext>
            </a:extLst>
          </p:cNvPr>
          <p:cNvSpPr>
            <a:spLocks noGrp="1"/>
          </p:cNvSpPr>
          <p:nvPr>
            <p:ph type="sldNum" sz="quarter" idx="12"/>
          </p:nvPr>
        </p:nvSpPr>
        <p:spPr/>
        <p:txBody>
          <a:bodyPr/>
          <a:lstStyle/>
          <a:p>
            <a:fld id="{4CF8EA77-4542-B444-B907-EE0796A4E1B9}" type="slidenum">
              <a:rPr lang="en-GB" smtClean="0"/>
              <a:t>‹#›</a:t>
            </a:fld>
            <a:endParaRPr lang="en-GB"/>
          </a:p>
        </p:txBody>
      </p:sp>
    </p:spTree>
    <p:extLst>
      <p:ext uri="{BB962C8B-B14F-4D97-AF65-F5344CB8AC3E}">
        <p14:creationId xmlns:p14="http://schemas.microsoft.com/office/powerpoint/2010/main" val="4243970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FBD3-E60A-BE46-8FA6-2A253A0BC61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AAA5DA0-9326-2942-B1BD-14E3C122E88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6F870D9F-3730-BA47-B7F9-3660E396893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7C6B6C9F-0D15-3748-ADB7-8A06D81484B8}"/>
              </a:ext>
            </a:extLst>
          </p:cNvPr>
          <p:cNvSpPr>
            <a:spLocks noGrp="1"/>
          </p:cNvSpPr>
          <p:nvPr>
            <p:ph type="dt" sz="half" idx="10"/>
          </p:nvPr>
        </p:nvSpPr>
        <p:spPr/>
        <p:txBody>
          <a:bodyPr/>
          <a:lstStyle/>
          <a:p>
            <a:fld id="{E30499D9-1BFC-0241-B783-EF1B60557E44}" type="datetimeFigureOut">
              <a:rPr lang="en-GB" smtClean="0"/>
              <a:t>17/11/2021</a:t>
            </a:fld>
            <a:endParaRPr lang="en-GB"/>
          </a:p>
        </p:txBody>
      </p:sp>
      <p:sp>
        <p:nvSpPr>
          <p:cNvPr id="6" name="Footer Placeholder 5">
            <a:extLst>
              <a:ext uri="{FF2B5EF4-FFF2-40B4-BE49-F238E27FC236}">
                <a16:creationId xmlns:a16="http://schemas.microsoft.com/office/drawing/2014/main" id="{38A5AE38-E2A4-2347-B082-3976A201001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3D38206-8E10-B74E-AF5D-848D287C17FC}"/>
              </a:ext>
            </a:extLst>
          </p:cNvPr>
          <p:cNvSpPr>
            <a:spLocks noGrp="1"/>
          </p:cNvSpPr>
          <p:nvPr>
            <p:ph type="sldNum" sz="quarter" idx="12"/>
          </p:nvPr>
        </p:nvSpPr>
        <p:spPr/>
        <p:txBody>
          <a:bodyPr/>
          <a:lstStyle/>
          <a:p>
            <a:fld id="{4CF8EA77-4542-B444-B907-EE0796A4E1B9}" type="slidenum">
              <a:rPr lang="en-GB" smtClean="0"/>
              <a:t>‹#›</a:t>
            </a:fld>
            <a:endParaRPr lang="en-GB"/>
          </a:p>
        </p:txBody>
      </p:sp>
    </p:spTree>
    <p:extLst>
      <p:ext uri="{BB962C8B-B14F-4D97-AF65-F5344CB8AC3E}">
        <p14:creationId xmlns:p14="http://schemas.microsoft.com/office/powerpoint/2010/main" val="1961510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CF197-CDBA-AE41-95C9-78091019D096}"/>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FA18A636-9DC4-5241-AA8D-4EE138D8E0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2D0F199-EC13-1E40-8ECC-8837403B1C3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ABA6ED39-E74E-694D-83F2-EF4CFA9878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C41534C-9AFC-9E40-916C-BD3F43BC234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3103B3A9-1047-E44B-AF91-0BCED601A2D0}"/>
              </a:ext>
            </a:extLst>
          </p:cNvPr>
          <p:cNvSpPr>
            <a:spLocks noGrp="1"/>
          </p:cNvSpPr>
          <p:nvPr>
            <p:ph type="dt" sz="half" idx="10"/>
          </p:nvPr>
        </p:nvSpPr>
        <p:spPr/>
        <p:txBody>
          <a:bodyPr/>
          <a:lstStyle/>
          <a:p>
            <a:fld id="{E30499D9-1BFC-0241-B783-EF1B60557E44}" type="datetimeFigureOut">
              <a:rPr lang="en-GB" smtClean="0"/>
              <a:t>17/11/2021</a:t>
            </a:fld>
            <a:endParaRPr lang="en-GB"/>
          </a:p>
        </p:txBody>
      </p:sp>
      <p:sp>
        <p:nvSpPr>
          <p:cNvPr id="8" name="Footer Placeholder 7">
            <a:extLst>
              <a:ext uri="{FF2B5EF4-FFF2-40B4-BE49-F238E27FC236}">
                <a16:creationId xmlns:a16="http://schemas.microsoft.com/office/drawing/2014/main" id="{E73E9919-8B60-5643-BE98-BB115414358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9C18B2E-BF7C-2946-88E4-3FD27D7D07E9}"/>
              </a:ext>
            </a:extLst>
          </p:cNvPr>
          <p:cNvSpPr>
            <a:spLocks noGrp="1"/>
          </p:cNvSpPr>
          <p:nvPr>
            <p:ph type="sldNum" sz="quarter" idx="12"/>
          </p:nvPr>
        </p:nvSpPr>
        <p:spPr/>
        <p:txBody>
          <a:bodyPr/>
          <a:lstStyle/>
          <a:p>
            <a:fld id="{4CF8EA77-4542-B444-B907-EE0796A4E1B9}" type="slidenum">
              <a:rPr lang="en-GB" smtClean="0"/>
              <a:t>‹#›</a:t>
            </a:fld>
            <a:endParaRPr lang="en-GB"/>
          </a:p>
        </p:txBody>
      </p:sp>
    </p:spTree>
    <p:extLst>
      <p:ext uri="{BB962C8B-B14F-4D97-AF65-F5344CB8AC3E}">
        <p14:creationId xmlns:p14="http://schemas.microsoft.com/office/powerpoint/2010/main" val="3059383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CF64C-8A99-1F49-98A4-365B99963178}"/>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1BA692BC-37C3-A24B-B0BB-168C34343B92}"/>
              </a:ext>
            </a:extLst>
          </p:cNvPr>
          <p:cNvSpPr>
            <a:spLocks noGrp="1"/>
          </p:cNvSpPr>
          <p:nvPr>
            <p:ph type="dt" sz="half" idx="10"/>
          </p:nvPr>
        </p:nvSpPr>
        <p:spPr/>
        <p:txBody>
          <a:bodyPr/>
          <a:lstStyle/>
          <a:p>
            <a:fld id="{E30499D9-1BFC-0241-B783-EF1B60557E44}" type="datetimeFigureOut">
              <a:rPr lang="en-GB" smtClean="0"/>
              <a:t>17/11/2021</a:t>
            </a:fld>
            <a:endParaRPr lang="en-GB"/>
          </a:p>
        </p:txBody>
      </p:sp>
      <p:sp>
        <p:nvSpPr>
          <p:cNvPr id="4" name="Footer Placeholder 3">
            <a:extLst>
              <a:ext uri="{FF2B5EF4-FFF2-40B4-BE49-F238E27FC236}">
                <a16:creationId xmlns:a16="http://schemas.microsoft.com/office/drawing/2014/main" id="{836F2865-21FC-0E44-8489-E7B1C144D6B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A489211-1BBF-2246-8085-8E8710F2124F}"/>
              </a:ext>
            </a:extLst>
          </p:cNvPr>
          <p:cNvSpPr>
            <a:spLocks noGrp="1"/>
          </p:cNvSpPr>
          <p:nvPr>
            <p:ph type="sldNum" sz="quarter" idx="12"/>
          </p:nvPr>
        </p:nvSpPr>
        <p:spPr/>
        <p:txBody>
          <a:bodyPr/>
          <a:lstStyle/>
          <a:p>
            <a:fld id="{4CF8EA77-4542-B444-B907-EE0796A4E1B9}" type="slidenum">
              <a:rPr lang="en-GB" smtClean="0"/>
              <a:t>‹#›</a:t>
            </a:fld>
            <a:endParaRPr lang="en-GB"/>
          </a:p>
        </p:txBody>
      </p:sp>
    </p:spTree>
    <p:extLst>
      <p:ext uri="{BB962C8B-B14F-4D97-AF65-F5344CB8AC3E}">
        <p14:creationId xmlns:p14="http://schemas.microsoft.com/office/powerpoint/2010/main" val="306735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7FC76A-CB96-644B-83EC-C89A4FB1A172}"/>
              </a:ext>
            </a:extLst>
          </p:cNvPr>
          <p:cNvSpPr>
            <a:spLocks noGrp="1"/>
          </p:cNvSpPr>
          <p:nvPr>
            <p:ph type="dt" sz="half" idx="10"/>
          </p:nvPr>
        </p:nvSpPr>
        <p:spPr/>
        <p:txBody>
          <a:bodyPr/>
          <a:lstStyle/>
          <a:p>
            <a:fld id="{E30499D9-1BFC-0241-B783-EF1B60557E44}" type="datetimeFigureOut">
              <a:rPr lang="en-GB" smtClean="0"/>
              <a:t>17/11/2021</a:t>
            </a:fld>
            <a:endParaRPr lang="en-GB"/>
          </a:p>
        </p:txBody>
      </p:sp>
      <p:sp>
        <p:nvSpPr>
          <p:cNvPr id="3" name="Footer Placeholder 2">
            <a:extLst>
              <a:ext uri="{FF2B5EF4-FFF2-40B4-BE49-F238E27FC236}">
                <a16:creationId xmlns:a16="http://schemas.microsoft.com/office/drawing/2014/main" id="{36267C43-FFEF-E840-9403-D3CF3CEDEA1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CE80613-C603-5C44-BB07-2C09C05C1056}"/>
              </a:ext>
            </a:extLst>
          </p:cNvPr>
          <p:cNvSpPr>
            <a:spLocks noGrp="1"/>
          </p:cNvSpPr>
          <p:nvPr>
            <p:ph type="sldNum" sz="quarter" idx="12"/>
          </p:nvPr>
        </p:nvSpPr>
        <p:spPr/>
        <p:txBody>
          <a:bodyPr/>
          <a:lstStyle/>
          <a:p>
            <a:fld id="{4CF8EA77-4542-B444-B907-EE0796A4E1B9}" type="slidenum">
              <a:rPr lang="en-GB" smtClean="0"/>
              <a:t>‹#›</a:t>
            </a:fld>
            <a:endParaRPr lang="en-GB"/>
          </a:p>
        </p:txBody>
      </p:sp>
    </p:spTree>
    <p:extLst>
      <p:ext uri="{BB962C8B-B14F-4D97-AF65-F5344CB8AC3E}">
        <p14:creationId xmlns:p14="http://schemas.microsoft.com/office/powerpoint/2010/main" val="738364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17A4A-D7A1-374C-9DC0-83EB7CB4A50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6F4292FB-FE9B-C342-8A01-5046F0E0CD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6ED26670-B1EF-2D48-8A45-72E666555F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0A66BE6-2F90-094B-9917-FC40B2A403F5}"/>
              </a:ext>
            </a:extLst>
          </p:cNvPr>
          <p:cNvSpPr>
            <a:spLocks noGrp="1"/>
          </p:cNvSpPr>
          <p:nvPr>
            <p:ph type="dt" sz="half" idx="10"/>
          </p:nvPr>
        </p:nvSpPr>
        <p:spPr/>
        <p:txBody>
          <a:bodyPr/>
          <a:lstStyle/>
          <a:p>
            <a:fld id="{E30499D9-1BFC-0241-B783-EF1B60557E44}" type="datetimeFigureOut">
              <a:rPr lang="en-GB" smtClean="0"/>
              <a:t>17/11/2021</a:t>
            </a:fld>
            <a:endParaRPr lang="en-GB"/>
          </a:p>
        </p:txBody>
      </p:sp>
      <p:sp>
        <p:nvSpPr>
          <p:cNvPr id="6" name="Footer Placeholder 5">
            <a:extLst>
              <a:ext uri="{FF2B5EF4-FFF2-40B4-BE49-F238E27FC236}">
                <a16:creationId xmlns:a16="http://schemas.microsoft.com/office/drawing/2014/main" id="{4D3A8607-CA7C-164F-97DF-A482558A207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7A39119-6C9B-6B41-BD27-6E08360D1F6B}"/>
              </a:ext>
            </a:extLst>
          </p:cNvPr>
          <p:cNvSpPr>
            <a:spLocks noGrp="1"/>
          </p:cNvSpPr>
          <p:nvPr>
            <p:ph type="sldNum" sz="quarter" idx="12"/>
          </p:nvPr>
        </p:nvSpPr>
        <p:spPr/>
        <p:txBody>
          <a:bodyPr/>
          <a:lstStyle/>
          <a:p>
            <a:fld id="{4CF8EA77-4542-B444-B907-EE0796A4E1B9}" type="slidenum">
              <a:rPr lang="en-GB" smtClean="0"/>
              <a:t>‹#›</a:t>
            </a:fld>
            <a:endParaRPr lang="en-GB"/>
          </a:p>
        </p:txBody>
      </p:sp>
    </p:spTree>
    <p:extLst>
      <p:ext uri="{BB962C8B-B14F-4D97-AF65-F5344CB8AC3E}">
        <p14:creationId xmlns:p14="http://schemas.microsoft.com/office/powerpoint/2010/main" val="3710346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811E2-276D-E242-A6F2-C8640DC3F24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BE22BF11-8AF9-8040-94D1-0213E139CB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F9C7383-F529-964B-92B6-2159A71B3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E53333D-53A1-AD48-9986-6A39285CFD87}"/>
              </a:ext>
            </a:extLst>
          </p:cNvPr>
          <p:cNvSpPr>
            <a:spLocks noGrp="1"/>
          </p:cNvSpPr>
          <p:nvPr>
            <p:ph type="dt" sz="half" idx="10"/>
          </p:nvPr>
        </p:nvSpPr>
        <p:spPr/>
        <p:txBody>
          <a:bodyPr/>
          <a:lstStyle/>
          <a:p>
            <a:fld id="{E30499D9-1BFC-0241-B783-EF1B60557E44}" type="datetimeFigureOut">
              <a:rPr lang="en-GB" smtClean="0"/>
              <a:t>17/11/2021</a:t>
            </a:fld>
            <a:endParaRPr lang="en-GB"/>
          </a:p>
        </p:txBody>
      </p:sp>
      <p:sp>
        <p:nvSpPr>
          <p:cNvPr id="6" name="Footer Placeholder 5">
            <a:extLst>
              <a:ext uri="{FF2B5EF4-FFF2-40B4-BE49-F238E27FC236}">
                <a16:creationId xmlns:a16="http://schemas.microsoft.com/office/drawing/2014/main" id="{89D665BB-D536-CD46-BD7F-B973F67D4CE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0FFED00-DB98-6342-AA8C-AC2B6DF9A54E}"/>
              </a:ext>
            </a:extLst>
          </p:cNvPr>
          <p:cNvSpPr>
            <a:spLocks noGrp="1"/>
          </p:cNvSpPr>
          <p:nvPr>
            <p:ph type="sldNum" sz="quarter" idx="12"/>
          </p:nvPr>
        </p:nvSpPr>
        <p:spPr/>
        <p:txBody>
          <a:bodyPr/>
          <a:lstStyle/>
          <a:p>
            <a:fld id="{4CF8EA77-4542-B444-B907-EE0796A4E1B9}" type="slidenum">
              <a:rPr lang="en-GB" smtClean="0"/>
              <a:t>‹#›</a:t>
            </a:fld>
            <a:endParaRPr lang="en-GB"/>
          </a:p>
        </p:txBody>
      </p:sp>
    </p:spTree>
    <p:extLst>
      <p:ext uri="{BB962C8B-B14F-4D97-AF65-F5344CB8AC3E}">
        <p14:creationId xmlns:p14="http://schemas.microsoft.com/office/powerpoint/2010/main" val="2833362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1658A1-96EA-4F4C-A20B-6127F17C15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C4418EF7-9979-AF44-93E3-68C6CD3672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040A202-83AF-7A46-B1A0-20FEC09BFD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0499D9-1BFC-0241-B783-EF1B60557E44}" type="datetimeFigureOut">
              <a:rPr lang="en-GB" smtClean="0"/>
              <a:t>17/11/2021</a:t>
            </a:fld>
            <a:endParaRPr lang="en-GB"/>
          </a:p>
        </p:txBody>
      </p:sp>
      <p:sp>
        <p:nvSpPr>
          <p:cNvPr id="5" name="Footer Placeholder 4">
            <a:extLst>
              <a:ext uri="{FF2B5EF4-FFF2-40B4-BE49-F238E27FC236}">
                <a16:creationId xmlns:a16="http://schemas.microsoft.com/office/drawing/2014/main" id="{39130F27-9F29-B84B-8C3E-DF70931954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1F259ED-6D6F-2043-BBA0-06B0F7CE1A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F8EA77-4542-B444-B907-EE0796A4E1B9}" type="slidenum">
              <a:rPr lang="en-GB" smtClean="0"/>
              <a:t>‹#›</a:t>
            </a:fld>
            <a:endParaRPr lang="en-GB"/>
          </a:p>
        </p:txBody>
      </p:sp>
    </p:spTree>
    <p:extLst>
      <p:ext uri="{BB962C8B-B14F-4D97-AF65-F5344CB8AC3E}">
        <p14:creationId xmlns:p14="http://schemas.microsoft.com/office/powerpoint/2010/main" val="638664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A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rxiv.org/pdf/1904.11619.pdf" TargetMode="External"/><Relationship Id="rId2" Type="http://schemas.openxmlformats.org/officeDocument/2006/relationships/hyperlink" Target="https://arxiv.org/abs/2107.12469" TargetMode="External"/><Relationship Id="rId1" Type="http://schemas.openxmlformats.org/officeDocument/2006/relationships/slideLayout" Target="../slideLayouts/slideLayout2.xml"/><Relationship Id="rId5" Type="http://schemas.openxmlformats.org/officeDocument/2006/relationships/hyperlink" Target="https://ieeexplore.ieee.org/document/8556642" TargetMode="External"/><Relationship Id="rId4" Type="http://schemas.openxmlformats.org/officeDocument/2006/relationships/hyperlink" Target="https://ieeexplore.ieee.org/document/9369386/algorithms"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arxiv.org/abs/2009.08835"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FBAAF-C08B-984D-9E1B-5EF4AB7398F7}"/>
              </a:ext>
            </a:extLst>
          </p:cNvPr>
          <p:cNvSpPr>
            <a:spLocks noGrp="1"/>
          </p:cNvSpPr>
          <p:nvPr>
            <p:ph type="ctrTitle"/>
          </p:nvPr>
        </p:nvSpPr>
        <p:spPr/>
        <p:txBody>
          <a:bodyPr/>
          <a:lstStyle/>
          <a:p>
            <a:r>
              <a:rPr lang="en-GB" dirty="0"/>
              <a:t>1ST PRESENTATION: BASICS AND RELATED WORK</a:t>
            </a:r>
          </a:p>
        </p:txBody>
      </p:sp>
      <p:sp>
        <p:nvSpPr>
          <p:cNvPr id="3" name="Subtitle 2">
            <a:extLst>
              <a:ext uri="{FF2B5EF4-FFF2-40B4-BE49-F238E27FC236}">
                <a16:creationId xmlns:a16="http://schemas.microsoft.com/office/drawing/2014/main" id="{C4C4A67A-A53B-7F49-971E-ECF0362DB254}"/>
              </a:ext>
            </a:extLst>
          </p:cNvPr>
          <p:cNvSpPr>
            <a:spLocks noGrp="1"/>
          </p:cNvSpPr>
          <p:nvPr>
            <p:ph type="subTitle" idx="1"/>
          </p:nvPr>
        </p:nvSpPr>
        <p:spPr/>
        <p:txBody>
          <a:bodyPr/>
          <a:lstStyle/>
          <a:p>
            <a:r>
              <a:rPr lang="en-GB" dirty="0"/>
              <a:t>Group C9</a:t>
            </a:r>
          </a:p>
          <a:p>
            <a:endParaRPr lang="en-GB" dirty="0"/>
          </a:p>
        </p:txBody>
      </p:sp>
    </p:spTree>
    <p:extLst>
      <p:ext uri="{BB962C8B-B14F-4D97-AF65-F5344CB8AC3E}">
        <p14:creationId xmlns:p14="http://schemas.microsoft.com/office/powerpoint/2010/main" val="2501372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1E15B-8677-114B-9B5C-E255787A8079}"/>
              </a:ext>
            </a:extLst>
          </p:cNvPr>
          <p:cNvSpPr>
            <a:spLocks noGrp="1"/>
          </p:cNvSpPr>
          <p:nvPr>
            <p:ph type="title"/>
          </p:nvPr>
        </p:nvSpPr>
        <p:spPr/>
        <p:txBody>
          <a:bodyPr/>
          <a:lstStyle/>
          <a:p>
            <a:r>
              <a:rPr lang="en-GB" dirty="0"/>
              <a:t>Main problems/tasks</a:t>
            </a:r>
          </a:p>
        </p:txBody>
      </p:sp>
      <p:sp>
        <p:nvSpPr>
          <p:cNvPr id="3" name="Content Placeholder 2">
            <a:extLst>
              <a:ext uri="{FF2B5EF4-FFF2-40B4-BE49-F238E27FC236}">
                <a16:creationId xmlns:a16="http://schemas.microsoft.com/office/drawing/2014/main" id="{2B65B211-0DE8-8D4D-B4C4-2542062E0D17}"/>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18724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301A-450D-594E-96E3-EB9F39E7691F}"/>
              </a:ext>
            </a:extLst>
          </p:cNvPr>
          <p:cNvSpPr>
            <a:spLocks noGrp="1"/>
          </p:cNvSpPr>
          <p:nvPr>
            <p:ph type="title"/>
          </p:nvPr>
        </p:nvSpPr>
        <p:spPr/>
        <p:txBody>
          <a:bodyPr/>
          <a:lstStyle/>
          <a:p>
            <a:r>
              <a:rPr lang="en-GB" dirty="0"/>
              <a:t>Overview scientific papers</a:t>
            </a:r>
          </a:p>
        </p:txBody>
      </p:sp>
      <p:sp>
        <p:nvSpPr>
          <p:cNvPr id="3" name="Content Placeholder 2">
            <a:extLst>
              <a:ext uri="{FF2B5EF4-FFF2-40B4-BE49-F238E27FC236}">
                <a16:creationId xmlns:a16="http://schemas.microsoft.com/office/drawing/2014/main" id="{049DD2FC-FAFA-C94C-A960-34A207F06461}"/>
              </a:ext>
            </a:extLst>
          </p:cNvPr>
          <p:cNvSpPr>
            <a:spLocks noGrp="1"/>
          </p:cNvSpPr>
          <p:nvPr>
            <p:ph idx="1"/>
          </p:nvPr>
        </p:nvSpPr>
        <p:spPr/>
        <p:txBody>
          <a:bodyPr>
            <a:normAutofit lnSpcReduction="10000"/>
          </a:bodyPr>
          <a:lstStyle/>
          <a:p>
            <a:r>
              <a:rPr lang="en-GB" sz="1600" dirty="0" err="1"/>
              <a:t>SaRNet</a:t>
            </a:r>
            <a:r>
              <a:rPr lang="en-GB" sz="1600" dirty="0"/>
              <a:t>: A Dataset for Deep Learning Assisted Search and Rescue with Satellite Imagery - </a:t>
            </a:r>
            <a:r>
              <a:rPr lang="en-GB" sz="1600" dirty="0">
                <a:hlinkClick r:id="rId2"/>
              </a:rPr>
              <a:t>https://arxiv.org/abs/2107.12469</a:t>
            </a:r>
            <a:r>
              <a:rPr lang="en-GB" sz="1600" dirty="0"/>
              <a:t> </a:t>
            </a:r>
          </a:p>
          <a:p>
            <a:pPr lvl="1"/>
            <a:r>
              <a:rPr lang="en-GB" sz="1400" dirty="0"/>
              <a:t>Exploring similar dataset and its usage</a:t>
            </a:r>
          </a:p>
          <a:p>
            <a:r>
              <a:rPr lang="en-GB" sz="1600" dirty="0"/>
              <a:t>Small Target Detection for Search and Rescue Operations using Distributed Deep Learning and Synthetic Data Generation - </a:t>
            </a:r>
            <a:r>
              <a:rPr lang="en-GB" sz="1600" dirty="0">
                <a:hlinkClick r:id="rId3"/>
              </a:rPr>
              <a:t>https://arxiv.org/pdf/1904.11619.pdf</a:t>
            </a:r>
            <a:r>
              <a:rPr lang="en-GB" sz="1600" dirty="0"/>
              <a:t> </a:t>
            </a:r>
          </a:p>
          <a:p>
            <a:pPr lvl="1"/>
            <a:r>
              <a:rPr lang="en-GB" sz="1400" dirty="0"/>
              <a:t>“We combined image segmentation, enhancement, and convolution neural networks to reduce detection time to detect small targets. We compared the performance between the auto-detection system and the human eye. Our system detected the target within 8 seconds, but the human eye detected the target within 25 seconds. Our systems also used synthetic data generation and data augmentation techniques to improve target detection accuracy”</a:t>
            </a:r>
          </a:p>
          <a:p>
            <a:r>
              <a:rPr lang="en-GB" sz="1600" dirty="0"/>
              <a:t>Automatic Person Detection in Search and Rescue Operations Using Deep CNN Detectors - </a:t>
            </a:r>
            <a:r>
              <a:rPr lang="en-GB" sz="1600" dirty="0">
                <a:hlinkClick r:id="rId4"/>
              </a:rPr>
              <a:t>https://ieeexplore.ieee.org/document/9369386/algorithms</a:t>
            </a:r>
            <a:r>
              <a:rPr lang="en-GB" sz="1600" dirty="0"/>
              <a:t>  </a:t>
            </a:r>
          </a:p>
          <a:p>
            <a:pPr lvl="1"/>
            <a:r>
              <a:rPr lang="en-GB" sz="1400" dirty="0"/>
              <a:t> In this paper, the reliability of existing state-of-the-art detectors such as Faster R-CNN, YOLOv4, </a:t>
            </a:r>
            <a:r>
              <a:rPr lang="en-GB" sz="1400" dirty="0" err="1"/>
              <a:t>RetinaNet</a:t>
            </a:r>
            <a:r>
              <a:rPr lang="en-GB" sz="1400" dirty="0"/>
              <a:t>, and Cascade R-CNN on a </a:t>
            </a:r>
            <a:r>
              <a:rPr lang="en-GB" sz="1400" dirty="0" err="1"/>
              <a:t>VisDrone</a:t>
            </a:r>
            <a:r>
              <a:rPr lang="en-GB" sz="1400" dirty="0"/>
              <a:t> benchmark and custom-made dataset SARD build to simulate rescue scenes was investigated. After training the models on selected datasets, detection results were compared. Because of the high speed and accuracy and the small number of false detections, the YOLOv4 detector was chosen for further examination. […] YOLOv4 has achieved the best detection performances </a:t>
            </a:r>
          </a:p>
          <a:p>
            <a:r>
              <a:rPr lang="en-GB" sz="1700" b="1" dirty="0"/>
              <a:t>Deep Reinforcement Learning for Autonomous Search and Rescue - </a:t>
            </a:r>
            <a:r>
              <a:rPr lang="en-GB" sz="1700" b="1" dirty="0">
                <a:hlinkClick r:id="rId5"/>
              </a:rPr>
              <a:t>https://ieeexplore.ieee.org/document/8556642</a:t>
            </a:r>
            <a:r>
              <a:rPr lang="en-GB" sz="1700" b="1" dirty="0"/>
              <a:t> </a:t>
            </a:r>
          </a:p>
          <a:p>
            <a:pPr lvl="1"/>
            <a:r>
              <a:rPr lang="en-GB" sz="1500" dirty="0"/>
              <a:t>The prototype successfully demonstrated the feasibility of using an artificial intelligence to direct unmanned aerial vehicles to search. […] However, given the real-time, real-physics nature of a single simulated run, training time simply takes too long, inhibiting the success rate of the intelligent system</a:t>
            </a:r>
          </a:p>
          <a:p>
            <a:pPr lvl="1"/>
            <a:endParaRPr lang="en-GB" b="1" dirty="0"/>
          </a:p>
          <a:p>
            <a:endParaRPr lang="en-GB" sz="1800" dirty="0"/>
          </a:p>
          <a:p>
            <a:pPr lvl="1"/>
            <a:endParaRPr lang="en-GB" sz="1400" dirty="0"/>
          </a:p>
          <a:p>
            <a:pPr lvl="1"/>
            <a:endParaRPr lang="en-GB" sz="1400" dirty="0"/>
          </a:p>
        </p:txBody>
      </p:sp>
    </p:spTree>
    <p:extLst>
      <p:ext uri="{BB962C8B-B14F-4D97-AF65-F5344CB8AC3E}">
        <p14:creationId xmlns:p14="http://schemas.microsoft.com/office/powerpoint/2010/main" val="3135313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301A-450D-594E-96E3-EB9F39E7691F}"/>
              </a:ext>
            </a:extLst>
          </p:cNvPr>
          <p:cNvSpPr>
            <a:spLocks noGrp="1"/>
          </p:cNvSpPr>
          <p:nvPr>
            <p:ph type="title"/>
          </p:nvPr>
        </p:nvSpPr>
        <p:spPr/>
        <p:txBody>
          <a:bodyPr/>
          <a:lstStyle/>
          <a:p>
            <a:r>
              <a:rPr lang="en-GB" dirty="0"/>
              <a:t>Overview scientific papers</a:t>
            </a:r>
          </a:p>
        </p:txBody>
      </p:sp>
      <p:sp>
        <p:nvSpPr>
          <p:cNvPr id="3" name="Content Placeholder 2">
            <a:extLst>
              <a:ext uri="{FF2B5EF4-FFF2-40B4-BE49-F238E27FC236}">
                <a16:creationId xmlns:a16="http://schemas.microsoft.com/office/drawing/2014/main" id="{049DD2FC-FAFA-C94C-A960-34A207F06461}"/>
              </a:ext>
            </a:extLst>
          </p:cNvPr>
          <p:cNvSpPr>
            <a:spLocks noGrp="1"/>
          </p:cNvSpPr>
          <p:nvPr>
            <p:ph idx="1"/>
          </p:nvPr>
        </p:nvSpPr>
        <p:spPr/>
        <p:txBody>
          <a:bodyPr>
            <a:normAutofit/>
          </a:bodyPr>
          <a:lstStyle/>
          <a:p>
            <a:r>
              <a:rPr lang="en-GB" sz="1600" dirty="0"/>
              <a:t>Search and Rescue with Airborne Optical Sectioning - </a:t>
            </a:r>
            <a:r>
              <a:rPr lang="en-GB" sz="1600" dirty="0">
                <a:hlinkClick r:id="rId2"/>
              </a:rPr>
              <a:t>https://arxiv.org/abs/2009.08835</a:t>
            </a:r>
            <a:r>
              <a:rPr lang="en-GB" sz="1600" dirty="0"/>
              <a:t> </a:t>
            </a:r>
          </a:p>
          <a:p>
            <a:pPr lvl="1"/>
            <a:r>
              <a:rPr lang="en-GB" sz="1400" dirty="0"/>
              <a:t>We show that automated person detection under occlusion conditions can be significantly improved by combining </a:t>
            </a:r>
            <a:r>
              <a:rPr lang="en-GB" sz="1400" dirty="0" err="1"/>
              <a:t>multiperspective</a:t>
            </a:r>
            <a:r>
              <a:rPr lang="en-GB" sz="1400" dirty="0"/>
              <a:t> images before classification. Here, we employed image integration by Airborne Optical Sectioning (AOS)—a synthetic aperture imaging technique that uses camera drones to capture unstructured thermal light fields—to achieve this with a precision/recall of 96/93%. Finding lost or injured people in dense forests is not generally feasible with thermal recordings, but becomes practical with use of AOS integral images.</a:t>
            </a:r>
          </a:p>
          <a:p>
            <a:endParaRPr lang="en-GB" sz="1800" dirty="0"/>
          </a:p>
          <a:p>
            <a:pPr lvl="1"/>
            <a:endParaRPr lang="en-GB" sz="1400" dirty="0"/>
          </a:p>
          <a:p>
            <a:pPr lvl="1"/>
            <a:endParaRPr lang="en-GB" sz="1400" dirty="0"/>
          </a:p>
        </p:txBody>
      </p:sp>
    </p:spTree>
    <p:extLst>
      <p:ext uri="{BB962C8B-B14F-4D97-AF65-F5344CB8AC3E}">
        <p14:creationId xmlns:p14="http://schemas.microsoft.com/office/powerpoint/2010/main" val="2293688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E7183-CA7F-E647-B585-80382C600342}"/>
              </a:ext>
            </a:extLst>
          </p:cNvPr>
          <p:cNvSpPr>
            <a:spLocks noGrp="1"/>
          </p:cNvSpPr>
          <p:nvPr>
            <p:ph type="title"/>
          </p:nvPr>
        </p:nvSpPr>
        <p:spPr/>
        <p:txBody>
          <a:bodyPr/>
          <a:lstStyle/>
          <a:p>
            <a:r>
              <a:rPr lang="en-GB" dirty="0"/>
              <a:t>Data</a:t>
            </a:r>
          </a:p>
        </p:txBody>
      </p:sp>
      <p:sp>
        <p:nvSpPr>
          <p:cNvPr id="3" name="Content Placeholder 2">
            <a:extLst>
              <a:ext uri="{FF2B5EF4-FFF2-40B4-BE49-F238E27FC236}">
                <a16:creationId xmlns:a16="http://schemas.microsoft.com/office/drawing/2014/main" id="{ADC36B61-3E9A-0A4A-BA23-746F7C0ADE90}"/>
              </a:ext>
            </a:extLst>
          </p:cNvPr>
          <p:cNvSpPr>
            <a:spLocks noGrp="1"/>
          </p:cNvSpPr>
          <p:nvPr>
            <p:ph idx="1"/>
          </p:nvPr>
        </p:nvSpPr>
        <p:spPr/>
        <p:txBody>
          <a:bodyPr/>
          <a:lstStyle/>
          <a:p>
            <a:r>
              <a:rPr lang="en-GB" dirty="0"/>
              <a:t>Basic exploration</a:t>
            </a:r>
          </a:p>
          <a:p>
            <a:endParaRPr lang="en-GB" dirty="0"/>
          </a:p>
        </p:txBody>
      </p:sp>
      <p:pic>
        <p:nvPicPr>
          <p:cNvPr id="4" name="Picture 3">
            <a:extLst>
              <a:ext uri="{FF2B5EF4-FFF2-40B4-BE49-F238E27FC236}">
                <a16:creationId xmlns:a16="http://schemas.microsoft.com/office/drawing/2014/main" id="{A3547670-8B23-4247-BC4A-9371B33B30DF}"/>
              </a:ext>
            </a:extLst>
          </p:cNvPr>
          <p:cNvPicPr>
            <a:picLocks noChangeAspect="1"/>
          </p:cNvPicPr>
          <p:nvPr/>
        </p:nvPicPr>
        <p:blipFill>
          <a:blip r:embed="rId2"/>
          <a:stretch>
            <a:fillRect/>
          </a:stretch>
        </p:blipFill>
        <p:spPr>
          <a:xfrm>
            <a:off x="2540000" y="2468561"/>
            <a:ext cx="6436078" cy="4201547"/>
          </a:xfrm>
          <a:prstGeom prst="rect">
            <a:avLst/>
          </a:prstGeom>
        </p:spPr>
      </p:pic>
    </p:spTree>
    <p:extLst>
      <p:ext uri="{BB962C8B-B14F-4D97-AF65-F5344CB8AC3E}">
        <p14:creationId xmlns:p14="http://schemas.microsoft.com/office/powerpoint/2010/main" val="3445542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TotalTime>
  <Words>433</Words>
  <Application>Microsoft Macintosh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1ST PRESENTATION: BASICS AND RELATED WORK</vt:lpstr>
      <vt:lpstr>Main problems/tasks</vt:lpstr>
      <vt:lpstr>Overview scientific papers</vt:lpstr>
      <vt:lpstr>Overview scientific papers</vt:lpstr>
      <vt:lpstr>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Deutsch Daniel</dc:creator>
  <cp:lastModifiedBy>Deutsch Daniel</cp:lastModifiedBy>
  <cp:revision>5</cp:revision>
  <dcterms:created xsi:type="dcterms:W3CDTF">2021-11-17T09:55:16Z</dcterms:created>
  <dcterms:modified xsi:type="dcterms:W3CDTF">2021-11-17T16:07:08Z</dcterms:modified>
</cp:coreProperties>
</file>