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383E-DC47-844D-A926-FDBE35262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F73BB-15C5-8642-86C4-F41C5F4C7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C6A50-15D0-ED4B-A987-E61E91ED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9D9-1BFC-0241-B783-EF1B60557E44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FCC3B-B2E1-BC43-AA05-66DE8EAC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13682-94AC-B644-A924-D1B76D81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EA77-4542-B444-B907-EE0796A4E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61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95C6-E805-4046-B050-B8E34376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B421C-20A0-DA44-B587-E7AB52162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07466-C141-0D49-8C0E-2C81BA4D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9D9-1BFC-0241-B783-EF1B60557E44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40CA0-3C9C-DE4E-961B-DA3EADB2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52379-BE6C-4E46-89FA-8FECA484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EA77-4542-B444-B907-EE0796A4E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2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FED93-B73C-904E-B3F8-D4580673F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36C5F-25DB-A245-A823-E59C25620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72920-CB54-3A48-8A0F-85C91A9D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9D9-1BFC-0241-B783-EF1B60557E44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E7A9E-2E65-3743-BC11-51078D56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3BAA0-6529-EA4E-B7CC-87AA6A70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EA77-4542-B444-B907-EE0796A4E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56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8312-3DDC-F24F-8821-A4364434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162D9-836A-664E-B4A3-E163114B0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B53C1-65A9-9542-984A-498CC0C7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9D9-1BFC-0241-B783-EF1B60557E44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0671F-E21A-A24E-9E4F-5A34E8B5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077C6-C998-5349-819F-CABC9920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EA77-4542-B444-B907-EE0796A4E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26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9E92-75FA-034B-8954-6061F99D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E2D28-B527-AF44-AC16-34A1CD6CC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3EAA-8BE8-B24B-B86B-0A4877A3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9D9-1BFC-0241-B783-EF1B60557E44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C2A6E-17DF-6C4B-ABBB-8A38C5F1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B454C-DB72-A640-BAF1-3760174C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EA77-4542-B444-B907-EE0796A4E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97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FBD3-E60A-BE46-8FA6-2A253A0B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5DA0-9326-2942-B1BD-14E3C122E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70D9F-3730-BA47-B7F9-3660E3968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6C9F-0D15-3748-ADB7-8A06D814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9D9-1BFC-0241-B783-EF1B60557E44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5AE38-E2A4-2347-B082-3976A201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38206-8E10-B74E-AF5D-848D287C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EA77-4542-B444-B907-EE0796A4E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51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F197-CDBA-AE41-95C9-78091019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8A636-9DC4-5241-AA8D-4EE138D8E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0F199-EC13-1E40-8ECC-8837403B1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6ED39-E74E-694D-83F2-EF4CFA987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1534C-9AFC-9E40-916C-BD3F43BC2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3B3A9-1047-E44B-AF91-0BCED601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9D9-1BFC-0241-B783-EF1B60557E44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E9919-8B60-5643-BE98-BB115414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18B2E-BF7C-2946-88E4-3FD27D7D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EA77-4542-B444-B907-EE0796A4E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38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F64C-8A99-1F49-98A4-365B9996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692BC-37C3-A24B-B0BB-168C3434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9D9-1BFC-0241-B783-EF1B60557E44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F2865-21FC-0E44-8489-E7B1C144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89211-1BBF-2246-8085-8E8710F2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EA77-4542-B444-B907-EE0796A4E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3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FC76A-CB96-644B-83EC-C89A4FB1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9D9-1BFC-0241-B783-EF1B60557E44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267C43-FFEF-E840-9403-D3CF3CED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80613-C603-5C44-BB07-2C09C05C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EA77-4542-B444-B907-EE0796A4E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36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7A4A-D7A1-374C-9DC0-83EB7CB4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92FB-FE9B-C342-8A01-5046F0E0C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26670-B1EF-2D48-8A45-72E666555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66BE6-2F90-094B-9917-FC40B2A4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9D9-1BFC-0241-B783-EF1B60557E44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A8607-CA7C-164F-97DF-A482558A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39119-6C9B-6B41-BD27-6E08360D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EA77-4542-B444-B907-EE0796A4E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4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11E2-276D-E242-A6F2-C8640DC3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2BF11-8AF9-8040-94D1-0213E139C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C7383-F529-964B-92B6-2159A71B3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3333D-53A1-AD48-9986-6A39285C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99D9-1BFC-0241-B783-EF1B60557E44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665BB-D536-CD46-BD7F-B973F67D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FED00-DB98-6342-AA8C-AC2B6DF9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EA77-4542-B444-B907-EE0796A4E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36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658A1-96EA-4F4C-A20B-6127F17C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18EF7-9979-AF44-93E3-68C6CD367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A202-83AF-7A46-B1A0-20FEC09BF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499D9-1BFC-0241-B783-EF1B60557E44}" type="datetimeFigureOut">
              <a:rPr lang="en-GB" smtClean="0"/>
              <a:t>17/11/2021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30F27-9F29-B84B-8C3E-DF7093195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259ED-6D6F-2043-BBA0-06B0F7CE1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8EA77-4542-B444-B907-EE0796A4E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6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BAAF-C08B-984D-9E1B-5EF4AB739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1ST PRESENTATION: BASICS AND RELATED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4A67A-A53B-7F49-971E-ECF0362DB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C9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37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E15B-8677-114B-9B5C-E255787A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problems/tasks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B211-0DE8-8D4D-B4C4-2542062E0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2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301A-450D-594E-96E3-EB9F39E7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scientific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D2FC-FAFA-C94C-A960-34A207F06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1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7183-CA7F-E647-B585-80382C60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36B61-3E9A-0A4A-BA23-746F7C0A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1ST PRESENTATION: BASICS AND RELATED WORK</vt:lpstr>
      <vt:lpstr>Main problems/tasks</vt:lpstr>
      <vt:lpstr>Overview scientific papers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Deutsch Daniel</dc:creator>
  <cp:lastModifiedBy>Deutsch Daniel</cp:lastModifiedBy>
  <cp:revision>3</cp:revision>
  <dcterms:created xsi:type="dcterms:W3CDTF">2021-11-17T09:55:16Z</dcterms:created>
  <dcterms:modified xsi:type="dcterms:W3CDTF">2021-11-17T09:59:31Z</dcterms:modified>
</cp:coreProperties>
</file>