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608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218"/>
            <a:ext cx="9144000" cy="1604445"/>
          </a:xfrm>
        </p:spPr>
        <p:txBody>
          <a:bodyPr anchor="b"/>
          <a:lstStyle>
            <a:lvl1pPr algn="ctr"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20536"/>
            <a:ext cx="9144000" cy="1112657"/>
          </a:xfrm>
        </p:spPr>
        <p:txBody>
          <a:bodyPr/>
          <a:lstStyle>
            <a:lvl1pPr marL="0" indent="0" algn="ctr">
              <a:buNone/>
              <a:defRPr sz="1613"/>
            </a:lvl1pPr>
            <a:lvl2pPr marL="307238" indent="0" algn="ctr">
              <a:buNone/>
              <a:defRPr sz="1344"/>
            </a:lvl2pPr>
            <a:lvl3pPr marL="614477" indent="0" algn="ctr">
              <a:buNone/>
              <a:defRPr sz="1210"/>
            </a:lvl3pPr>
            <a:lvl4pPr marL="921715" indent="0" algn="ctr">
              <a:buNone/>
              <a:defRPr sz="1075"/>
            </a:lvl4pPr>
            <a:lvl5pPr marL="1228954" indent="0" algn="ctr">
              <a:buNone/>
              <a:defRPr sz="1075"/>
            </a:lvl5pPr>
            <a:lvl6pPr marL="1536192" indent="0" algn="ctr">
              <a:buNone/>
              <a:defRPr sz="1075"/>
            </a:lvl6pPr>
            <a:lvl7pPr marL="1843430" indent="0" algn="ctr">
              <a:buNone/>
              <a:defRPr sz="1075"/>
            </a:lvl7pPr>
            <a:lvl8pPr marL="2150669" indent="0" algn="ctr">
              <a:buNone/>
              <a:defRPr sz="1075"/>
            </a:lvl8pPr>
            <a:lvl9pPr marL="2457907" indent="0" algn="ctr">
              <a:buNone/>
              <a:defRPr sz="10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2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5361"/>
            <a:ext cx="2628900" cy="390550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5361"/>
            <a:ext cx="7734300" cy="390550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4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48929"/>
            <a:ext cx="10515600" cy="19170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84077"/>
            <a:ext cx="10515600" cy="1008112"/>
          </a:xfrm>
        </p:spPr>
        <p:txBody>
          <a:bodyPr/>
          <a:lstStyle>
            <a:lvl1pPr marL="0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1pPr>
            <a:lvl2pPr marL="30723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14477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3pPr>
            <a:lvl4pPr marL="921715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228954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536192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184343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15066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45790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6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803"/>
            <a:ext cx="5181600" cy="29240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803"/>
            <a:ext cx="5181600" cy="29240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5361"/>
            <a:ext cx="10515600" cy="8907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9726"/>
            <a:ext cx="5157787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83388"/>
            <a:ext cx="5157787" cy="24760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9726"/>
            <a:ext cx="5183188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83388"/>
            <a:ext cx="5183188" cy="24760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9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8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7234"/>
            <a:ext cx="3932237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63541"/>
            <a:ext cx="6172200" cy="3275031"/>
          </a:xfrm>
        </p:spPr>
        <p:txBody>
          <a:bodyPr/>
          <a:lstStyle>
            <a:lvl1pPr>
              <a:defRPr sz="2150"/>
            </a:lvl1pPr>
            <a:lvl2pPr>
              <a:defRPr sz="1882"/>
            </a:lvl2pPr>
            <a:lvl3pPr>
              <a:defRPr sz="1613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82554"/>
            <a:ext cx="3932237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7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7234"/>
            <a:ext cx="3932237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63541"/>
            <a:ext cx="6172200" cy="3275031"/>
          </a:xfrm>
        </p:spPr>
        <p:txBody>
          <a:bodyPr anchor="t"/>
          <a:lstStyle>
            <a:lvl1pPr marL="0" indent="0">
              <a:buNone/>
              <a:defRPr sz="2150"/>
            </a:lvl1pPr>
            <a:lvl2pPr marL="307238" indent="0">
              <a:buNone/>
              <a:defRPr sz="1882"/>
            </a:lvl2pPr>
            <a:lvl3pPr marL="614477" indent="0">
              <a:buNone/>
              <a:defRPr sz="1613"/>
            </a:lvl3pPr>
            <a:lvl4pPr marL="921715" indent="0">
              <a:buNone/>
              <a:defRPr sz="1344"/>
            </a:lvl4pPr>
            <a:lvl5pPr marL="1228954" indent="0">
              <a:buNone/>
              <a:defRPr sz="1344"/>
            </a:lvl5pPr>
            <a:lvl6pPr marL="1536192" indent="0">
              <a:buNone/>
              <a:defRPr sz="1344"/>
            </a:lvl6pPr>
            <a:lvl7pPr marL="1843430" indent="0">
              <a:buNone/>
              <a:defRPr sz="1344"/>
            </a:lvl7pPr>
            <a:lvl8pPr marL="2150669" indent="0">
              <a:buNone/>
              <a:defRPr sz="1344"/>
            </a:lvl8pPr>
            <a:lvl9pPr marL="2457907" indent="0">
              <a:buNone/>
              <a:defRPr sz="13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82554"/>
            <a:ext cx="3932237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5361"/>
            <a:ext cx="10515600" cy="89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6803"/>
            <a:ext cx="10515600" cy="292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71409"/>
            <a:ext cx="2743200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789D-4656-406E-AEEF-C6852698126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71409"/>
            <a:ext cx="4114800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71409"/>
            <a:ext cx="2743200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5E7B0-FED0-444B-BEBC-A14C3FAEB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0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4477" rtl="0" eaLnBrk="1" latinLnBrk="0" hangingPunct="1">
        <a:lnSpc>
          <a:spcPct val="90000"/>
        </a:lnSpc>
        <a:spcBef>
          <a:spcPct val="0"/>
        </a:spcBef>
        <a:buNone/>
        <a:defRPr sz="2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19" indent="-153619" algn="l" defTabSz="614477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89811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997050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1152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7238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447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1715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28954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36192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4343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B7B0AD-2005-154C-B852-4F4C5F1DBB83}"/>
              </a:ext>
            </a:extLst>
          </p:cNvPr>
          <p:cNvSpPr txBox="1"/>
          <p:nvPr/>
        </p:nvSpPr>
        <p:spPr>
          <a:xfrm>
            <a:off x="490247" y="4090162"/>
            <a:ext cx="3384230" cy="46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Blank Room (Depth Only)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D3F360-0884-309A-F3DC-E74278593E5A}"/>
              </a:ext>
            </a:extLst>
          </p:cNvPr>
          <p:cNvSpPr txBox="1"/>
          <p:nvPr/>
        </p:nvSpPr>
        <p:spPr>
          <a:xfrm>
            <a:off x="4853488" y="4090161"/>
            <a:ext cx="2549898" cy="46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Stage1 Generated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EC578C-657D-4A41-6EBB-0A995DAE17BF}"/>
              </a:ext>
            </a:extLst>
          </p:cNvPr>
          <p:cNvSpPr txBox="1"/>
          <p:nvPr/>
        </p:nvSpPr>
        <p:spPr>
          <a:xfrm>
            <a:off x="8871830" y="4090161"/>
            <a:ext cx="2491172" cy="46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Stage2 Generated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triangle">
            <a:hlinkClick r:id="" action="ppaction://media"/>
            <a:extLst>
              <a:ext uri="{FF2B5EF4-FFF2-40B4-BE49-F238E27FC236}">
                <a16:creationId xmlns:a16="http://schemas.microsoft.com/office/drawing/2014/main" id="{4C9030C0-1C9F-0E58-148A-2E103BAD0D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25083"/>
          <a:stretch/>
        </p:blipFill>
        <p:spPr>
          <a:xfrm>
            <a:off x="194842" y="151690"/>
            <a:ext cx="11802316" cy="39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10</Words>
  <Application>Microsoft Office PowerPoint</Application>
  <PresentationFormat>自定义</PresentationFormat>
  <Paragraphs>3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吴凯</dc:creator>
  <cp:lastModifiedBy>吴凯</cp:lastModifiedBy>
  <cp:revision>9</cp:revision>
  <dcterms:created xsi:type="dcterms:W3CDTF">2023-09-22T06:41:26Z</dcterms:created>
  <dcterms:modified xsi:type="dcterms:W3CDTF">2023-09-22T07:01:24Z</dcterms:modified>
</cp:coreProperties>
</file>