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0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45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03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419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9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24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6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92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3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8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9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8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47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4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1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8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21AB29-12DE-4969-84F9-DB504B236598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DDAB-9425-4227-BE3A-39648BE4E5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50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598A9-30A0-2F45-D9AD-2CE887557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764" y="1447800"/>
            <a:ext cx="12284764" cy="2143539"/>
          </a:xfrm>
        </p:spPr>
        <p:txBody>
          <a:bodyPr/>
          <a:lstStyle/>
          <a:p>
            <a:pPr algn="ctr"/>
            <a:r>
              <a:rPr lang="ru-RU" dirty="0"/>
              <a:t>Калькулятор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C02CC1-0B71-7D9F-252A-B609367D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5530" y="5335518"/>
            <a:ext cx="4280452" cy="720725"/>
          </a:xfrm>
        </p:spPr>
        <p:txBody>
          <a:bodyPr>
            <a:normAutofit/>
          </a:bodyPr>
          <a:lstStyle/>
          <a:p>
            <a:r>
              <a:rPr lang="ru-RU" dirty="0"/>
              <a:t>Выполнил: Воронков Михаил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846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9CBE4-206F-DDA2-7263-4D8CF218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D4F25-3B06-2C3B-AC94-10494ED1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– сделать калькулятор, подходящий большому кругу людей и способный вычислять математические выражения, а также переводить из одной единицы измерения в другую.</a:t>
            </a:r>
          </a:p>
          <a:p>
            <a:r>
              <a:rPr lang="ru-RU" dirty="0"/>
              <a:t>Задачи, для которых создан проект:</a:t>
            </a:r>
          </a:p>
          <a:p>
            <a:pPr lvl="1"/>
            <a:r>
              <a:rPr lang="ru-RU" dirty="0"/>
              <a:t>1) вычисление математических выражений</a:t>
            </a:r>
          </a:p>
          <a:p>
            <a:pPr lvl="1"/>
            <a:r>
              <a:rPr lang="ru-RU" dirty="0"/>
              <a:t>2) перевод между единицами измерения</a:t>
            </a:r>
          </a:p>
        </p:txBody>
      </p:sp>
    </p:spTree>
    <p:extLst>
      <p:ext uri="{BB962C8B-B14F-4D97-AF65-F5344CB8AC3E}">
        <p14:creationId xmlns:p14="http://schemas.microsoft.com/office/powerpoint/2010/main" val="54952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24106-BB12-5E85-30B4-3569777F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EB305-E721-48FD-F53F-6D0D2213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Моя программа состоит из 1 класса, 4 библиотек, 6 функций, отвечающих за запись выражения в строку, вычисления и запись выражения в базу данных, стирание выражения, перевод между единицами измерения, отображение интерфейса перевода между единицами измерения, выведение предыдущих операций из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1998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29E75-640F-7CD0-3499-B9445E8A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498FC-6DA7-344A-87AC-BB64BC3A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можно улучшить функциями: тригонометрия, константы, решение уравнений, черчение графиков функций, также можно добавить подсказки в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919150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127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Калькулятор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</dc:title>
  <dc:creator>Миша Воронков</dc:creator>
  <cp:lastModifiedBy>Миша Воронков</cp:lastModifiedBy>
  <cp:revision>2</cp:revision>
  <dcterms:created xsi:type="dcterms:W3CDTF">2022-11-20T06:08:22Z</dcterms:created>
  <dcterms:modified xsi:type="dcterms:W3CDTF">2022-11-21T10:24:05Z</dcterms:modified>
</cp:coreProperties>
</file>