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1CF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613E1A-2F03-BA4D-D71A-E6C2C141C8C3}" v="1809" dt="2021-07-14T15:32:37.236"/>
    <p1510:client id="{33728DC7-DDFF-20E2-E24D-675E2BAF768E}" v="855" dt="2021-07-15T09:23:07.770"/>
    <p1510:client id="{69664905-5BB6-4766-A2FB-A5B54BE406E5}" v="108" dt="2021-07-14T08:38:05.607"/>
    <p1510:client id="{D0E42317-1A67-4A31-BA49-AA46AA22F3EA}" v="363" dt="2021-07-15T12:34:08.353"/>
    <p1510:client id="{EAA842B3-A9EF-B702-448F-AF500A1FB888}" v="19" dt="2021-07-14T15:46:41.2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96146A-3E83-45C9-933C-BBE7CDC4193C}"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en-US"/>
        </a:p>
      </dgm:t>
    </dgm:pt>
    <dgm:pt modelId="{B48D267C-0C3F-447A-B156-1C48774E977C}">
      <dgm:prSet phldrT="[Text]" phldr="0"/>
      <dgm:spPr/>
      <dgm:t>
        <a:bodyPr/>
        <a:lstStyle/>
        <a:p>
          <a:pPr rtl="0"/>
          <a:r>
            <a:rPr lang="en-US">
              <a:latin typeface="Footlight MT Light"/>
            </a:rPr>
            <a:t>TYPE 1 DIABETES</a:t>
          </a:r>
          <a:endParaRPr lang="en-US"/>
        </a:p>
      </dgm:t>
    </dgm:pt>
    <dgm:pt modelId="{246099F9-9C37-4281-9988-C2AB9FC873A7}" type="parTrans" cxnId="{F048C792-B21F-4C33-A6EC-F26D86014463}">
      <dgm:prSet/>
      <dgm:spPr/>
      <dgm:t>
        <a:bodyPr/>
        <a:lstStyle/>
        <a:p>
          <a:endParaRPr lang="en-US"/>
        </a:p>
      </dgm:t>
    </dgm:pt>
    <dgm:pt modelId="{9642093C-51E7-401C-AC1E-08058B7C5035}" type="sibTrans" cxnId="{F048C792-B21F-4C33-A6EC-F26D86014463}">
      <dgm:prSet/>
      <dgm:spPr/>
      <dgm:t>
        <a:bodyPr/>
        <a:lstStyle/>
        <a:p>
          <a:endParaRPr lang="en-US"/>
        </a:p>
      </dgm:t>
    </dgm:pt>
    <dgm:pt modelId="{97741C5A-E30F-432A-91ED-F5B2A6C53CD1}">
      <dgm:prSet phldrT="[Text]" phldr="0"/>
      <dgm:spPr/>
      <dgm:t>
        <a:bodyPr/>
        <a:lstStyle/>
        <a:p>
          <a:pPr rtl="0"/>
          <a:r>
            <a:rPr lang="en-US" b="1" u="none">
              <a:latin typeface="Footlight MT Light"/>
            </a:rPr>
            <a:t>Typically associated with </a:t>
          </a:r>
          <a:r>
            <a:rPr lang="en-US" b="1">
              <a:latin typeface="Footlight MT Light"/>
            </a:rPr>
            <a:t>:</a:t>
          </a:r>
          <a:r>
            <a:rPr lang="en-US">
              <a:latin typeface="Footlight MT Light"/>
            </a:rPr>
            <a:t> Children to young adults </a:t>
          </a:r>
          <a:endParaRPr lang="en-US"/>
        </a:p>
      </dgm:t>
    </dgm:pt>
    <dgm:pt modelId="{E56B9A88-9004-4A82-8587-6384FB0E7A1E}" type="parTrans" cxnId="{D600958E-80EF-4D3D-BDD1-F7D27ECE40A9}">
      <dgm:prSet/>
      <dgm:spPr/>
      <dgm:t>
        <a:bodyPr/>
        <a:lstStyle/>
        <a:p>
          <a:endParaRPr lang="en-US"/>
        </a:p>
      </dgm:t>
    </dgm:pt>
    <dgm:pt modelId="{F94255A7-6594-4FBD-A2D7-67592A7A09B2}" type="sibTrans" cxnId="{D600958E-80EF-4D3D-BDD1-F7D27ECE40A9}">
      <dgm:prSet/>
      <dgm:spPr/>
      <dgm:t>
        <a:bodyPr/>
        <a:lstStyle/>
        <a:p>
          <a:endParaRPr lang="en-US"/>
        </a:p>
      </dgm:t>
    </dgm:pt>
    <dgm:pt modelId="{AC1221D1-A11E-4586-8E55-C77B42282941}">
      <dgm:prSet phldrT="[Text]" phldr="0"/>
      <dgm:spPr/>
      <dgm:t>
        <a:bodyPr/>
        <a:lstStyle/>
        <a:p>
          <a:pPr rtl="0"/>
          <a:r>
            <a:rPr lang="en-US" b="1">
              <a:latin typeface="Footlight MT Light"/>
            </a:rPr>
            <a:t>Risk Factors : </a:t>
          </a:r>
          <a:r>
            <a:rPr lang="en-US">
              <a:latin typeface="Footlight MT Light"/>
            </a:rPr>
            <a:t>Generic or Environmental Factors </a:t>
          </a:r>
          <a:endParaRPr lang="en-US"/>
        </a:p>
      </dgm:t>
    </dgm:pt>
    <dgm:pt modelId="{183812A9-831B-4643-8587-FBF143F658B1}" type="parTrans" cxnId="{FC4C86C9-7DA4-469F-B618-0A9496EDC767}">
      <dgm:prSet/>
      <dgm:spPr/>
      <dgm:t>
        <a:bodyPr/>
        <a:lstStyle/>
        <a:p>
          <a:endParaRPr lang="en-US"/>
        </a:p>
      </dgm:t>
    </dgm:pt>
    <dgm:pt modelId="{5A6B71C3-C29E-4A65-AAF3-D8A0E424AE93}" type="sibTrans" cxnId="{FC4C86C9-7DA4-469F-B618-0A9496EDC767}">
      <dgm:prSet/>
      <dgm:spPr/>
      <dgm:t>
        <a:bodyPr/>
        <a:lstStyle/>
        <a:p>
          <a:endParaRPr lang="en-US"/>
        </a:p>
      </dgm:t>
    </dgm:pt>
    <dgm:pt modelId="{AB5CD20B-21CB-40A0-9A55-FE456556ABAB}">
      <dgm:prSet phldrT="[Text]" phldr="0"/>
      <dgm:spPr/>
      <dgm:t>
        <a:bodyPr/>
        <a:lstStyle/>
        <a:p>
          <a:pPr rtl="0"/>
          <a:r>
            <a:rPr lang="en-US">
              <a:latin typeface="Footlight MT Light"/>
            </a:rPr>
            <a:t>TYPE 2 DIABETES</a:t>
          </a:r>
          <a:endParaRPr lang="en-US"/>
        </a:p>
      </dgm:t>
    </dgm:pt>
    <dgm:pt modelId="{2FE4C6F7-5A2E-46B0-93FC-78463EABB6E9}" type="parTrans" cxnId="{84F176B2-36CB-4D61-9F4E-F90F5B4C44A2}">
      <dgm:prSet/>
      <dgm:spPr/>
      <dgm:t>
        <a:bodyPr/>
        <a:lstStyle/>
        <a:p>
          <a:endParaRPr lang="en-US"/>
        </a:p>
      </dgm:t>
    </dgm:pt>
    <dgm:pt modelId="{648FA2B9-C6BB-42A3-AB99-7DB73BE83516}" type="sibTrans" cxnId="{84F176B2-36CB-4D61-9F4E-F90F5B4C44A2}">
      <dgm:prSet/>
      <dgm:spPr/>
      <dgm:t>
        <a:bodyPr/>
        <a:lstStyle/>
        <a:p>
          <a:endParaRPr lang="en-US"/>
        </a:p>
      </dgm:t>
    </dgm:pt>
    <dgm:pt modelId="{B6BB1801-E76B-4F21-AF72-ED470A521069}">
      <dgm:prSet phldrT="[Text]" phldr="0"/>
      <dgm:spPr/>
      <dgm:t>
        <a:bodyPr/>
        <a:lstStyle/>
        <a:p>
          <a:pPr rtl="0"/>
          <a:r>
            <a:rPr lang="en-US" b="1"/>
            <a:t>Typically associated with :</a:t>
          </a:r>
          <a:r>
            <a:rPr lang="en-US">
              <a:latin typeface="Footlight MT Light"/>
            </a:rPr>
            <a:t>  Adult onset</a:t>
          </a:r>
          <a:endParaRPr lang="en-US"/>
        </a:p>
      </dgm:t>
    </dgm:pt>
    <dgm:pt modelId="{FB9DF52C-9CA9-44B1-8E51-E8FA3D8825AC}" type="parTrans" cxnId="{4B123177-4FC6-4861-9A95-1056C347B46C}">
      <dgm:prSet/>
      <dgm:spPr/>
      <dgm:t>
        <a:bodyPr/>
        <a:lstStyle/>
        <a:p>
          <a:endParaRPr lang="en-US"/>
        </a:p>
      </dgm:t>
    </dgm:pt>
    <dgm:pt modelId="{E58C183A-FBD9-4121-88B0-0BC14F4A9FAD}" type="sibTrans" cxnId="{4B123177-4FC6-4861-9A95-1056C347B46C}">
      <dgm:prSet/>
      <dgm:spPr/>
      <dgm:t>
        <a:bodyPr/>
        <a:lstStyle/>
        <a:p>
          <a:endParaRPr lang="en-US"/>
        </a:p>
      </dgm:t>
    </dgm:pt>
    <dgm:pt modelId="{E9D5EFD9-5EB1-4524-955D-EAAE4CACDE3D}">
      <dgm:prSet phldrT="[Text]" phldr="0"/>
      <dgm:spPr/>
      <dgm:t>
        <a:bodyPr/>
        <a:lstStyle/>
        <a:p>
          <a:pPr rtl="0"/>
          <a:r>
            <a:rPr lang="en-US" b="1">
              <a:latin typeface="Footlight MT Light"/>
            </a:rPr>
            <a:t>Risk Factors </a:t>
          </a:r>
          <a:r>
            <a:rPr lang="en-US" b="1"/>
            <a:t>:</a:t>
          </a:r>
          <a:r>
            <a:rPr lang="en-US" b="1">
              <a:latin typeface="Footlight MT Light"/>
            </a:rPr>
            <a:t> </a:t>
          </a:r>
          <a:r>
            <a:rPr lang="en-US">
              <a:latin typeface="Footlight MT Light"/>
            </a:rPr>
            <a:t>Obesity, older age, family of personal history of disease</a:t>
          </a:r>
        </a:p>
      </dgm:t>
    </dgm:pt>
    <dgm:pt modelId="{E39C3BF6-E331-4071-A0DC-E04FDB60765A}" type="parTrans" cxnId="{5868F25B-B1B1-49E7-B93B-EEF2BAB0457F}">
      <dgm:prSet/>
      <dgm:spPr/>
      <dgm:t>
        <a:bodyPr/>
        <a:lstStyle/>
        <a:p>
          <a:endParaRPr lang="en-US"/>
        </a:p>
      </dgm:t>
    </dgm:pt>
    <dgm:pt modelId="{C4A3E3C6-7BC1-4DAC-B923-FD7EFE4559ED}" type="sibTrans" cxnId="{5868F25B-B1B1-49E7-B93B-EEF2BAB0457F}">
      <dgm:prSet/>
      <dgm:spPr/>
      <dgm:t>
        <a:bodyPr/>
        <a:lstStyle/>
        <a:p>
          <a:endParaRPr lang="en-US"/>
        </a:p>
      </dgm:t>
    </dgm:pt>
    <dgm:pt modelId="{E3CEFF5C-BB26-4429-B0A1-D6253949E9F6}">
      <dgm:prSet phldrT="[Text]" phldr="0"/>
      <dgm:spPr/>
      <dgm:t>
        <a:bodyPr/>
        <a:lstStyle/>
        <a:p>
          <a:r>
            <a:rPr lang="en-US" b="1">
              <a:latin typeface="Footlight MT Light"/>
            </a:rPr>
            <a:t>Accounts for : </a:t>
          </a:r>
          <a:r>
            <a:rPr lang="en-US">
              <a:latin typeface="Footlight MT Light"/>
            </a:rPr>
            <a:t>90 – 95 % of all cases</a:t>
          </a:r>
          <a:endParaRPr lang="en-US"/>
        </a:p>
      </dgm:t>
    </dgm:pt>
    <dgm:pt modelId="{7805D4F9-2C1D-4E92-AF21-18E15A2663BD}" type="parTrans" cxnId="{9ADA6218-454C-4E2B-A8D8-AF5F388135B9}">
      <dgm:prSet/>
      <dgm:spPr/>
      <dgm:t>
        <a:bodyPr/>
        <a:lstStyle/>
        <a:p>
          <a:endParaRPr lang="en-US"/>
        </a:p>
      </dgm:t>
    </dgm:pt>
    <dgm:pt modelId="{A902DC14-9FD9-4E5C-836C-75645DFE52EB}" type="sibTrans" cxnId="{9ADA6218-454C-4E2B-A8D8-AF5F388135B9}">
      <dgm:prSet/>
      <dgm:spPr/>
      <dgm:t>
        <a:bodyPr/>
        <a:lstStyle/>
        <a:p>
          <a:endParaRPr lang="en-US"/>
        </a:p>
      </dgm:t>
    </dgm:pt>
    <dgm:pt modelId="{F2AD96D3-DBDD-4AE2-976C-8A7654F6E17A}">
      <dgm:prSet phldr="0"/>
      <dgm:spPr/>
      <dgm:t>
        <a:bodyPr/>
        <a:lstStyle/>
        <a:p>
          <a:pPr rtl="0"/>
          <a:r>
            <a:rPr lang="en-US" b="1">
              <a:latin typeface="Footlight MT Light"/>
            </a:rPr>
            <a:t>Treated with : </a:t>
          </a:r>
          <a:r>
            <a:rPr lang="en-US">
              <a:latin typeface="Footlight MT Light"/>
            </a:rPr>
            <a:t>Insulin</a:t>
          </a:r>
        </a:p>
      </dgm:t>
    </dgm:pt>
    <dgm:pt modelId="{213674BC-E4C0-47E3-90C3-308582474B33}" type="parTrans" cxnId="{265540CB-0147-49C2-A828-377F8CD12A62}">
      <dgm:prSet/>
      <dgm:spPr/>
    </dgm:pt>
    <dgm:pt modelId="{2425D79F-EF25-4EB4-B555-6A468C076321}" type="sibTrans" cxnId="{265540CB-0147-49C2-A828-377F8CD12A62}">
      <dgm:prSet/>
      <dgm:spPr/>
      <dgm:t>
        <a:bodyPr/>
        <a:lstStyle/>
        <a:p>
          <a:endParaRPr lang="en-US"/>
        </a:p>
      </dgm:t>
    </dgm:pt>
    <dgm:pt modelId="{C109C1DA-04D6-41DF-AC87-D61E1615AC0F}">
      <dgm:prSet phldr="0"/>
      <dgm:spPr/>
      <dgm:t>
        <a:bodyPr/>
        <a:lstStyle/>
        <a:p>
          <a:pPr rtl="0"/>
          <a:r>
            <a:rPr lang="en-US" b="1">
              <a:latin typeface="Footlight MT Light"/>
            </a:rPr>
            <a:t>Accounts for : </a:t>
          </a:r>
          <a:r>
            <a:rPr lang="en-US">
              <a:latin typeface="Footlight MT Light"/>
            </a:rPr>
            <a:t>5% of all cases </a:t>
          </a:r>
        </a:p>
      </dgm:t>
    </dgm:pt>
    <dgm:pt modelId="{BD9BB499-CD87-48F7-AAE1-2D5A59D3E849}" type="parTrans" cxnId="{44DC498A-A71E-4BED-B68F-4E0C2F4E1EA6}">
      <dgm:prSet/>
      <dgm:spPr/>
    </dgm:pt>
    <dgm:pt modelId="{75ECAA06-5EC2-428A-9316-2B9B9582FDD7}" type="sibTrans" cxnId="{44DC498A-A71E-4BED-B68F-4E0C2F4E1EA6}">
      <dgm:prSet/>
      <dgm:spPr/>
      <dgm:t>
        <a:bodyPr/>
        <a:lstStyle/>
        <a:p>
          <a:endParaRPr lang="en-US"/>
        </a:p>
      </dgm:t>
    </dgm:pt>
    <dgm:pt modelId="{409D4342-3AA2-4C9B-B94E-EB151571090F}">
      <dgm:prSet phldr="0"/>
      <dgm:spPr/>
      <dgm:t>
        <a:bodyPr/>
        <a:lstStyle/>
        <a:p>
          <a:pPr rtl="0"/>
          <a:r>
            <a:rPr lang="en-US" b="1">
              <a:latin typeface="Footlight MT Light"/>
            </a:rPr>
            <a:t>Preventable :</a:t>
          </a:r>
          <a:r>
            <a:rPr lang="en-US">
              <a:latin typeface="Footlight MT Light"/>
            </a:rPr>
            <a:t> No</a:t>
          </a:r>
          <a:endParaRPr lang="en-US"/>
        </a:p>
      </dgm:t>
    </dgm:pt>
    <dgm:pt modelId="{B95EA30D-3527-4ABA-AFA7-8DD6080EB706}" type="parTrans" cxnId="{F0D9AD38-5752-4A47-86C8-9B639312D664}">
      <dgm:prSet/>
      <dgm:spPr/>
    </dgm:pt>
    <dgm:pt modelId="{05B0FA0E-7E4D-4D38-8638-F3220707EF3D}" type="sibTrans" cxnId="{F0D9AD38-5752-4A47-86C8-9B639312D664}">
      <dgm:prSet/>
      <dgm:spPr/>
      <dgm:t>
        <a:bodyPr/>
        <a:lstStyle/>
        <a:p>
          <a:endParaRPr lang="en-US"/>
        </a:p>
      </dgm:t>
    </dgm:pt>
    <dgm:pt modelId="{4A796DA2-3C5A-4FAF-832B-D9365B0724D6}">
      <dgm:prSet phldr="0"/>
      <dgm:spPr/>
      <dgm:t>
        <a:bodyPr/>
        <a:lstStyle/>
        <a:p>
          <a:pPr rtl="0"/>
          <a:r>
            <a:rPr lang="en-US">
              <a:latin typeface="Footlight MT Light"/>
            </a:rPr>
            <a:t>GESTATIONAL DIABETES</a:t>
          </a:r>
        </a:p>
      </dgm:t>
    </dgm:pt>
    <dgm:pt modelId="{C30A806C-94CB-4CAA-8AA4-08448D8BE8A6}" type="parTrans" cxnId="{81B6E453-16F0-401F-8F15-883CDB3D6ABB}">
      <dgm:prSet/>
      <dgm:spPr/>
    </dgm:pt>
    <dgm:pt modelId="{61B45753-3B07-45B0-92B4-D67E15F8C19C}" type="sibTrans" cxnId="{81B6E453-16F0-401F-8F15-883CDB3D6ABB}">
      <dgm:prSet/>
      <dgm:spPr/>
      <dgm:t>
        <a:bodyPr/>
        <a:lstStyle/>
        <a:p>
          <a:endParaRPr lang="en-US"/>
        </a:p>
      </dgm:t>
    </dgm:pt>
    <dgm:pt modelId="{A8872C29-3950-4CDF-B4FF-F8818D9CA5B5}">
      <dgm:prSet phldr="0"/>
      <dgm:spPr/>
      <dgm:t>
        <a:bodyPr/>
        <a:lstStyle/>
        <a:p>
          <a:pPr rtl="0"/>
          <a:r>
            <a:rPr lang="en-US" b="1"/>
            <a:t>Typically associated with :</a:t>
          </a:r>
          <a:r>
            <a:rPr lang="en-US">
              <a:latin typeface="Footlight MT Light"/>
            </a:rPr>
            <a:t> Pregnant woman </a:t>
          </a:r>
        </a:p>
      </dgm:t>
    </dgm:pt>
    <dgm:pt modelId="{29556320-36D9-4BA9-9CD4-C1908717AC88}" type="parTrans" cxnId="{36B53460-04D4-4C98-B3EC-79AD2E89C136}">
      <dgm:prSet/>
      <dgm:spPr/>
    </dgm:pt>
    <dgm:pt modelId="{74C57570-7348-4E7A-AC5B-3DD719F86DC0}" type="sibTrans" cxnId="{36B53460-04D4-4C98-B3EC-79AD2E89C136}">
      <dgm:prSet/>
      <dgm:spPr/>
      <dgm:t>
        <a:bodyPr/>
        <a:lstStyle/>
        <a:p>
          <a:endParaRPr lang="en-US"/>
        </a:p>
      </dgm:t>
    </dgm:pt>
    <dgm:pt modelId="{374051C2-E851-4FA5-B0E8-31E986C1A4EE}">
      <dgm:prSet phldr="0"/>
      <dgm:spPr/>
      <dgm:t>
        <a:bodyPr/>
        <a:lstStyle/>
        <a:p>
          <a:pPr rtl="0"/>
          <a:r>
            <a:rPr lang="en-US" b="1"/>
            <a:t>Risk Factors : </a:t>
          </a:r>
          <a:r>
            <a:rPr lang="en-US">
              <a:latin typeface="Footlight MT Light"/>
            </a:rPr>
            <a:t>Obesity or family history of diabetes</a:t>
          </a:r>
        </a:p>
      </dgm:t>
    </dgm:pt>
    <dgm:pt modelId="{EEC8E7D5-F6C8-4938-8EFF-1931E00830C5}" type="parTrans" cxnId="{44916C23-4DFE-4E4F-A398-60E4FE71B7D8}">
      <dgm:prSet/>
      <dgm:spPr/>
    </dgm:pt>
    <dgm:pt modelId="{DCC909F9-240F-456C-9D38-E88BDEB225BC}" type="sibTrans" cxnId="{44916C23-4DFE-4E4F-A398-60E4FE71B7D8}">
      <dgm:prSet/>
      <dgm:spPr/>
      <dgm:t>
        <a:bodyPr/>
        <a:lstStyle/>
        <a:p>
          <a:endParaRPr lang="en-US"/>
        </a:p>
      </dgm:t>
    </dgm:pt>
    <dgm:pt modelId="{D9DA302B-3262-413A-BBCF-88FCA50214B3}">
      <dgm:prSet phldr="0"/>
      <dgm:spPr/>
      <dgm:t>
        <a:bodyPr/>
        <a:lstStyle/>
        <a:p>
          <a:pPr rtl="0"/>
          <a:r>
            <a:rPr lang="en-US" b="1">
              <a:latin typeface="Footlight MT Light"/>
            </a:rPr>
            <a:t>Treated</a:t>
          </a:r>
          <a:r>
            <a:rPr lang="en-US" b="0"/>
            <a:t> with :</a:t>
          </a:r>
          <a:r>
            <a:rPr lang="en-US" b="1">
              <a:latin typeface="Footlight MT Light"/>
            </a:rPr>
            <a:t> </a:t>
          </a:r>
          <a:r>
            <a:rPr lang="en-US">
              <a:latin typeface="Footlight MT Light"/>
            </a:rPr>
            <a:t>Diet, exercise and sometimes with oral drugs or insulin</a:t>
          </a:r>
        </a:p>
      </dgm:t>
    </dgm:pt>
    <dgm:pt modelId="{E39B6915-EF15-4AD1-92CD-070FC5A2C6D8}" type="parTrans" cxnId="{610EE583-DEA0-43AE-B976-A18FB344D831}">
      <dgm:prSet/>
      <dgm:spPr/>
    </dgm:pt>
    <dgm:pt modelId="{AF7C0049-608B-48E2-B773-BCB5D6473210}" type="sibTrans" cxnId="{610EE583-DEA0-43AE-B976-A18FB344D831}">
      <dgm:prSet/>
      <dgm:spPr/>
      <dgm:t>
        <a:bodyPr/>
        <a:lstStyle/>
        <a:p>
          <a:endParaRPr lang="en-US"/>
        </a:p>
      </dgm:t>
    </dgm:pt>
    <dgm:pt modelId="{78B882BB-B8DA-4108-B997-4CECA382BD44}">
      <dgm:prSet phldr="0"/>
      <dgm:spPr/>
      <dgm:t>
        <a:bodyPr/>
        <a:lstStyle/>
        <a:p>
          <a:r>
            <a:rPr lang="en-US" b="1">
              <a:latin typeface="Footlight MT Light"/>
            </a:rPr>
            <a:t>Preventable</a:t>
          </a:r>
          <a:r>
            <a:rPr lang="en-US" b="1"/>
            <a:t> :</a:t>
          </a:r>
          <a:r>
            <a:rPr lang="en-US" b="1">
              <a:latin typeface="Footlight MT Light"/>
            </a:rPr>
            <a:t> </a:t>
          </a:r>
          <a:r>
            <a:rPr lang="en-US">
              <a:latin typeface="Footlight MT Light"/>
            </a:rPr>
            <a:t>Yes</a:t>
          </a:r>
          <a:endParaRPr lang="en-US"/>
        </a:p>
      </dgm:t>
    </dgm:pt>
    <dgm:pt modelId="{1B89EA88-E287-4D69-8FE9-76A2B92354D3}" type="parTrans" cxnId="{BFB61DD4-2F6E-419F-BAF9-40D4C1089444}">
      <dgm:prSet/>
      <dgm:spPr/>
    </dgm:pt>
    <dgm:pt modelId="{23C01A36-5553-4DF9-B051-B1F24D4D1115}" type="sibTrans" cxnId="{BFB61DD4-2F6E-419F-BAF9-40D4C1089444}">
      <dgm:prSet/>
      <dgm:spPr/>
      <dgm:t>
        <a:bodyPr/>
        <a:lstStyle/>
        <a:p>
          <a:endParaRPr lang="en-US"/>
        </a:p>
      </dgm:t>
    </dgm:pt>
    <dgm:pt modelId="{0B7FD956-D9C4-440A-8139-5B36C17744BF}">
      <dgm:prSet phldr="0"/>
      <dgm:spPr/>
      <dgm:t>
        <a:bodyPr/>
        <a:lstStyle/>
        <a:p>
          <a:pPr rtl="0"/>
          <a:r>
            <a:rPr lang="en-US" b="1"/>
            <a:t>Treated with : </a:t>
          </a:r>
          <a:r>
            <a:rPr lang="en-US">
              <a:latin typeface="Footlight MT Light"/>
            </a:rPr>
            <a:t>Diet and exercise or insulin</a:t>
          </a:r>
        </a:p>
      </dgm:t>
    </dgm:pt>
    <dgm:pt modelId="{5CD60487-CE61-42B5-9A7C-FEFAF45F39E3}" type="parTrans" cxnId="{F553E64E-2B68-46ED-81C0-9DC5228ECDD7}">
      <dgm:prSet/>
      <dgm:spPr/>
    </dgm:pt>
    <dgm:pt modelId="{5E16192C-C3F7-4817-ACAA-E96E405CE362}" type="sibTrans" cxnId="{F553E64E-2B68-46ED-81C0-9DC5228ECDD7}">
      <dgm:prSet/>
      <dgm:spPr/>
      <dgm:t>
        <a:bodyPr/>
        <a:lstStyle/>
        <a:p>
          <a:endParaRPr lang="en-US"/>
        </a:p>
      </dgm:t>
    </dgm:pt>
    <dgm:pt modelId="{FE43D325-A62D-42D6-AE4E-D524D754DA3D}">
      <dgm:prSet phldr="0"/>
      <dgm:spPr/>
      <dgm:t>
        <a:bodyPr/>
        <a:lstStyle/>
        <a:p>
          <a:pPr rtl="0"/>
          <a:r>
            <a:rPr lang="en-US" b="1"/>
            <a:t>Preventable :</a:t>
          </a:r>
          <a:r>
            <a:rPr lang="en-US" b="1">
              <a:latin typeface="Footlight MT Light"/>
            </a:rPr>
            <a:t> </a:t>
          </a:r>
          <a:r>
            <a:rPr lang="en-US">
              <a:latin typeface="Footlight MT Light"/>
            </a:rPr>
            <a:t>Recent studies suggest there may be ways to prevent some cases</a:t>
          </a:r>
        </a:p>
      </dgm:t>
    </dgm:pt>
    <dgm:pt modelId="{6F5CA808-4970-43D1-9B6D-09C0D3FEFF43}" type="parTrans" cxnId="{5610C77C-A014-4910-B71E-56BD2D750422}">
      <dgm:prSet/>
      <dgm:spPr/>
    </dgm:pt>
    <dgm:pt modelId="{2A09A8E1-CC6D-40B5-B290-CEF635AA880D}" type="sibTrans" cxnId="{5610C77C-A014-4910-B71E-56BD2D750422}">
      <dgm:prSet/>
      <dgm:spPr/>
      <dgm:t>
        <a:bodyPr/>
        <a:lstStyle/>
        <a:p>
          <a:endParaRPr lang="en-US"/>
        </a:p>
      </dgm:t>
    </dgm:pt>
    <dgm:pt modelId="{5BE0452F-DA96-493D-90CE-CEBCBDF7C7C6}">
      <dgm:prSet phldr="0"/>
      <dgm:spPr/>
      <dgm:t>
        <a:bodyPr/>
        <a:lstStyle/>
        <a:p>
          <a:pPr rtl="0"/>
          <a:r>
            <a:rPr lang="en-US" b="1">
              <a:latin typeface="Footlight MT Light"/>
            </a:rPr>
            <a:t>Accounts for : </a:t>
          </a:r>
          <a:r>
            <a:rPr lang="en-US">
              <a:latin typeface="Footlight MT Light"/>
            </a:rPr>
            <a:t>upto 9 of pregnant woman</a:t>
          </a:r>
        </a:p>
      </dgm:t>
    </dgm:pt>
    <dgm:pt modelId="{BA798CD2-34CB-46FD-B9FB-BE321FDDC722}" type="parTrans" cxnId="{0CFF66F4-BE31-493F-8962-478594EAA491}">
      <dgm:prSet/>
      <dgm:spPr/>
    </dgm:pt>
    <dgm:pt modelId="{E80F1C4B-F84B-4981-A294-E8ED9BD59289}" type="sibTrans" cxnId="{0CFF66F4-BE31-493F-8962-478594EAA491}">
      <dgm:prSet/>
      <dgm:spPr/>
      <dgm:t>
        <a:bodyPr/>
        <a:lstStyle/>
        <a:p>
          <a:endParaRPr lang="en-US"/>
        </a:p>
      </dgm:t>
    </dgm:pt>
    <dgm:pt modelId="{C2B89D30-5250-4D7D-B68F-FC9758CC6E88}">
      <dgm:prSet phldr="0"/>
      <dgm:spPr/>
      <dgm:t>
        <a:bodyPr/>
        <a:lstStyle/>
        <a:p>
          <a:pPr rtl="0"/>
          <a:endParaRPr lang="en-US">
            <a:latin typeface="Footlight MT Light"/>
          </a:endParaRPr>
        </a:p>
      </dgm:t>
    </dgm:pt>
    <dgm:pt modelId="{FCCAC522-11FB-4EC8-81E6-ED164C289583}" type="parTrans" cxnId="{6F4B08F9-E8A1-4F30-8D5D-B2A7BEFDE97D}">
      <dgm:prSet/>
      <dgm:spPr/>
    </dgm:pt>
    <dgm:pt modelId="{93FBDBE3-D07E-400B-A6BF-3A6D98A01BCC}" type="sibTrans" cxnId="{6F4B08F9-E8A1-4F30-8D5D-B2A7BEFDE97D}">
      <dgm:prSet/>
      <dgm:spPr/>
      <dgm:t>
        <a:bodyPr/>
        <a:lstStyle/>
        <a:p>
          <a:endParaRPr lang="en-US"/>
        </a:p>
      </dgm:t>
    </dgm:pt>
    <dgm:pt modelId="{614966AF-CC82-4E14-AEE7-6BAEF3EA0893}" type="pres">
      <dgm:prSet presAssocID="{3996146A-3E83-45C9-933C-BBE7CDC4193C}" presName="linear" presStyleCnt="0">
        <dgm:presLayoutVars>
          <dgm:dir/>
          <dgm:animLvl val="lvl"/>
          <dgm:resizeHandles val="exact"/>
        </dgm:presLayoutVars>
      </dgm:prSet>
      <dgm:spPr/>
    </dgm:pt>
    <dgm:pt modelId="{13F8CD4F-6418-4A90-BA22-F0AB7E250022}" type="pres">
      <dgm:prSet presAssocID="{B48D267C-0C3F-447A-B156-1C48774E977C}" presName="parentLin" presStyleCnt="0"/>
      <dgm:spPr/>
    </dgm:pt>
    <dgm:pt modelId="{4A241DD8-0993-458E-885D-8C550FA63001}" type="pres">
      <dgm:prSet presAssocID="{B48D267C-0C3F-447A-B156-1C48774E977C}" presName="parentLeftMargin" presStyleLbl="node1" presStyleIdx="0" presStyleCnt="3"/>
      <dgm:spPr/>
    </dgm:pt>
    <dgm:pt modelId="{303399D7-F4D3-49E9-8EE5-623B93EAB071}" type="pres">
      <dgm:prSet presAssocID="{B48D267C-0C3F-447A-B156-1C48774E977C}" presName="parentText" presStyleLbl="node1" presStyleIdx="0" presStyleCnt="3">
        <dgm:presLayoutVars>
          <dgm:chMax val="0"/>
          <dgm:bulletEnabled val="1"/>
        </dgm:presLayoutVars>
      </dgm:prSet>
      <dgm:spPr/>
    </dgm:pt>
    <dgm:pt modelId="{62E253CA-9955-4BDC-9413-91C97F0BE0C5}" type="pres">
      <dgm:prSet presAssocID="{B48D267C-0C3F-447A-B156-1C48774E977C}" presName="negativeSpace" presStyleCnt="0"/>
      <dgm:spPr/>
    </dgm:pt>
    <dgm:pt modelId="{CFA4001F-2F91-470A-AFE9-245D6BF511C7}" type="pres">
      <dgm:prSet presAssocID="{B48D267C-0C3F-447A-B156-1C48774E977C}" presName="childText" presStyleLbl="conFgAcc1" presStyleIdx="0" presStyleCnt="3">
        <dgm:presLayoutVars>
          <dgm:bulletEnabled val="1"/>
        </dgm:presLayoutVars>
      </dgm:prSet>
      <dgm:spPr/>
    </dgm:pt>
    <dgm:pt modelId="{1F707EFE-8CE7-42A9-BC7B-831081BE1AAB}" type="pres">
      <dgm:prSet presAssocID="{9642093C-51E7-401C-AC1E-08058B7C5035}" presName="spaceBetweenRectangles" presStyleCnt="0"/>
      <dgm:spPr/>
    </dgm:pt>
    <dgm:pt modelId="{9F7EB55D-AE3A-4909-94F4-47D85D32FB01}" type="pres">
      <dgm:prSet presAssocID="{AB5CD20B-21CB-40A0-9A55-FE456556ABAB}" presName="parentLin" presStyleCnt="0"/>
      <dgm:spPr/>
    </dgm:pt>
    <dgm:pt modelId="{A730D4A8-8140-4D95-8D2F-60618E1AC35E}" type="pres">
      <dgm:prSet presAssocID="{AB5CD20B-21CB-40A0-9A55-FE456556ABAB}" presName="parentLeftMargin" presStyleLbl="node1" presStyleIdx="0" presStyleCnt="3"/>
      <dgm:spPr/>
    </dgm:pt>
    <dgm:pt modelId="{32AB952B-CB10-4F6E-B1A6-DEABA6E01DD0}" type="pres">
      <dgm:prSet presAssocID="{AB5CD20B-21CB-40A0-9A55-FE456556ABAB}" presName="parentText" presStyleLbl="node1" presStyleIdx="1" presStyleCnt="3">
        <dgm:presLayoutVars>
          <dgm:chMax val="0"/>
          <dgm:bulletEnabled val="1"/>
        </dgm:presLayoutVars>
      </dgm:prSet>
      <dgm:spPr/>
    </dgm:pt>
    <dgm:pt modelId="{8528BF69-9C86-4625-9B65-5923DD7AA42B}" type="pres">
      <dgm:prSet presAssocID="{AB5CD20B-21CB-40A0-9A55-FE456556ABAB}" presName="negativeSpace" presStyleCnt="0"/>
      <dgm:spPr/>
    </dgm:pt>
    <dgm:pt modelId="{8E4134CB-DC47-4522-89CE-0AA8202AFC3C}" type="pres">
      <dgm:prSet presAssocID="{AB5CD20B-21CB-40A0-9A55-FE456556ABAB}" presName="childText" presStyleLbl="conFgAcc1" presStyleIdx="1" presStyleCnt="3">
        <dgm:presLayoutVars>
          <dgm:bulletEnabled val="1"/>
        </dgm:presLayoutVars>
      </dgm:prSet>
      <dgm:spPr/>
    </dgm:pt>
    <dgm:pt modelId="{D91CC78B-4372-4987-BDAA-A73081C5A834}" type="pres">
      <dgm:prSet presAssocID="{648FA2B9-C6BB-42A3-AB99-7DB73BE83516}" presName="spaceBetweenRectangles" presStyleCnt="0"/>
      <dgm:spPr/>
    </dgm:pt>
    <dgm:pt modelId="{61EFC1FA-DDD7-4373-93BF-194DC3D9310F}" type="pres">
      <dgm:prSet presAssocID="{4A796DA2-3C5A-4FAF-832B-D9365B0724D6}" presName="parentLin" presStyleCnt="0"/>
      <dgm:spPr/>
    </dgm:pt>
    <dgm:pt modelId="{69710705-2B60-44AC-BF2A-41CD1A1A91AC}" type="pres">
      <dgm:prSet presAssocID="{4A796DA2-3C5A-4FAF-832B-D9365B0724D6}" presName="parentLeftMargin" presStyleLbl="node1" presStyleIdx="1" presStyleCnt="3"/>
      <dgm:spPr/>
    </dgm:pt>
    <dgm:pt modelId="{EFFD3BE0-8E08-475E-8C57-94320157FE4A}" type="pres">
      <dgm:prSet presAssocID="{4A796DA2-3C5A-4FAF-832B-D9365B0724D6}" presName="parentText" presStyleLbl="node1" presStyleIdx="2" presStyleCnt="3">
        <dgm:presLayoutVars>
          <dgm:chMax val="0"/>
          <dgm:bulletEnabled val="1"/>
        </dgm:presLayoutVars>
      </dgm:prSet>
      <dgm:spPr/>
    </dgm:pt>
    <dgm:pt modelId="{E4959D49-77F3-4170-A29F-6A4F61E13941}" type="pres">
      <dgm:prSet presAssocID="{4A796DA2-3C5A-4FAF-832B-D9365B0724D6}" presName="negativeSpace" presStyleCnt="0"/>
      <dgm:spPr/>
    </dgm:pt>
    <dgm:pt modelId="{A1A773E3-4859-4386-8C8D-66C8ED922D15}" type="pres">
      <dgm:prSet presAssocID="{4A796DA2-3C5A-4FAF-832B-D9365B0724D6}" presName="childText" presStyleLbl="conFgAcc1" presStyleIdx="2" presStyleCnt="3">
        <dgm:presLayoutVars>
          <dgm:bulletEnabled val="1"/>
        </dgm:presLayoutVars>
      </dgm:prSet>
      <dgm:spPr/>
    </dgm:pt>
  </dgm:ptLst>
  <dgm:cxnLst>
    <dgm:cxn modelId="{2760FD05-4F64-4936-82F6-C8DA88CBE960}" type="presOf" srcId="{A8872C29-3950-4CDF-B4FF-F8818D9CA5B5}" destId="{A1A773E3-4859-4386-8C8D-66C8ED922D15}" srcOrd="0" destOrd="0" presId="urn:microsoft.com/office/officeart/2005/8/layout/list1"/>
    <dgm:cxn modelId="{1370C508-A8B8-4E27-9A44-F0471FCAA8AC}" type="presOf" srcId="{FE43D325-A62D-42D6-AE4E-D524D754DA3D}" destId="{A1A773E3-4859-4386-8C8D-66C8ED922D15}" srcOrd="0" destOrd="3" presId="urn:microsoft.com/office/officeart/2005/8/layout/list1"/>
    <dgm:cxn modelId="{9ADA6218-454C-4E2B-A8D8-AF5F388135B9}" srcId="{AB5CD20B-21CB-40A0-9A55-FE456556ABAB}" destId="{E3CEFF5C-BB26-4429-B0A1-D6253949E9F6}" srcOrd="4" destOrd="0" parTransId="{7805D4F9-2C1D-4E92-AF21-18E15A2663BD}" sibTransId="{A902DC14-9FD9-4E5C-836C-75645DFE52EB}"/>
    <dgm:cxn modelId="{2A10A51E-5DEA-4FAB-B6B9-0989FE4EEA8C}" type="presOf" srcId="{C109C1DA-04D6-41DF-AC87-D61E1615AC0F}" destId="{CFA4001F-2F91-470A-AFE9-245D6BF511C7}" srcOrd="0" destOrd="4" presId="urn:microsoft.com/office/officeart/2005/8/layout/list1"/>
    <dgm:cxn modelId="{44916C23-4DFE-4E4F-A398-60E4FE71B7D8}" srcId="{4A796DA2-3C5A-4FAF-832B-D9365B0724D6}" destId="{374051C2-E851-4FA5-B0E8-31E986C1A4EE}" srcOrd="1" destOrd="0" parTransId="{EEC8E7D5-F6C8-4938-8EFF-1931E00830C5}" sibTransId="{DCC909F9-240F-456C-9D38-E88BDEB225BC}"/>
    <dgm:cxn modelId="{C6AFC22B-7FCA-4EC4-ACF1-576DE52A45F8}" type="presOf" srcId="{AB5CD20B-21CB-40A0-9A55-FE456556ABAB}" destId="{32AB952B-CB10-4F6E-B1A6-DEABA6E01DD0}" srcOrd="1" destOrd="0" presId="urn:microsoft.com/office/officeart/2005/8/layout/list1"/>
    <dgm:cxn modelId="{CF8CCF2B-7B47-407E-B8A0-501D0476BE5F}" type="presOf" srcId="{AB5CD20B-21CB-40A0-9A55-FE456556ABAB}" destId="{A730D4A8-8140-4D95-8D2F-60618E1AC35E}" srcOrd="0" destOrd="0" presId="urn:microsoft.com/office/officeart/2005/8/layout/list1"/>
    <dgm:cxn modelId="{1DBE0D2E-EF57-4CE4-98E5-C13FB85F38A3}" type="presOf" srcId="{374051C2-E851-4FA5-B0E8-31E986C1A4EE}" destId="{A1A773E3-4859-4386-8C8D-66C8ED922D15}" srcOrd="0" destOrd="1" presId="urn:microsoft.com/office/officeart/2005/8/layout/list1"/>
    <dgm:cxn modelId="{C0299832-D0DD-4CD1-9718-03EDAB2A24E0}" type="presOf" srcId="{D9DA302B-3262-413A-BBCF-88FCA50214B3}" destId="{8E4134CB-DC47-4522-89CE-0AA8202AFC3C}" srcOrd="0" destOrd="2" presId="urn:microsoft.com/office/officeart/2005/8/layout/list1"/>
    <dgm:cxn modelId="{F0D9AD38-5752-4A47-86C8-9B639312D664}" srcId="{B48D267C-0C3F-447A-B156-1C48774E977C}" destId="{409D4342-3AA2-4C9B-B94E-EB151571090F}" srcOrd="3" destOrd="0" parTransId="{B95EA30D-3527-4ABA-AFA7-8DD6080EB706}" sibTransId="{05B0FA0E-7E4D-4D38-8638-F3220707EF3D}"/>
    <dgm:cxn modelId="{4E6CF33B-BA71-42B2-A8BB-0BB58B601A94}" type="presOf" srcId="{B48D267C-0C3F-447A-B156-1C48774E977C}" destId="{303399D7-F4D3-49E9-8EE5-623B93EAB071}" srcOrd="1" destOrd="0" presId="urn:microsoft.com/office/officeart/2005/8/layout/list1"/>
    <dgm:cxn modelId="{54369A3C-A5F1-4F88-A3C7-DAD27B0BAE6E}" type="presOf" srcId="{409D4342-3AA2-4C9B-B94E-EB151571090F}" destId="{CFA4001F-2F91-470A-AFE9-245D6BF511C7}" srcOrd="0" destOrd="3" presId="urn:microsoft.com/office/officeart/2005/8/layout/list1"/>
    <dgm:cxn modelId="{5868F25B-B1B1-49E7-B93B-EEF2BAB0457F}" srcId="{AB5CD20B-21CB-40A0-9A55-FE456556ABAB}" destId="{E9D5EFD9-5EB1-4524-955D-EAAE4CACDE3D}" srcOrd="1" destOrd="0" parTransId="{E39C3BF6-E331-4071-A0DC-E04FDB60765A}" sibTransId="{C4A3E3C6-7BC1-4DAC-B923-FD7EFE4559ED}"/>
    <dgm:cxn modelId="{36B53460-04D4-4C98-B3EC-79AD2E89C136}" srcId="{4A796DA2-3C5A-4FAF-832B-D9365B0724D6}" destId="{A8872C29-3950-4CDF-B4FF-F8818D9CA5B5}" srcOrd="0" destOrd="0" parTransId="{29556320-36D9-4BA9-9CD4-C1908717AC88}" sibTransId="{74C57570-7348-4E7A-AC5B-3DD719F86DC0}"/>
    <dgm:cxn modelId="{31B6A04E-C6F6-49C3-9AB3-8B80F75480BA}" type="presOf" srcId="{78B882BB-B8DA-4108-B997-4CECA382BD44}" destId="{8E4134CB-DC47-4522-89CE-0AA8202AFC3C}" srcOrd="0" destOrd="3" presId="urn:microsoft.com/office/officeart/2005/8/layout/list1"/>
    <dgm:cxn modelId="{F553E64E-2B68-46ED-81C0-9DC5228ECDD7}" srcId="{4A796DA2-3C5A-4FAF-832B-D9365B0724D6}" destId="{0B7FD956-D9C4-440A-8139-5B36C17744BF}" srcOrd="2" destOrd="0" parTransId="{5CD60487-CE61-42B5-9A7C-FEFAF45F39E3}" sibTransId="{5E16192C-C3F7-4817-ACAA-E96E405CE362}"/>
    <dgm:cxn modelId="{2FFF0C71-7C32-4EBB-A0E7-BC485BC1A81D}" type="presOf" srcId="{E9D5EFD9-5EB1-4524-955D-EAAE4CACDE3D}" destId="{8E4134CB-DC47-4522-89CE-0AA8202AFC3C}" srcOrd="0" destOrd="1" presId="urn:microsoft.com/office/officeart/2005/8/layout/list1"/>
    <dgm:cxn modelId="{81B6E453-16F0-401F-8F15-883CDB3D6ABB}" srcId="{3996146A-3E83-45C9-933C-BBE7CDC4193C}" destId="{4A796DA2-3C5A-4FAF-832B-D9365B0724D6}" srcOrd="2" destOrd="0" parTransId="{C30A806C-94CB-4CAA-8AA4-08448D8BE8A6}" sibTransId="{61B45753-3B07-45B0-92B4-D67E15F8C19C}"/>
    <dgm:cxn modelId="{4B123177-4FC6-4861-9A95-1056C347B46C}" srcId="{AB5CD20B-21CB-40A0-9A55-FE456556ABAB}" destId="{B6BB1801-E76B-4F21-AF72-ED470A521069}" srcOrd="0" destOrd="0" parTransId="{FB9DF52C-9CA9-44B1-8E51-E8FA3D8825AC}" sibTransId="{E58C183A-FBD9-4121-88B0-0BC14F4A9FAD}"/>
    <dgm:cxn modelId="{0825F97A-C767-4074-8945-E80E1AB3727A}" type="presOf" srcId="{97741C5A-E30F-432A-91ED-F5B2A6C53CD1}" destId="{CFA4001F-2F91-470A-AFE9-245D6BF511C7}" srcOrd="0" destOrd="0" presId="urn:microsoft.com/office/officeart/2005/8/layout/list1"/>
    <dgm:cxn modelId="{0E69007C-7318-45B7-B2D5-65D25D0CEA60}" type="presOf" srcId="{B6BB1801-E76B-4F21-AF72-ED470A521069}" destId="{8E4134CB-DC47-4522-89CE-0AA8202AFC3C}" srcOrd="0" destOrd="0" presId="urn:microsoft.com/office/officeart/2005/8/layout/list1"/>
    <dgm:cxn modelId="{5610C77C-A014-4910-B71E-56BD2D750422}" srcId="{4A796DA2-3C5A-4FAF-832B-D9365B0724D6}" destId="{FE43D325-A62D-42D6-AE4E-D524D754DA3D}" srcOrd="3" destOrd="0" parTransId="{6F5CA808-4970-43D1-9B6D-09C0D3FEFF43}" sibTransId="{2A09A8E1-CC6D-40B5-B290-CEF635AA880D}"/>
    <dgm:cxn modelId="{610EE583-DEA0-43AE-B976-A18FB344D831}" srcId="{AB5CD20B-21CB-40A0-9A55-FE456556ABAB}" destId="{D9DA302B-3262-413A-BBCF-88FCA50214B3}" srcOrd="2" destOrd="0" parTransId="{E39B6915-EF15-4AD1-92CD-070FC5A2C6D8}" sibTransId="{AF7C0049-608B-48E2-B773-BCB5D6473210}"/>
    <dgm:cxn modelId="{0F40AB85-8464-430B-91E2-79922239C40D}" type="presOf" srcId="{0B7FD956-D9C4-440A-8139-5B36C17744BF}" destId="{A1A773E3-4859-4386-8C8D-66C8ED922D15}" srcOrd="0" destOrd="2" presId="urn:microsoft.com/office/officeart/2005/8/layout/list1"/>
    <dgm:cxn modelId="{44DC498A-A71E-4BED-B68F-4E0C2F4E1EA6}" srcId="{B48D267C-0C3F-447A-B156-1C48774E977C}" destId="{C109C1DA-04D6-41DF-AC87-D61E1615AC0F}" srcOrd="4" destOrd="0" parTransId="{BD9BB499-CD87-48F7-AAE1-2D5A59D3E849}" sibTransId="{75ECAA06-5EC2-428A-9316-2B9B9582FDD7}"/>
    <dgm:cxn modelId="{D600958E-80EF-4D3D-BDD1-F7D27ECE40A9}" srcId="{B48D267C-0C3F-447A-B156-1C48774E977C}" destId="{97741C5A-E30F-432A-91ED-F5B2A6C53CD1}" srcOrd="0" destOrd="0" parTransId="{E56B9A88-9004-4A82-8587-6384FB0E7A1E}" sibTransId="{F94255A7-6594-4FBD-A2D7-67592A7A09B2}"/>
    <dgm:cxn modelId="{F048C792-B21F-4C33-A6EC-F26D86014463}" srcId="{3996146A-3E83-45C9-933C-BBE7CDC4193C}" destId="{B48D267C-0C3F-447A-B156-1C48774E977C}" srcOrd="0" destOrd="0" parTransId="{246099F9-9C37-4281-9988-C2AB9FC873A7}" sibTransId="{9642093C-51E7-401C-AC1E-08058B7C5035}"/>
    <dgm:cxn modelId="{3CFE1B9E-D712-407B-95AC-F2317A9B724E}" type="presOf" srcId="{4A796DA2-3C5A-4FAF-832B-D9365B0724D6}" destId="{69710705-2B60-44AC-BF2A-41CD1A1A91AC}" srcOrd="0" destOrd="0" presId="urn:microsoft.com/office/officeart/2005/8/layout/list1"/>
    <dgm:cxn modelId="{8E5B2DAE-80D7-43A4-80A4-A7282C243E8B}" type="presOf" srcId="{E3CEFF5C-BB26-4429-B0A1-D6253949E9F6}" destId="{8E4134CB-DC47-4522-89CE-0AA8202AFC3C}" srcOrd="0" destOrd="4" presId="urn:microsoft.com/office/officeart/2005/8/layout/list1"/>
    <dgm:cxn modelId="{84F176B2-36CB-4D61-9F4E-F90F5B4C44A2}" srcId="{3996146A-3E83-45C9-933C-BBE7CDC4193C}" destId="{AB5CD20B-21CB-40A0-9A55-FE456556ABAB}" srcOrd="1" destOrd="0" parTransId="{2FE4C6F7-5A2E-46B0-93FC-78463EABB6E9}" sibTransId="{648FA2B9-C6BB-42A3-AB99-7DB73BE83516}"/>
    <dgm:cxn modelId="{E36351C1-3E57-4BFB-BADB-87C2F59DDC7B}" type="presOf" srcId="{4A796DA2-3C5A-4FAF-832B-D9365B0724D6}" destId="{EFFD3BE0-8E08-475E-8C57-94320157FE4A}" srcOrd="1" destOrd="0" presId="urn:microsoft.com/office/officeart/2005/8/layout/list1"/>
    <dgm:cxn modelId="{A56B72C1-FCF4-4004-A169-A02F5CEDB055}" type="presOf" srcId="{5BE0452F-DA96-493D-90CE-CEBCBDF7C7C6}" destId="{A1A773E3-4859-4386-8C8D-66C8ED922D15}" srcOrd="0" destOrd="4" presId="urn:microsoft.com/office/officeart/2005/8/layout/list1"/>
    <dgm:cxn modelId="{FC4C86C9-7DA4-469F-B618-0A9496EDC767}" srcId="{B48D267C-0C3F-447A-B156-1C48774E977C}" destId="{AC1221D1-A11E-4586-8E55-C77B42282941}" srcOrd="1" destOrd="0" parTransId="{183812A9-831B-4643-8587-FBF143F658B1}" sibTransId="{5A6B71C3-C29E-4A65-AAF3-D8A0E424AE93}"/>
    <dgm:cxn modelId="{265540CB-0147-49C2-A828-377F8CD12A62}" srcId="{B48D267C-0C3F-447A-B156-1C48774E977C}" destId="{F2AD96D3-DBDD-4AE2-976C-8A7654F6E17A}" srcOrd="2" destOrd="0" parTransId="{213674BC-E4C0-47E3-90C3-308582474B33}" sibTransId="{2425D79F-EF25-4EB4-B555-6A468C076321}"/>
    <dgm:cxn modelId="{F0258CCE-E357-4694-A688-F56E91D921B2}" type="presOf" srcId="{AC1221D1-A11E-4586-8E55-C77B42282941}" destId="{CFA4001F-2F91-470A-AFE9-245D6BF511C7}" srcOrd="0" destOrd="1" presId="urn:microsoft.com/office/officeart/2005/8/layout/list1"/>
    <dgm:cxn modelId="{BFB61DD4-2F6E-419F-BAF9-40D4C1089444}" srcId="{AB5CD20B-21CB-40A0-9A55-FE456556ABAB}" destId="{78B882BB-B8DA-4108-B997-4CECA382BD44}" srcOrd="3" destOrd="0" parTransId="{1B89EA88-E287-4D69-8FE9-76A2B92354D3}" sibTransId="{23C01A36-5553-4DF9-B051-B1F24D4D1115}"/>
    <dgm:cxn modelId="{852397D6-C834-4FA1-BDC3-F3397CE4E175}" type="presOf" srcId="{3996146A-3E83-45C9-933C-BBE7CDC4193C}" destId="{614966AF-CC82-4E14-AEE7-6BAEF3EA0893}" srcOrd="0" destOrd="0" presId="urn:microsoft.com/office/officeart/2005/8/layout/list1"/>
    <dgm:cxn modelId="{87E92ADA-5B88-425F-89FE-D0F704C0ACD7}" type="presOf" srcId="{F2AD96D3-DBDD-4AE2-976C-8A7654F6E17A}" destId="{CFA4001F-2F91-470A-AFE9-245D6BF511C7}" srcOrd="0" destOrd="2" presId="urn:microsoft.com/office/officeart/2005/8/layout/list1"/>
    <dgm:cxn modelId="{8FB335E4-E007-44DA-8791-BA9884E0C2A9}" type="presOf" srcId="{C2B89D30-5250-4D7D-B68F-FC9758CC6E88}" destId="{A1A773E3-4859-4386-8C8D-66C8ED922D15}" srcOrd="0" destOrd="5" presId="urn:microsoft.com/office/officeart/2005/8/layout/list1"/>
    <dgm:cxn modelId="{35DBA0F2-BF58-4E79-BEE4-90EC169E7FE5}" type="presOf" srcId="{B48D267C-0C3F-447A-B156-1C48774E977C}" destId="{4A241DD8-0993-458E-885D-8C550FA63001}" srcOrd="0" destOrd="0" presId="urn:microsoft.com/office/officeart/2005/8/layout/list1"/>
    <dgm:cxn modelId="{0CFF66F4-BE31-493F-8962-478594EAA491}" srcId="{4A796DA2-3C5A-4FAF-832B-D9365B0724D6}" destId="{5BE0452F-DA96-493D-90CE-CEBCBDF7C7C6}" srcOrd="4" destOrd="0" parTransId="{BA798CD2-34CB-46FD-B9FB-BE321FDDC722}" sibTransId="{E80F1C4B-F84B-4981-A294-E8ED9BD59289}"/>
    <dgm:cxn modelId="{6F4B08F9-E8A1-4F30-8D5D-B2A7BEFDE97D}" srcId="{4A796DA2-3C5A-4FAF-832B-D9365B0724D6}" destId="{C2B89D30-5250-4D7D-B68F-FC9758CC6E88}" srcOrd="5" destOrd="0" parTransId="{FCCAC522-11FB-4EC8-81E6-ED164C289583}" sibTransId="{93FBDBE3-D07E-400B-A6BF-3A6D98A01BCC}"/>
    <dgm:cxn modelId="{676D1D65-F9EE-4344-8E31-0A2522EBB0B9}" type="presParOf" srcId="{614966AF-CC82-4E14-AEE7-6BAEF3EA0893}" destId="{13F8CD4F-6418-4A90-BA22-F0AB7E250022}" srcOrd="0" destOrd="0" presId="urn:microsoft.com/office/officeart/2005/8/layout/list1"/>
    <dgm:cxn modelId="{700776D4-6AE1-45BC-B1E0-6925CCFCF686}" type="presParOf" srcId="{13F8CD4F-6418-4A90-BA22-F0AB7E250022}" destId="{4A241DD8-0993-458E-885D-8C550FA63001}" srcOrd="0" destOrd="0" presId="urn:microsoft.com/office/officeart/2005/8/layout/list1"/>
    <dgm:cxn modelId="{297AAB7A-3AAB-4FA6-A588-2F31BB0F56BF}" type="presParOf" srcId="{13F8CD4F-6418-4A90-BA22-F0AB7E250022}" destId="{303399D7-F4D3-49E9-8EE5-623B93EAB071}" srcOrd="1" destOrd="0" presId="urn:microsoft.com/office/officeart/2005/8/layout/list1"/>
    <dgm:cxn modelId="{AD6DC0D0-3D11-46E9-90C5-65C6436FC55E}" type="presParOf" srcId="{614966AF-CC82-4E14-AEE7-6BAEF3EA0893}" destId="{62E253CA-9955-4BDC-9413-91C97F0BE0C5}" srcOrd="1" destOrd="0" presId="urn:microsoft.com/office/officeart/2005/8/layout/list1"/>
    <dgm:cxn modelId="{4A9C8477-9A34-49B6-957C-F138026D3548}" type="presParOf" srcId="{614966AF-CC82-4E14-AEE7-6BAEF3EA0893}" destId="{CFA4001F-2F91-470A-AFE9-245D6BF511C7}" srcOrd="2" destOrd="0" presId="urn:microsoft.com/office/officeart/2005/8/layout/list1"/>
    <dgm:cxn modelId="{9C000CA5-9DC9-4D09-B346-D2F92FF07C1F}" type="presParOf" srcId="{614966AF-CC82-4E14-AEE7-6BAEF3EA0893}" destId="{1F707EFE-8CE7-42A9-BC7B-831081BE1AAB}" srcOrd="3" destOrd="0" presId="urn:microsoft.com/office/officeart/2005/8/layout/list1"/>
    <dgm:cxn modelId="{806A924D-E80B-46ED-96D2-764490ADD619}" type="presParOf" srcId="{614966AF-CC82-4E14-AEE7-6BAEF3EA0893}" destId="{9F7EB55D-AE3A-4909-94F4-47D85D32FB01}" srcOrd="4" destOrd="0" presId="urn:microsoft.com/office/officeart/2005/8/layout/list1"/>
    <dgm:cxn modelId="{68D4DC42-772C-4BA4-9F2F-C0B94A93A79A}" type="presParOf" srcId="{9F7EB55D-AE3A-4909-94F4-47D85D32FB01}" destId="{A730D4A8-8140-4D95-8D2F-60618E1AC35E}" srcOrd="0" destOrd="0" presId="urn:microsoft.com/office/officeart/2005/8/layout/list1"/>
    <dgm:cxn modelId="{E01EA02B-7C86-4E9C-A1BD-03B7426EEE8E}" type="presParOf" srcId="{9F7EB55D-AE3A-4909-94F4-47D85D32FB01}" destId="{32AB952B-CB10-4F6E-B1A6-DEABA6E01DD0}" srcOrd="1" destOrd="0" presId="urn:microsoft.com/office/officeart/2005/8/layout/list1"/>
    <dgm:cxn modelId="{212E8E24-F035-4B2A-A501-C8531FA0B716}" type="presParOf" srcId="{614966AF-CC82-4E14-AEE7-6BAEF3EA0893}" destId="{8528BF69-9C86-4625-9B65-5923DD7AA42B}" srcOrd="5" destOrd="0" presId="urn:microsoft.com/office/officeart/2005/8/layout/list1"/>
    <dgm:cxn modelId="{A23A9A9D-AC86-472E-AE6C-B9F5F81B6740}" type="presParOf" srcId="{614966AF-CC82-4E14-AEE7-6BAEF3EA0893}" destId="{8E4134CB-DC47-4522-89CE-0AA8202AFC3C}" srcOrd="6" destOrd="0" presId="urn:microsoft.com/office/officeart/2005/8/layout/list1"/>
    <dgm:cxn modelId="{19BF46D5-0DDB-4F64-81B4-312C93A19880}" type="presParOf" srcId="{614966AF-CC82-4E14-AEE7-6BAEF3EA0893}" destId="{D91CC78B-4372-4987-BDAA-A73081C5A834}" srcOrd="7" destOrd="0" presId="urn:microsoft.com/office/officeart/2005/8/layout/list1"/>
    <dgm:cxn modelId="{7346A058-F54C-4A84-9EE3-571B47CB84C4}" type="presParOf" srcId="{614966AF-CC82-4E14-AEE7-6BAEF3EA0893}" destId="{61EFC1FA-DDD7-4373-93BF-194DC3D9310F}" srcOrd="8" destOrd="0" presId="urn:microsoft.com/office/officeart/2005/8/layout/list1"/>
    <dgm:cxn modelId="{A63D1489-C6A4-4484-A866-8BA33CF407D5}" type="presParOf" srcId="{61EFC1FA-DDD7-4373-93BF-194DC3D9310F}" destId="{69710705-2B60-44AC-BF2A-41CD1A1A91AC}" srcOrd="0" destOrd="0" presId="urn:microsoft.com/office/officeart/2005/8/layout/list1"/>
    <dgm:cxn modelId="{F9DC4CC4-4477-4F52-AF78-D131615F34F8}" type="presParOf" srcId="{61EFC1FA-DDD7-4373-93BF-194DC3D9310F}" destId="{EFFD3BE0-8E08-475E-8C57-94320157FE4A}" srcOrd="1" destOrd="0" presId="urn:microsoft.com/office/officeart/2005/8/layout/list1"/>
    <dgm:cxn modelId="{F5AC7B9D-161C-4755-8ABB-05A443AEC37C}" type="presParOf" srcId="{614966AF-CC82-4E14-AEE7-6BAEF3EA0893}" destId="{E4959D49-77F3-4170-A29F-6A4F61E13941}" srcOrd="9" destOrd="0" presId="urn:microsoft.com/office/officeart/2005/8/layout/list1"/>
    <dgm:cxn modelId="{74C977F6-B4F6-47DB-824F-DF50F4ADF0EC}" type="presParOf" srcId="{614966AF-CC82-4E14-AEE7-6BAEF3EA0893}" destId="{A1A773E3-4859-4386-8C8D-66C8ED922D15}"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A4001F-2F91-470A-AFE9-245D6BF511C7}">
      <dsp:nvSpPr>
        <dsp:cNvPr id="0" name=""/>
        <dsp:cNvSpPr/>
      </dsp:nvSpPr>
      <dsp:spPr>
        <a:xfrm>
          <a:off x="0" y="387428"/>
          <a:ext cx="7077764" cy="16632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49313" tIns="333248" rIns="549313" bIns="113792" numCol="1" spcCol="1270" anchor="t" anchorCtr="0">
          <a:noAutofit/>
        </a:bodyPr>
        <a:lstStyle/>
        <a:p>
          <a:pPr marL="171450" lvl="1" indent="-171450" algn="l" defTabSz="711200" rtl="0">
            <a:lnSpc>
              <a:spcPct val="90000"/>
            </a:lnSpc>
            <a:spcBef>
              <a:spcPct val="0"/>
            </a:spcBef>
            <a:spcAft>
              <a:spcPct val="15000"/>
            </a:spcAft>
            <a:buChar char="•"/>
          </a:pPr>
          <a:r>
            <a:rPr lang="en-US" sz="1600" b="1" u="none" kern="1200">
              <a:latin typeface="Footlight MT Light"/>
            </a:rPr>
            <a:t>Typically associated with </a:t>
          </a:r>
          <a:r>
            <a:rPr lang="en-US" sz="1600" b="1" kern="1200">
              <a:latin typeface="Footlight MT Light"/>
            </a:rPr>
            <a:t>:</a:t>
          </a:r>
          <a:r>
            <a:rPr lang="en-US" sz="1600" kern="1200">
              <a:latin typeface="Footlight MT Light"/>
            </a:rPr>
            <a:t> Children to young adults </a:t>
          </a:r>
          <a:endParaRPr lang="en-US" sz="1600" kern="1200"/>
        </a:p>
        <a:p>
          <a:pPr marL="171450" lvl="1" indent="-171450" algn="l" defTabSz="711200" rtl="0">
            <a:lnSpc>
              <a:spcPct val="90000"/>
            </a:lnSpc>
            <a:spcBef>
              <a:spcPct val="0"/>
            </a:spcBef>
            <a:spcAft>
              <a:spcPct val="15000"/>
            </a:spcAft>
            <a:buChar char="•"/>
          </a:pPr>
          <a:r>
            <a:rPr lang="en-US" sz="1600" b="1" kern="1200">
              <a:latin typeface="Footlight MT Light"/>
            </a:rPr>
            <a:t>Risk Factors : </a:t>
          </a:r>
          <a:r>
            <a:rPr lang="en-US" sz="1600" kern="1200">
              <a:latin typeface="Footlight MT Light"/>
            </a:rPr>
            <a:t>Generic or Environmental Factors </a:t>
          </a:r>
          <a:endParaRPr lang="en-US" sz="1600" kern="1200"/>
        </a:p>
        <a:p>
          <a:pPr marL="171450" lvl="1" indent="-171450" algn="l" defTabSz="711200" rtl="0">
            <a:lnSpc>
              <a:spcPct val="90000"/>
            </a:lnSpc>
            <a:spcBef>
              <a:spcPct val="0"/>
            </a:spcBef>
            <a:spcAft>
              <a:spcPct val="15000"/>
            </a:spcAft>
            <a:buChar char="•"/>
          </a:pPr>
          <a:r>
            <a:rPr lang="en-US" sz="1600" b="1" kern="1200">
              <a:latin typeface="Footlight MT Light"/>
            </a:rPr>
            <a:t>Treated with : </a:t>
          </a:r>
          <a:r>
            <a:rPr lang="en-US" sz="1600" kern="1200">
              <a:latin typeface="Footlight MT Light"/>
            </a:rPr>
            <a:t>Insulin</a:t>
          </a:r>
        </a:p>
        <a:p>
          <a:pPr marL="171450" lvl="1" indent="-171450" algn="l" defTabSz="711200" rtl="0">
            <a:lnSpc>
              <a:spcPct val="90000"/>
            </a:lnSpc>
            <a:spcBef>
              <a:spcPct val="0"/>
            </a:spcBef>
            <a:spcAft>
              <a:spcPct val="15000"/>
            </a:spcAft>
            <a:buChar char="•"/>
          </a:pPr>
          <a:r>
            <a:rPr lang="en-US" sz="1600" b="1" kern="1200">
              <a:latin typeface="Footlight MT Light"/>
            </a:rPr>
            <a:t>Preventable :</a:t>
          </a:r>
          <a:r>
            <a:rPr lang="en-US" sz="1600" kern="1200">
              <a:latin typeface="Footlight MT Light"/>
            </a:rPr>
            <a:t> No</a:t>
          </a:r>
          <a:endParaRPr lang="en-US" sz="1600" kern="1200"/>
        </a:p>
        <a:p>
          <a:pPr marL="171450" lvl="1" indent="-171450" algn="l" defTabSz="711200" rtl="0">
            <a:lnSpc>
              <a:spcPct val="90000"/>
            </a:lnSpc>
            <a:spcBef>
              <a:spcPct val="0"/>
            </a:spcBef>
            <a:spcAft>
              <a:spcPct val="15000"/>
            </a:spcAft>
            <a:buChar char="•"/>
          </a:pPr>
          <a:r>
            <a:rPr lang="en-US" sz="1600" b="1" kern="1200">
              <a:latin typeface="Footlight MT Light"/>
            </a:rPr>
            <a:t>Accounts for : </a:t>
          </a:r>
          <a:r>
            <a:rPr lang="en-US" sz="1600" kern="1200">
              <a:latin typeface="Footlight MT Light"/>
            </a:rPr>
            <a:t>5% of all cases </a:t>
          </a:r>
        </a:p>
      </dsp:txBody>
      <dsp:txXfrm>
        <a:off x="0" y="387428"/>
        <a:ext cx="7077764" cy="1663200"/>
      </dsp:txXfrm>
    </dsp:sp>
    <dsp:sp modelId="{303399D7-F4D3-49E9-8EE5-623B93EAB071}">
      <dsp:nvSpPr>
        <dsp:cNvPr id="0" name=""/>
        <dsp:cNvSpPr/>
      </dsp:nvSpPr>
      <dsp:spPr>
        <a:xfrm>
          <a:off x="353888" y="151268"/>
          <a:ext cx="4954434" cy="47232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7266" tIns="0" rIns="187266" bIns="0" numCol="1" spcCol="1270" anchor="ctr" anchorCtr="0">
          <a:noAutofit/>
        </a:bodyPr>
        <a:lstStyle/>
        <a:p>
          <a:pPr marL="0" lvl="0" indent="0" algn="l" defTabSz="711200" rtl="0">
            <a:lnSpc>
              <a:spcPct val="90000"/>
            </a:lnSpc>
            <a:spcBef>
              <a:spcPct val="0"/>
            </a:spcBef>
            <a:spcAft>
              <a:spcPct val="35000"/>
            </a:spcAft>
            <a:buNone/>
          </a:pPr>
          <a:r>
            <a:rPr lang="en-US" sz="1600" kern="1200">
              <a:latin typeface="Footlight MT Light"/>
            </a:rPr>
            <a:t>TYPE 1 DIABETES</a:t>
          </a:r>
          <a:endParaRPr lang="en-US" sz="1600" kern="1200"/>
        </a:p>
      </dsp:txBody>
      <dsp:txXfrm>
        <a:off x="376945" y="174325"/>
        <a:ext cx="4908320" cy="426206"/>
      </dsp:txXfrm>
    </dsp:sp>
    <dsp:sp modelId="{8E4134CB-DC47-4522-89CE-0AA8202AFC3C}">
      <dsp:nvSpPr>
        <dsp:cNvPr id="0" name=""/>
        <dsp:cNvSpPr/>
      </dsp:nvSpPr>
      <dsp:spPr>
        <a:xfrm>
          <a:off x="0" y="2373188"/>
          <a:ext cx="7077764" cy="17136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49313" tIns="333248" rIns="549313" bIns="113792" numCol="1" spcCol="1270" anchor="t" anchorCtr="0">
          <a:noAutofit/>
        </a:bodyPr>
        <a:lstStyle/>
        <a:p>
          <a:pPr marL="171450" lvl="1" indent="-171450" algn="l" defTabSz="711200" rtl="0">
            <a:lnSpc>
              <a:spcPct val="90000"/>
            </a:lnSpc>
            <a:spcBef>
              <a:spcPct val="0"/>
            </a:spcBef>
            <a:spcAft>
              <a:spcPct val="15000"/>
            </a:spcAft>
            <a:buChar char="•"/>
          </a:pPr>
          <a:r>
            <a:rPr lang="en-US" sz="1600" b="1" kern="1200"/>
            <a:t>Typically associated with :</a:t>
          </a:r>
          <a:r>
            <a:rPr lang="en-US" sz="1600" kern="1200">
              <a:latin typeface="Footlight MT Light"/>
            </a:rPr>
            <a:t>  Adult onset</a:t>
          </a:r>
          <a:endParaRPr lang="en-US" sz="1600" kern="1200"/>
        </a:p>
        <a:p>
          <a:pPr marL="171450" lvl="1" indent="-171450" algn="l" defTabSz="711200" rtl="0">
            <a:lnSpc>
              <a:spcPct val="90000"/>
            </a:lnSpc>
            <a:spcBef>
              <a:spcPct val="0"/>
            </a:spcBef>
            <a:spcAft>
              <a:spcPct val="15000"/>
            </a:spcAft>
            <a:buChar char="•"/>
          </a:pPr>
          <a:r>
            <a:rPr lang="en-US" sz="1600" b="1" kern="1200">
              <a:latin typeface="Footlight MT Light"/>
            </a:rPr>
            <a:t>Risk Factors </a:t>
          </a:r>
          <a:r>
            <a:rPr lang="en-US" sz="1600" b="1" kern="1200"/>
            <a:t>:</a:t>
          </a:r>
          <a:r>
            <a:rPr lang="en-US" sz="1600" b="1" kern="1200">
              <a:latin typeface="Footlight MT Light"/>
            </a:rPr>
            <a:t> </a:t>
          </a:r>
          <a:r>
            <a:rPr lang="en-US" sz="1600" kern="1200">
              <a:latin typeface="Footlight MT Light"/>
            </a:rPr>
            <a:t>Obesity, older age, family of personal history of disease</a:t>
          </a:r>
        </a:p>
        <a:p>
          <a:pPr marL="171450" lvl="1" indent="-171450" algn="l" defTabSz="711200" rtl="0">
            <a:lnSpc>
              <a:spcPct val="90000"/>
            </a:lnSpc>
            <a:spcBef>
              <a:spcPct val="0"/>
            </a:spcBef>
            <a:spcAft>
              <a:spcPct val="15000"/>
            </a:spcAft>
            <a:buChar char="•"/>
          </a:pPr>
          <a:r>
            <a:rPr lang="en-US" sz="1600" b="1" kern="1200">
              <a:latin typeface="Footlight MT Light"/>
            </a:rPr>
            <a:t>Treated</a:t>
          </a:r>
          <a:r>
            <a:rPr lang="en-US" sz="1600" b="0" kern="1200"/>
            <a:t> with :</a:t>
          </a:r>
          <a:r>
            <a:rPr lang="en-US" sz="1600" b="1" kern="1200">
              <a:latin typeface="Footlight MT Light"/>
            </a:rPr>
            <a:t> </a:t>
          </a:r>
          <a:r>
            <a:rPr lang="en-US" sz="1600" kern="1200">
              <a:latin typeface="Footlight MT Light"/>
            </a:rPr>
            <a:t>Diet, exercise and sometimes with oral drugs or insulin</a:t>
          </a:r>
        </a:p>
        <a:p>
          <a:pPr marL="171450" lvl="1" indent="-171450" algn="l" defTabSz="711200">
            <a:lnSpc>
              <a:spcPct val="90000"/>
            </a:lnSpc>
            <a:spcBef>
              <a:spcPct val="0"/>
            </a:spcBef>
            <a:spcAft>
              <a:spcPct val="15000"/>
            </a:spcAft>
            <a:buChar char="•"/>
          </a:pPr>
          <a:r>
            <a:rPr lang="en-US" sz="1600" b="1" kern="1200">
              <a:latin typeface="Footlight MT Light"/>
            </a:rPr>
            <a:t>Preventable</a:t>
          </a:r>
          <a:r>
            <a:rPr lang="en-US" sz="1600" b="1" kern="1200"/>
            <a:t> :</a:t>
          </a:r>
          <a:r>
            <a:rPr lang="en-US" sz="1600" b="1" kern="1200">
              <a:latin typeface="Footlight MT Light"/>
            </a:rPr>
            <a:t> </a:t>
          </a:r>
          <a:r>
            <a:rPr lang="en-US" sz="1600" kern="1200">
              <a:latin typeface="Footlight MT Light"/>
            </a:rPr>
            <a:t>Yes</a:t>
          </a:r>
          <a:endParaRPr lang="en-US" sz="1600" kern="1200"/>
        </a:p>
        <a:p>
          <a:pPr marL="171450" lvl="1" indent="-171450" algn="l" defTabSz="711200">
            <a:lnSpc>
              <a:spcPct val="90000"/>
            </a:lnSpc>
            <a:spcBef>
              <a:spcPct val="0"/>
            </a:spcBef>
            <a:spcAft>
              <a:spcPct val="15000"/>
            </a:spcAft>
            <a:buChar char="•"/>
          </a:pPr>
          <a:r>
            <a:rPr lang="en-US" sz="1600" b="1" kern="1200">
              <a:latin typeface="Footlight MT Light"/>
            </a:rPr>
            <a:t>Accounts for : </a:t>
          </a:r>
          <a:r>
            <a:rPr lang="en-US" sz="1600" kern="1200">
              <a:latin typeface="Footlight MT Light"/>
            </a:rPr>
            <a:t>90 – 95 % of all cases</a:t>
          </a:r>
          <a:endParaRPr lang="en-US" sz="1600" kern="1200"/>
        </a:p>
      </dsp:txBody>
      <dsp:txXfrm>
        <a:off x="0" y="2373188"/>
        <a:ext cx="7077764" cy="1713600"/>
      </dsp:txXfrm>
    </dsp:sp>
    <dsp:sp modelId="{32AB952B-CB10-4F6E-B1A6-DEABA6E01DD0}">
      <dsp:nvSpPr>
        <dsp:cNvPr id="0" name=""/>
        <dsp:cNvSpPr/>
      </dsp:nvSpPr>
      <dsp:spPr>
        <a:xfrm>
          <a:off x="353888" y="2137028"/>
          <a:ext cx="4954434" cy="47232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7266" tIns="0" rIns="187266" bIns="0" numCol="1" spcCol="1270" anchor="ctr" anchorCtr="0">
          <a:noAutofit/>
        </a:bodyPr>
        <a:lstStyle/>
        <a:p>
          <a:pPr marL="0" lvl="0" indent="0" algn="l" defTabSz="711200" rtl="0">
            <a:lnSpc>
              <a:spcPct val="90000"/>
            </a:lnSpc>
            <a:spcBef>
              <a:spcPct val="0"/>
            </a:spcBef>
            <a:spcAft>
              <a:spcPct val="35000"/>
            </a:spcAft>
            <a:buNone/>
          </a:pPr>
          <a:r>
            <a:rPr lang="en-US" sz="1600" kern="1200">
              <a:latin typeface="Footlight MT Light"/>
            </a:rPr>
            <a:t>TYPE 2 DIABETES</a:t>
          </a:r>
          <a:endParaRPr lang="en-US" sz="1600" kern="1200"/>
        </a:p>
      </dsp:txBody>
      <dsp:txXfrm>
        <a:off x="376945" y="2160085"/>
        <a:ext cx="4908320" cy="426206"/>
      </dsp:txXfrm>
    </dsp:sp>
    <dsp:sp modelId="{A1A773E3-4859-4386-8C8D-66C8ED922D15}">
      <dsp:nvSpPr>
        <dsp:cNvPr id="0" name=""/>
        <dsp:cNvSpPr/>
      </dsp:nvSpPr>
      <dsp:spPr>
        <a:xfrm>
          <a:off x="0" y="4409348"/>
          <a:ext cx="7077764" cy="21168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49313" tIns="333248" rIns="549313" bIns="113792" numCol="1" spcCol="1270" anchor="t" anchorCtr="0">
          <a:noAutofit/>
        </a:bodyPr>
        <a:lstStyle/>
        <a:p>
          <a:pPr marL="171450" lvl="1" indent="-171450" algn="l" defTabSz="711200" rtl="0">
            <a:lnSpc>
              <a:spcPct val="90000"/>
            </a:lnSpc>
            <a:spcBef>
              <a:spcPct val="0"/>
            </a:spcBef>
            <a:spcAft>
              <a:spcPct val="15000"/>
            </a:spcAft>
            <a:buChar char="•"/>
          </a:pPr>
          <a:r>
            <a:rPr lang="en-US" sz="1600" b="1" kern="1200"/>
            <a:t>Typically associated with :</a:t>
          </a:r>
          <a:r>
            <a:rPr lang="en-US" sz="1600" kern="1200">
              <a:latin typeface="Footlight MT Light"/>
            </a:rPr>
            <a:t> Pregnant woman </a:t>
          </a:r>
        </a:p>
        <a:p>
          <a:pPr marL="171450" lvl="1" indent="-171450" algn="l" defTabSz="711200" rtl="0">
            <a:lnSpc>
              <a:spcPct val="90000"/>
            </a:lnSpc>
            <a:spcBef>
              <a:spcPct val="0"/>
            </a:spcBef>
            <a:spcAft>
              <a:spcPct val="15000"/>
            </a:spcAft>
            <a:buChar char="•"/>
          </a:pPr>
          <a:r>
            <a:rPr lang="en-US" sz="1600" b="1" kern="1200"/>
            <a:t>Risk Factors : </a:t>
          </a:r>
          <a:r>
            <a:rPr lang="en-US" sz="1600" kern="1200">
              <a:latin typeface="Footlight MT Light"/>
            </a:rPr>
            <a:t>Obesity or family history of diabetes</a:t>
          </a:r>
        </a:p>
        <a:p>
          <a:pPr marL="171450" lvl="1" indent="-171450" algn="l" defTabSz="711200" rtl="0">
            <a:lnSpc>
              <a:spcPct val="90000"/>
            </a:lnSpc>
            <a:spcBef>
              <a:spcPct val="0"/>
            </a:spcBef>
            <a:spcAft>
              <a:spcPct val="15000"/>
            </a:spcAft>
            <a:buChar char="•"/>
          </a:pPr>
          <a:r>
            <a:rPr lang="en-US" sz="1600" b="1" kern="1200"/>
            <a:t>Treated with : </a:t>
          </a:r>
          <a:r>
            <a:rPr lang="en-US" sz="1600" kern="1200">
              <a:latin typeface="Footlight MT Light"/>
            </a:rPr>
            <a:t>Diet and exercise or insulin</a:t>
          </a:r>
        </a:p>
        <a:p>
          <a:pPr marL="171450" lvl="1" indent="-171450" algn="l" defTabSz="711200" rtl="0">
            <a:lnSpc>
              <a:spcPct val="90000"/>
            </a:lnSpc>
            <a:spcBef>
              <a:spcPct val="0"/>
            </a:spcBef>
            <a:spcAft>
              <a:spcPct val="15000"/>
            </a:spcAft>
            <a:buChar char="•"/>
          </a:pPr>
          <a:r>
            <a:rPr lang="en-US" sz="1600" b="1" kern="1200"/>
            <a:t>Preventable :</a:t>
          </a:r>
          <a:r>
            <a:rPr lang="en-US" sz="1600" b="1" kern="1200">
              <a:latin typeface="Footlight MT Light"/>
            </a:rPr>
            <a:t> </a:t>
          </a:r>
          <a:r>
            <a:rPr lang="en-US" sz="1600" kern="1200">
              <a:latin typeface="Footlight MT Light"/>
            </a:rPr>
            <a:t>Recent studies suggest there may be ways to prevent some cases</a:t>
          </a:r>
        </a:p>
        <a:p>
          <a:pPr marL="171450" lvl="1" indent="-171450" algn="l" defTabSz="711200" rtl="0">
            <a:lnSpc>
              <a:spcPct val="90000"/>
            </a:lnSpc>
            <a:spcBef>
              <a:spcPct val="0"/>
            </a:spcBef>
            <a:spcAft>
              <a:spcPct val="15000"/>
            </a:spcAft>
            <a:buChar char="•"/>
          </a:pPr>
          <a:r>
            <a:rPr lang="en-US" sz="1600" b="1" kern="1200">
              <a:latin typeface="Footlight MT Light"/>
            </a:rPr>
            <a:t>Accounts for : </a:t>
          </a:r>
          <a:r>
            <a:rPr lang="en-US" sz="1600" kern="1200">
              <a:latin typeface="Footlight MT Light"/>
            </a:rPr>
            <a:t>upto 9 of pregnant woman</a:t>
          </a:r>
        </a:p>
        <a:p>
          <a:pPr marL="171450" lvl="1" indent="-171450" algn="l" defTabSz="711200" rtl="0">
            <a:lnSpc>
              <a:spcPct val="90000"/>
            </a:lnSpc>
            <a:spcBef>
              <a:spcPct val="0"/>
            </a:spcBef>
            <a:spcAft>
              <a:spcPct val="15000"/>
            </a:spcAft>
            <a:buChar char="•"/>
          </a:pPr>
          <a:endParaRPr lang="en-US" sz="1600" kern="1200">
            <a:latin typeface="Footlight MT Light"/>
          </a:endParaRPr>
        </a:p>
      </dsp:txBody>
      <dsp:txXfrm>
        <a:off x="0" y="4409348"/>
        <a:ext cx="7077764" cy="2116800"/>
      </dsp:txXfrm>
    </dsp:sp>
    <dsp:sp modelId="{EFFD3BE0-8E08-475E-8C57-94320157FE4A}">
      <dsp:nvSpPr>
        <dsp:cNvPr id="0" name=""/>
        <dsp:cNvSpPr/>
      </dsp:nvSpPr>
      <dsp:spPr>
        <a:xfrm>
          <a:off x="353888" y="4173188"/>
          <a:ext cx="4954434" cy="47232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7266" tIns="0" rIns="187266" bIns="0" numCol="1" spcCol="1270" anchor="ctr" anchorCtr="0">
          <a:noAutofit/>
        </a:bodyPr>
        <a:lstStyle/>
        <a:p>
          <a:pPr marL="0" lvl="0" indent="0" algn="l" defTabSz="711200" rtl="0">
            <a:lnSpc>
              <a:spcPct val="90000"/>
            </a:lnSpc>
            <a:spcBef>
              <a:spcPct val="0"/>
            </a:spcBef>
            <a:spcAft>
              <a:spcPct val="35000"/>
            </a:spcAft>
            <a:buNone/>
          </a:pPr>
          <a:r>
            <a:rPr lang="en-US" sz="1600" kern="1200">
              <a:latin typeface="Footlight MT Light"/>
            </a:rPr>
            <a:t>GESTATIONAL DIABETES</a:t>
          </a:r>
        </a:p>
      </dsp:txBody>
      <dsp:txXfrm>
        <a:off x="376945" y="4196245"/>
        <a:ext cx="4908320"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4T15:43:02.468"/>
    </inkml:context>
    <inkml:brush xml:id="br0">
      <inkml:brushProperty name="width" value="0.1" units="cm"/>
      <inkml:brushProperty name="height" value="0.1" units="cm"/>
      <inkml:brushProperty name="color" value="#FFFFFF"/>
    </inkml:brush>
  </inkml:definitions>
  <inkml:trace contextRef="#ctx0" brushRef="#br0">7091 6218 16383 0 0,'7'0'0'0'0,"8"0"0"0"0,10 0 0 0 0,6 0 0 0 0,19 6 0 0 0,8 10 0 0 0,0 9 0 0 0,-3-1 0 0 0,4-3 0 0 0,-3-6 0 0 0,-10 1 0 0 0,1-1 0 0 0,-1-5 0 0 0,-16-2 0 0 0,-32-4 0 0 0,-37-2 0 0 0,-18-1 0 0 0,-14-8 0 0 0,0-3 0 0 0,-3 1 0 0 0,5-6 0 0 0,14-6 0 0 0,16 0-16383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4T15:43:02.469"/>
    </inkml:context>
    <inkml:brush xml:id="br0">
      <inkml:brushProperty name="width" value="0.35" units="cm"/>
      <inkml:brushProperty name="height" value="0.35" units="cm"/>
      <inkml:brushProperty name="color" value="#FFFFFF"/>
    </inkml:brush>
  </inkml:definitions>
  <inkml:trace contextRef="#ctx0" brushRef="#br0">8625 6683 16383 0 0,'-6'-7'0'0'0,"-10"-8"0"0"0,-9-10 0 0 0,1-6 0 0 0,-3 1 0 0 0,3-14 0 0 0,-2-6 0 0 0,5-2 0 0 0,12 15 0 0 0,15 14 0 0 0,12 10 0 0 0,11 8 0 0 0,6 5 0 0 0,-1 9 0 0 0,-1 3 0 0 0,1-1 0 0 0,8-2 0 0 0,11 11 0 0 0,3 2 0 0 0,-1-2 0 0 0,-3-5 0 0 0,-4-5 0 0 0,-3-5 0 0 0,-9 5 0 0 0,-11-7 0 0 0,-10-11 0 0 0,-7-10 0 0 0,-5 4 0 0 0,-3 12 0 0 0,19 12 0 0 0,19 5 0 0 0,18 0 0 0 0,-2-9 0 0 0,-9-20 0 0 0,-13-14 0 0 0,-18-2 0 0 0,-12-3 0 0 0,-13 4 0 0 0,-4 14 0 0 0,-7 23 0 0 0,1 17 0 0 0,-4 18 0 0 0,4 8 0 0 0,4 3 0 0 0,6-2 0 0 0,4-16 0 0 0,-3-21 0 0 0,0-20 0 0 0,-5-16 0 0 0,-7-10 0 0 0,1-8 0 0 0,-4 3 0 0 0,3 14 0 0 0,5 26 0 0 0,20 37 0 0 0,22 27 0 0 0,27 2 0 0 0,39-12 0 0 0,58-16 0 0 0,32-14 0 0 0,-10-12 0 0 0,-32-30 0 0 0,-48-25 0 0 0,-59-27 0 0 0,-49-29 0 0 0,-41-13 0 0 0,-25 13 0 0 0,-12 16 0 0 0,-3 21 0 0 0,1 13 0 0 0,10 15 0 0 0,14 12 0 0 0,12 10 0 0 0,10 32 0 0 0,6 34 0 0 0,-2 19 0 0 0,7 25 0 0 0,9 8 0 0 0,5-1 0 0 0,5-39 0 0 0,7-39 0 0 0,-1-38 0 0 0,-11-38 0 0 0,-16-31 0 0 0,-6-18 0 0 0,-3 9 0 0 0,1 11 0 0 0,9 31 0 0 0,11 38 0 0 0,18 46 0 0 0,18 44 0 0 0,14 6 0 0 0,24-11 0 0 0,12-19 0 0 0,3-21 0 0 0,-9-24 0 0 0,-12-20 0 0 0,-14-18 0 0 0,-9-18 0 0 0,-9-15 0 0 0,-18-34 0 0 0,-35-13 0 0 0,-15 2 0 0 0,-12 12 0 0 0,1 21 0 0 0,6 22 0 0 0,13 25 0 0 0,11 37 0 0 0,4 42 0 0 0,10 25 0 0 0,3 11 0 0 0,5 11 0 0 0,7 0 0 0 0,6-24 0 0 0,3-40 0 0 0,4-41 0 0 0,1-34 0 0 0,-5-18 0 0 0,-3-21 0 0 0,0-4 0 0 0,2 3 0 0 0,9 14 0 0 0,23 17 0 0 0,22 16 0 0 0,23 26 0 0 0,19 20 0 0 0,16 19 0 0 0,2 18 0 0 0,-3-2 0 0 0,-33-9 0 0 0,-56-34 0 0 0,-64-18 0 0 0,-45-22 0 0 0,-20-7 0 0 0,9-3 0 0 0,16 4 0 0 0,15 22 0 0 0,8 53 0 0 0,7 41 0 0 0,-7 33 0 0 0,1 17 0 0 0,12 0 0 0 0,14-15 0 0 0,7-28 0 0 0,9-43 0 0 0,1-43 0 0 0,-3-35 0 0 0,-3-19 0 0 0,-32-28 0 0 0,-12-7 0 0 0,5 4 0 0 0,15 22 0 0 0,15 29 0 0 0,15 33 0 0 0,23 23 0 0 0,19 14 0 0 0,13 0 0 0 0,7-6 0 0 0,3-15 0 0 0,1-46 0 0 0,-7-31 0 0 0,-3-19 0 0 0,-7-9 0 0 0,-10-5 0 0 0,-6 8 0 0 0,-6 10 0 0 0,-4 25 0 0 0,-3 35 0 0 0,0 26 0 0 0,-1 25 0 0 0,1 19 0 0 0,-28-6 0 0 0,-21-26 0 0 0,-17-23 0 0 0,-10-39 0 0 0,-5-20 0 0 0,4-7 0 0 0,8 8 0 0 0,17 27 0 0 0,17 25 0 0 0,14 27 0 0 0,12 31 0 0 0,0 26 0 0 0,2 7 0 0 0,2-5 0 0 0,3-23 0 0 0,1-34 0 0 0,1-29 0 0 0,1-20 0 0 0,14-26 0 0 0,11-25 0 0 0,22-13 0 0 0,17 9 0 0 0,4 17 0 0 0,-3 21 0 0 0,-6 16 0 0 0,-12 27 0 0 0,-15 19 0 0 0,-12 14 0 0 0,-10 8 0 0 0,-7 3 0 0 0,-17-6 0 0 0,-20-16 0 0 0,-24-26 0 0 0,-17-12 0 0 0,-8-18 0 0 0,3-2 0 0 0,8 4 0 0 0,16 14 0 0 0,11 24 0 0 0,14 38 0 0 0,4 24 0 0 0,7 15 0 0 0,1 20 0 0 0,-4 6 0 0 0,2-3 0 0 0,5-25 0 0 0,5-41 0 0 0,5-41 0 0 0,2-27 0 0 0,-4-36 0 0 0,-7-8 0 0 0,-2 2 0 0 0,-4 6 0 0 0,1 27 0 0 0,4 40 0 0 0,4 33 0 0 0,6 16 0 0 0,9 7 0 0 0,4-13 0 0 0,2-36 0 0 0,-8-40 0 0 0,-4-29 0 0 0,-2-17 0 0 0,1-4 0 0 0,-7 12 0 0 0,-1 11 0 0 0,-5 15 0 0 0,0 7 0 0 0,-4 3 0 0 0,2 0 0 0 0,-3 5 0 0 0,10 7 0 0 0,19 7 0 0 0,23 12 0 0 0,20 20 0 0 0,15 26 0 0 0,30 40 0 0 0,6 12 0 0 0,-1 3 0 0 0,-10-9 0 0 0,-21-13 0 0 0,-22-28 0 0 0,-19-28 0 0 0,-21-18 0 0 0,-18-25 0 0 0,-15-21 0 0 0,-9-17 0 0 0,-6-14 0 0 0,-9-13 0 0 0,-3 0 0 0 0,8-6 0 0 0,4 13 0 0 0,9 33 0 0 0,11 44 0 0 0,8 50 0 0 0,7 37 0 0 0,-3 38 0 0 0,0 45 0 0 0,2 28 0 0 0,2 1 0 0 0,2-13 0 0 0,-5-52 0 0 0,-2-55 0 0 0,-5-47 0 0 0,-1-36 0 0 0,-4-24 0 0 0,1-1 0 0 0,4 13 0 0 0,12 8 0 0 0,5 13 0 0 0,10 6 0 0 0,17-13 0 0 0,9-12 0 0 0,6-4 0 0 0,2 1 0 0 0,6 4 0 0 0,9 5 0 0 0,7 3 0 0 0,-2 3 0 0 0,-4 2 0 0 0,0 1 0 0 0,-3 0 0 0 0,-19 1 0 0 0,-29-14 0 0 0,-38-4 0 0 0,-20 0 0 0 0,-16 3 0 0 0,-5 5 0 0 0,-3 3 0 0 0,3 2 0 0 0,6 3 0 0 0,8 1 0 0 0,5 1 0 0 0,4-8 0 0 0,4-8 0 0 0,2-2 0 0 0,0 2 0 0 0,7 10 0 0 0,9 13 0 0 0,2 12 0 0 0,4 9 0 0 0,5 7 0 0 0,5 4 0 0 0,3 1 0 0 0,2 2 0 0 0,3-1 0 0 0,-1 0 0 0 0,1 6 0 0 0,7-5 0 0 0,2-3 0 0 0,-1-1 0 0 0,-2-2 0 0 0,-2 1 0 0 0,-2 1 0 0 0,-1 0 0 0 0,-1 0 0 0 0,5 0 0 0 0,3-19 0 0 0,-1-21 0 0 0,-8-23 0 0 0,-11-22 0 0 0,-11-16 0 0 0,-8-4 0 0 0,1-5 0 0 0,-1 3 0 0 0,-3 0 0 0 0,-2-10 0 0 0,5 3 0 0 0,0 6 0 0 0,6 9 0 0 0,7 7 0 0 0,6 20 0 0 0,5 29 0 0 0,4 29 0 0 0,1 16 0 0 0,9 3 0 0 0,2-1 0 0 0,7-7 0 0 0,7-10 0 0 0,6-9 0 0 0,5-8 0 0 0,10-5 0 0 0,11-3 0 0 0,9-2 0 0 0,8-1 0 0 0,5-7 0 0 0,-5-8 0 0 0,0-9 0 0 0,7-6 0 0 0,-3-5 0 0 0,-1 5 0 0 0,-6 6 0 0 0,-3 9 0 0 0,-4 7 0 0 0,-7 5 0 0 0,0 3 0 0 0,-2 3 0 0 0,-3-7 0 0 0,2-1 0 0 0,0 0 0 0 0,-2-6 0 0 0,3-7 0 0 0,-1 0 0 0 0,-2 3 0 0 0,4 4 0 0 0,6 5 0 0 0,-1 4 0 0 0,3 2 0 0 0,-2 2 0 0 0,-5-7 0 0 0,-5-8 0 0 0,-4-1 0 0 0,-4 1 0 0 0,-2 4 0 0 0,-1 3 0 0 0,-1 3 0 0 0,0 3 0 0 0,0 2 0 0 0,0 0 0 0 0,0 0 0 0 0,1 1 0 0 0,6 0 0 0 0,3-1 0 0 0,0 1 0 0 0,-2-1 0 0 0,-2 0 0 0 0,-2 0 0 0 0,-2 0 0 0 0,0 0 0 0 0,-1 0 0 0 0,0 0 0 0 0,-1 0 0 0 0,1 0 0 0 0,-1 7 0 0 0,1 2 0 0 0,0 6 0 0 0,-7 8 0 0 0,-2-1 0 0 0,-13 4 0 0 0,-24-4 0 0 0,-17-4 0 0 0,-18-7 0 0 0,-16-4 0 0 0,-12-3 0 0 0,-1-3 0 0 0,5-2 0 0 0,7 0 0 0 0,5 0 0 0 0,20 0 0 0 0,22 0 0 0 0,19 1 0 0 0,22 0 0 0 0,20-7 0 0 0,8-2 0 0 0,7 0 0 0 0,1 2 0 0 0,1-5 0 0 0,-3 0 0 0 0,-6 2 0 0 0,1 3 0 0 0,-10 8 0 0 0,-13 12 0 0 0,-13 11 0 0 0,-10 7 0 0 0,-7 5 0 0 0,-5 4 0 0 0,-3 2 0 0 0,0 0 0 0 0,-1 0 0 0 0,1 6 0 0 0,7-11 0 0 0,10-40 0 0 0,9-12 0 0 0,7 10 0 0 0,-1 12 0 0 0,-7-1 0 0 0,-6 5 0 0 0,0 0 0 0 0,-2-8 0 0 0,-5-11 0 0 0,-3-12 0 0 0,-3-15 0 0 0,-2-10 0 0 0,-2-2 0 0 0,0-1 0 0 0,-1 1 0 0 0,0 15 0 0 0,1 27 0 0 0,-1 21 0 0 0,1 14 0 0 0,0 10 0 0 0,0 4 0 0 0,0 1 0 0 0,0 0 0 0 0,0 7 0 0 0,0 7 0 0 0,7 7 0 0 0,8 13 0 0 0,3 0 0 0 0,4-14 0 0 0,-1-10 0 0 0,-4-9 0 0 0,-5-5 0 0 0,-5-2 0 0 0,-3-2 0 0 0,-3 0 0 0 0,-1 1 0 0 0,-1 0 0 0 0,0-13 0 0 0,0-24 0 0 0,-6-26 0 0 0,-16-29 0 0 0,-11-19 0 0 0,0-4 0 0 0,0-23 0 0 0,-8 0 0 0 0,2 2 0 0 0,2 18 0 0 0,-6 9 0 0 0,4 10 0 0 0,2 15 0 0 0,1 2 0 0 0,0 9 0 0 0,6 3 0 0 0,9 20 0 0 0,7 20 0 0 0,7 15 0 0 0,5 44 0 0 0,2 18 0 0 0,2 14 0 0 0,1-2 0 0 0,-1-25 0 0 0,1-45 0 0 0,-1-54 0 0 0,-1-29 0 0 0,1 35 0 0 0,-1 42 0 0 0,7 45 0 0 0,8 44 0 0 0,10 25 0 0 0,6 9 0 0 0,12 1 0 0 0,-1-18 0 0 0,-9-37 0 0 0,-8-41 0 0 0,-24-48 0 0 0,-24-46 0 0 0,-23-62 0 0 0,-23-34 0 0 0,-21-26 0 0 0,-22-26 0 0 0,-5-14 0 0 0,-4 8 0 0 0,13 17 0 0 0,-4 27 0 0 0,19 32 0 0 0,24 44 0 0 0,31 62 0 0 0,28 55 0 0 0,24 42 0 0 0,35 54 0 0 0,31 45 0 0 0,15-1 0 0 0,-9-17 0 0 0,-19-50 0 0 0,-21-50 0 0 0,-17-49 0 0 0,-15-34 0 0 0,-16-13 0 0 0,-8-14 0 0 0,-9 2 0 0 0,-1 1 0 0 0,3 23 0 0 0,10 42 0 0 0,28 51 0 0 0,23 35 0 0 0,12 20 0 0 0,9 22 0 0 0,0 0 0 0 0,-3-25 0 0 0,-6-26 0 0 0,-20-30 0 0 0,-28-40 0 0 0,-30-37 0 0 0,-39-44 0 0 0,-35-41 0 0 0,-56-71 0 0 0,-23-34 0 0 0,5-11 0 0 0,5 11 0 0 0,22 19 0 0 0,23 27 0 0 0,25 33 0 0 0,29 30 0 0 0,25 38 0 0 0,33 62 0 0 0,32 50 0 0 0,25 29 0 0 0,18 33 0 0 0,32 30 0 0 0,5-10 0 0 0,-1-15 0 0 0,-11-29 0 0 0,-15-25 0 0 0,-20-16 0 0 0,-20-12 0 0 0,-10-6 0 0 0,-8-2 0 0 0,-9-1 0 0 0,-12-6 0 0 0,-26-14 0 0 0,-23-24 0 0 0,-21-16 0 0 0,-21-25 0 0 0,-13-3 0 0 0,-17-6 0 0 0,-15-21 0 0 0,-10-2 0 0 0,-14 5 0 0 0,-7 3 0 0 0,11 1 0 0 0,27 12 0 0 0,28 4 0 0 0,25 11 0 0 0,26 7 0 0 0,21 4 0 0 0,23 7 0 0 0,20 17 0 0 0,35 22 0 0 0,30 18 0 0 0,8 16 0 0 0,4 9 0 0 0,-14 1 0 0 0,-19-1 0 0 0,-6-10 0 0 0,-4-12 0 0 0,-4 2 0 0 0,-1-4 0 0 0,-9-1 0 0 0,-2-5 0 0 0,-7 1 0 0 0,0 2 0 0 0,-4-9 0 0 0,-5-15 0 0 0,-6-21 0 0 0,-3-28 0 0 0,-3-32 0 0 0,-2-18 0 0 0,6 9 0 0 0,9 19 0 0 0,2 28 0 0 0,-2 27 0 0 0,-4 24 0 0 0,-10 3 0 0 0,-13-8 0 0 0,-10-4 0 0 0,-9-10 0 0 0,-5-3 0 0 0,-11 8 0 0 0,-11 38 0 0 0,-1 27 0 0 0,8 9 0 0 0,-1-6 0 0 0,3-8 0 0 0,8-6 0 0 0,6-12 0 0 0,7-20 0 0 0,3-18 0 0 0,-1-11 0 0 0,-4-22 0 0 0,-3-14 0 0 0,-3-12 0 0 0,5-2 0 0 0,8 2 0 0 0,0 11 0 0 0,-1 13 0 0 0,2 7 0 0 0,5 14 0 0 0,-1 58 0 0 0,2 41 0 0 0,-9 33 0 0 0,-1 11 0 0 0,4 3 0 0 0,6-14 0 0 0,6-13 0 0 0,4-38 0 0 0,-3-38 0 0 0,-8-30 0 0 0,0-21 0 0 0,3-22 0 0 0,-11-16 0 0 0,-6-11 0 0 0,0-15 0 0 0,7-5 0 0 0,0-9 0 0 0,11 21 0 0 0,21 36 0 0 0,10 40 0 0 0,8 26 0 0 0,7 24 0 0 0,4 24 0 0 0,9 6 0 0 0,5-2 0 0 0,-8-8 0 0 0,-10-8 0 0 0,-11-8 0 0 0,-10-19 0 0 0,-6-21 0 0 0,-4-34 0 0 0,-3-19 0 0 0,-1-17 0 0 0,0-4 0 0 0,0-5 0 0 0,0 1 0 0 0,1 20 0 0 0,1 24 0 0 0,0 30 0 0 0,-1 41 0 0 0,1 25 0 0 0,1 22 0 0 0,-8 7 0 0 0,-22-13 0 0 0,-7-29 0 0 0,-10-24 0 0 0,-5-19 0 0 0,0-18 0 0 0,2-17 0 0 0,2-4 0 0 0,3-6 0 0 0,-5-5 0 0 0,5 10 0 0 0,11 16 0 0 0,11 22 0 0 0,9 23 0 0 0,7 11 0 0 0,11 12 0 0 0,5 14 0 0 0,7-4 0 0 0,1-8 0 0 0,-3-8 0 0 0,-3-20 0 0 0,-5-29 0 0 0,-9-30 0 0 0,-12-24 0 0 0,-3-17 0 0 0,-13-19 0 0 0,-7-14 0 0 0,2 15 0 0 0,7 29 0 0 0,8 44 0 0 0,15 31 0 0 0,8 31 0 0 0,3 28 0 0 0,8 21 0 0 0,8 6 0 0 0,0-8 0 0 0,-3-7 0 0 0,8-5 0 0 0,0-12 0 0 0,-5-11 0 0 0,-5-10 0 0 0,-7-7 0 0 0,-5-5 0 0 0,-2 4 0 0 0,4 8 0 0 0,1 2 0 0 0,-1-3 0 0 0,-1-3 0 0 0,-2-3 0 0 0,5 17 0 0 0,2 5 0 0 0,4-2 0 0 0,1-7 0 0 0,-9-19 0 0 0,-13-24 0 0 0,-19-15 0 0 0,-12-8 0 0 0,-14-9 0 0 0,3-9 0 0 0,16 6 0 0 0,20 6 0 0 0,25 6 0 0 0,18 3 0 0 0,17 9 0 0 0,7 4 0 0 0,1 0 0 0 0,-2-2 0 0 0,-3-2 0 0 0,-5-2 0 0 0,-2-2 0 0 0,5-1 0 0 0,0-1 0 0 0,0 0 0 0 0,-3-1 0 0 0,-2 1 0 0 0,-2-1 0 0 0,-7 8 0 0 0,-24 2 0 0 0,-21-1 0 0 0,-22-1 0 0 0,-25-2 0 0 0,-25-2 0 0 0,-10-1 0 0 0,-5-2 0 0 0,9 1 0 0 0,11-2 0 0 0,13 1 0 0 0,10-1 0 0 0,8 1 0 0 0,4 0 0 0 0,3-7 0 0 0,2-2 0 0 0,-1 0 0 0 0,14 2 0 0 0,17 2 0 0 0,17 2 0 0 0,14 2 0 0 0,2 7 0 0 0,4 10 0 0 0,10 2 0 0 0,5-2 0 0 0,9-4 0 0 0,2-4 0 0 0,-2-3 0 0 0,3-2 0 0 0,-1-3 0 0 0,-3 0 0 0 0,-4-1 0 0 0,4 1 0 0 0,-2-1 0 0 0,6 0 0 0 0,-1 1 0 0 0,-10 7 0 0 0,-13 8 0 0 0,-18 3 0 0 0,-19-3 0 0 0,-23-3 0 0 0,-12-4 0 0 0,-8-3 0 0 0,-2-3 0 0 0,1-1 0 0 0,1-1 0 0 0,2-1 0 0 0,2 0 0 0 0,2 1 0 0 0,0-1 0 0 0,1 1 0 0 0,1 0 0 0 0,-1-1 0 0 0,1 1 0 0 0,-1 0 0 0 0,0 0 0 0 0,0 1 0 0 0,7 5 0 0 0,9 10 0 0 0,15 2 0 0 0,10 4 0 0 0,11-1 0 0 0,10-4 0 0 0,8 1 0 0 0,6-2 0 0 0,4 4 0 0 0,8-3 0 0 0,4-4 0 0 0,-2-3 0 0 0,-1-5 0 0 0,-3-2 0 0 0,-2-2 0 0 0,-2-1 0 0 0,-1-1 0 0 0,5-13 0 0 0,3-5 0 0 0,-1 1 0 0 0,5-3 0 0 0,14 2 0 0 0,9-3 0 0 0,6 3 0 0 0,-12-3 0 0 0,-17-4 0 0 0,-18-4 0 0 0,-15-11 0 0 0,-11-5 0 0 0,-7-2 0 0 0,-10 1 0 0 0,-11 8 0 0 0,-9 4 0 0 0,-13-5 0 0 0,-7-4 0 0 0,5-7 0 0 0,10-8 0 0 0,4 5 0 0 0,6 33 0 0 0,15 19 0 0 0,8 31 0 0 0,17 17 0 0 0,27 15 0 0 0,6 9 0 0 0,1 1 0 0 0,5-5 0 0 0,1-7 0 0 0,-4-1 0 0 0,-3 5 0 0 0,-4-10 0 0 0,-9-20 0 0 0,-11-29 0 0 0,-11-29 0 0 0,-7-17 0 0 0,-5-15 0 0 0,-10-4 0 0 0,-3 1 0 0 0,-1 4 0 0 0,2 4 0 0 0,2-1 0 0 0,-17-20 0 0 0,-6-11 0 0 0,-3 9 0 0 0,3 4 0 0 0,0 7 0 0 0,-2 7 0 0 0,-2 14 0 0 0,-2 14 0 0 0,6 25 0 0 0,0 28 0 0 0,5 16 0 0 0,8 8 0 0 0,-1-5 0 0 0,-4-8 0 0 0,-5-18 0 0 0,-4-12 0 0 0,-32-33 0 0 0,-24-26 0 0 0,-33-18 0 0 0,-22-2 0 0 0,-7-4 0 0 0,0-7 0 0 0,20 9 0 0 0,24 12 0 0 0,31 23 0 0 0,27 26 0 0 0,22 21 0 0 0,16 25 0 0 0,8 26 0 0 0,5 10 0 0 0,2 15 0 0 0,0 14 0 0 0,-2-4 0 0 0,6-16 0 0 0,2-29 0 0 0,4-35 0 0 0,0-34 0 0 0,5-19 0 0 0,5-10 0 0 0,11-17 0 0 0,14-10 0 0 0,-3 1 0 0 0,-2 14 0 0 0,-2 25 0 0 0,-2 25 0 0 0,-1 21 0 0 0,6 10 0 0 0,1 9 0 0 0,0 13 0 0 0,-8 6 0 0 0,-11 3 0 0 0,-11-1 0 0 0,-8-1 0 0 0,-6-2 0 0 0,-3-2 0 0 0,-3-2 0 0 0,0 0 0 0 0,0-1 0 0 0,1-14 0 0 0,-1-18 0 0 0,1-31 0 0 0,1-25 0 0 0,0-25 0 0 0,0-6 0 0 0,0 2 0 0 0,0 9 0 0 0,0 2 0 0 0,0-2 0 0 0,0-3 0 0 0,7 12 0 0 0,2 7 0 0 0,6 28 0 0 0,8 30 0 0 0,7 29 0 0 0,4 21 0 0 0,-3 15 0 0 0,-7 3 0 0 0,-7-6 0 0 0,-7-20 0 0 0,-5-39 0 0 0,-3-34 0 0 0,-3-21 0 0 0,0-22 0 0 0,-7-33 0 0 0,-3-7 0 0 0,-5 2 0 0 0,-1 12 0 0 0,3 28 0 0 0,4 40 0 0 0,10 44 0 0 0,19 46 0 0 0,13 33 0 0 0,14 7 0 0 0,7-15 0 0 0,-6-8 0 0 0,-11-26 0 0 0,-12-35 0 0 0,-9-41 0 0 0,-8-45 0 0 0,-5-44 0 0 0,-3-11 0 0 0,-1 2 0 0 0,0 7 0 0 0,0 16 0 0 0,0 38 0 0 0,22 50 0 0 0,20 59 0 0 0,10 35 0 0 0,11 23 0 0 0,-6 21 0 0 0,-5-6 0 0 0,-11-17 0 0 0,-12-40 0 0 0,-11-45 0 0 0,-8-39 0 0 0,-12-25 0 0 0,-19-32 0 0 0,-6-23 0 0 0,-4-9 0 0 0,-4-7 0 0 0,5 2 0 0 0,7 13 0 0 0,9 44 0 0 0,6 38 0 0 0,12 55 0 0 0,6 62 0 0 0,1 35 0 0 0,-1 27 0 0 0,-1-7 0 0 0,-3-9 0 0 0,-8-44 0 0 0,-10-53 0 0 0,-10-54 0 0 0,-7-42 0 0 0,-6-32 0 0 0,4-24 0 0 0,1-1 0 0 0,12 38 0 0 0,23 49 0 0 0,12 49 0 0 0,2 45 0 0 0,6 30 0 0 0,6 10 0 0 0,-3-8 0 0 0,-5-16 0 0 0,-6-37 0 0 0,-6-63 0 0 0,2-64 0 0 0,0-68 0 0 0,-3-51 0 0 0,5-13 0 0 0,0 13 0 0 0,-3 26 0 0 0,-2 33 0 0 0,4 46 0 0 0,6 51 0 0 0,14 37 0 0 0,9 46 0 0 0,-3 28 0 0 0,-2 14 0 0 0,-6 5 0 0 0,-8-8 0 0 0,-8-24 0 0 0,-7-45 0 0 0,-4-39 0 0 0,-3-37 0 0 0,-1-22 0 0 0,-1-5 0 0 0,1 26 0 0 0,0 42 0 0 0,0 38 0 0 0,14 28 0 0 0,11 19 0 0 0,2 18 0 0 0,3 8 0 0 0,11 8 0 0 0,-2-21 0 0 0,-8-31 0 0 0,-8-38 0 0 0,-8-42 0 0 0,-7-43 0 0 0,-4-23 0 0 0,-3-9 0 0 0,-1 6 0 0 0,-1 12 0 0 0,7 28 0 0 0,3 44 0 0 0,13 38 0 0 0,10 28 0 0 0,21 25 0 0 0,14 14 0 0 0,-4-3 0 0 0,-19-30 0 0 0,-24-45 0 0 0,-21-39 0 0 0,-32-48 0 0 0,-16-33 0 0 0,-6-5 0 0 0,-2-11 0 0 0,4 2 0 0 0,10 1 0 0 0,20 41 0 0 0,27 47 0 0 0,27 49 0 0 0,22 36 0 0 0,9 29 0 0 0,7 20 0 0 0,0 0 0 0 0,-6-5 0 0 0,-13-11 0 0 0,-8-21 0 0 0,-11-15 0 0 0,-11-9 0 0 0,-8-5 0 0 0,-6-2 0 0 0,-5-1 0 0 0,-1 2 0 0 0,-1-20 0 0 0,0-25 0 0 0,0-26 0 0 0,1-20 0 0 0,7 7 0 0 0,9 24 0 0 0,9 23 0 0 0,14 26 0 0 0,1 15 0 0 0,7 14 0 0 0,-4-15 0 0 0,-10-21 0 0 0,-10-28 0 0 0,-8-18 0 0 0,-7-12 0 0 0,-5-5 0 0 0,-2-3 0 0 0,-2-5 0 0 0,0 11 0 0 0,14 42 0 0 0,5 33 0 0 0,12 46 0 0 0,16 29 0 0 0,7 3 0 0 0,-6-10 0 0 0,-17-22 0 0 0,-21-26 0 0 0,-38-27 0 0 0,-35-19 0 0 0,-26-23 0 0 0,-19-17 0 0 0,-4-2 0 0 0,4 4 0 0 0,21 2 0 0 0,18 4 0 0 0,22 15 0 0 0,19 28 0 0 0,14 19 0 0 0,17 9 0 0 0,-5-3 0 0 0,-9-9 0 0 0,-9-10 0 0 0,-14-9 0 0 0,-8-7 0 0 0,-3-5 0 0 0,-8-17 0 0 0,6-12 0 0 0,5-3 0 0 0,3 5 0 0 0,8-1 0 0 0,3 4 0 0 0,0 5 0 0 0,-2 6 0 0 0,5 11 0 0 0,6 12 0 0 0,8 11 0 0 0,5 15 0 0 0,4 7 0 0 0,10-3 0 0 0,11-10 0 0 0,9-10 0 0 0,6-10 0 0 0,6-6 0 0 0,2-4 0 0 0,2 3 0 0 0,0 2 0 0 0,6-2 0 0 0,37-1 0 0 0,44-1 0 0 0,54-16 0 0 0,-4-12 0 0 0,-25-2 0 0 0,-46 4 0 0 0,-48 5 0 0 0,-41 5 0 0 0,-31 6 0 0 0,-26 3 0 0 0,-41 2 0 0 0,-8 8 0 0 0,6 3 0 0 0,8 0 0 0 0,31-2 0 0 0,29-3 0 0 0,24-1 0 0 0,17-2 0 0 0,10-1 0 0 0,5-1 0 0 0,10-1 0 0 0,2 1 0 0 0,-2 6 0 0 0,-2 3 0 0 0,-4-1 0 0 0,-3-1 0 0 0,5-2 0 0 0,8-2 0 0 0,0-1 0 0 0,-2-2 0 0 0,-4 0 0 0 0,-3 0 0 0 0,3 0 0 0 0,6-1 0 0 0,1 1 0 0 0,-2 0 0 0 0,-5 0 0 0 0,-4 0 0 0 0,-10-7 0 0 0,-11-9 0 0 0,-17-8 0 0 0,-10-8 0 0 0,-11-11 0 0 0,-5-5 0 0 0,-5-2 0 0 0,-6 2 0 0 0,-5 1 0 0 0,-4 3 0 0 0,5 1 0 0 0,1 8 0 0 0,5 4 0 0 0,8 13 0 0 0,6 31 0 0 0,6 19 0 0 0,3 12 0 0 0,3 4 0 0 0,1 9 0 0 0,0 0 0 0 0,1-2 0 0 0,-1 3 0 0 0,0-1 0 0 0,-1-4 0 0 0,-6-11 0 0 0,-3-20 0 0 0,-7-19 0 0 0,0-18 0 0 0,3-13 0 0 0,3-22 0 0 0,-4-9 0 0 0,2-9 0 0 0,1 1 0 0 0,4 5 0 0 0,2 0 0 0 0,3 3 0 0 0,8 5 0 0 0,10-2 0 0 0,2 2 0 0 0,5 10 0 0 0,18 12 0 0 0,17 12 0 0 0,5 10 0 0 0,-2 5 0 0 0,-4 5 0 0 0,-12 8 0 0 0,-7 4 0 0 0,-9 6 0 0 0,-11 6 0 0 0,-7 7 0 0 0,-6 4 0 0 0,-4 4 0 0 0,-2 1 0 0 0,6-12 0 0 0,2-19 0 0 0,6-17 0 0 0,9-20 0 0 0,6-13 0 0 0,0-6 0 0 0,0 5 0 0 0,-3 3 0 0 0,7-13 0 0 0,5 3 0 0 0,3 10 0 0 0,-12 11 0 0 0,-11 18 0 0 0,-15 10 0 0 0,-15 5 0 0 0,-11 2 0 0 0,-10-1 0 0 0,-4-1 0 0 0,-18-1 0 0 0,-11-1 0 0 0,-16-2 0 0 0,-20-1 0 0 0,-48-6 0 0 0,-45-10 0 0 0,-64-36 0 0 0,-28-16 0 0 0,-14-3 0 0 0,-2-3 0 0 0,-10 11 0 0 0,20 16 0 0 0,40 9 0 0 0,50 5 0 0 0,52 7 0 0 0,53 36 0 0 0,43 30 0 0 0,30 28 0 0 0,21 16 0 0 0,10 1 0 0 0,5-8 0 0 0,7-3 0 0 0,8 0 0 0 0,6-13 0 0 0,5-4 0 0 0,16-4 0 0 0,7-11 0 0 0,6-6 0 0 0,0-10 0 0 0,1 6 0 0 0,11 2 0 0 0,-2-3 0 0 0,-6-7 0 0 0,-1-1 0 0 0,7-5 0 0 0,6 2 0 0 0,1 4 0 0 0,2 5 0 0 0,-1-3 0 0 0,-7-5 0 0 0,-11 0 0 0 0,-1 3 0 0 0,-6-2 0 0 0,-6-5 0 0 0,-4-5 0 0 0,-5-5 0 0 0,12 3 0 0 0,16 1 0 0 0,17 4 0 0 0,14 0 0 0 0,-4 4 0 0 0,-5-1 0 0 0,-12-3 0 0 0,-12-5 0 0 0,-11-4 0 0 0,-16 4 0 0 0,-22 0 0 0 0,-14 6 0 0 0,-15-1 0 0 0,-12-2 0 0 0,-11-4 0 0 0,-5-3 0 0 0,-11-3 0 0 0,-10-2 0 0 0,-9 6 0 0 0,-1 2 0 0 0,6-1 0 0 0,13 5 0 0 0,7 7 0 0 0,-2 1 0 0 0,0 2 0 0 0,0-1 0 0 0,-6 8 0 0 0,-1 6 0 0 0,15-3 0 0 0,20-7 0 0 0,20-8 0 0 0,16-7 0 0 0,11-6 0 0 0,7-3 0 0 0,4-2 0 0 0,2-1 0 0 0,7-1 0 0 0,8 1 0 0 0,1-1 0 0 0,-3 2 0 0 0,-4-1 0 0 0,-5 1 0 0 0,-3 0 0 0 0,-3 0 0 0 0,-2 0 0 0 0,7 0 0 0 0,8 0 0 0 0,1 0 0 0 0,-1 0 0 0 0,-10-7 0 0 0,-7-2 0 0 0,-2-6 0 0 0,-1-1 0 0 0,1-4 0 0 0,7-6 0 0 0,-3-5 0 0 0,-2 3 0 0 0,-21 5 0 0 0,-20 8 0 0 0,-16-1 0 0 0,-12 2 0 0 0,-7 4 0 0 0,-5 3 0 0 0,-7 4 0 0 0,-10 1 0 0 0,-8 1 0 0 0,1 2 0 0 0,-9-1 0 0 0,-31 1 0 0 0,-26 0 0 0 0,-10-1 0 0 0,12 0 0 0 0,15 1 0 0 0,21-1 0 0 0,19 0 0 0 0,-11 13 0 0 0,2 5 0 0 0,2 6 0 0 0,9-1 0 0 0,16 2 0 0 0,19-9 0 0 0,15-29 0 0 0,13-25 0 0 0,7-26 0 0 0,5-17 0 0 0,2-14 0 0 0,0-5 0 0 0,1-6 0 0 0,5-4 0 0 0,2-6 0 0 0,-2-1 0 0 0,-1 4 0 0 0,-3 1 0 0 0,-2 13 0 0 0,5 24 0 0 0,2 17 0 0 0,-2 5 0 0 0,6-2 0 0 0,19-12 0 0 0,6-1 0 0 0,9 4 0 0 0,3 6 0 0 0,-1 13 0 0 0,-8 7 0 0 0,-4 10 0 0 0,-3 17 0 0 0,7 10 0 0 0,23 39 0 0 0,22 34 0 0 0,29 31 0 0 0,15 13 0 0 0,0 6 0 0 0,-10-4 0 0 0,-18-8 0 0 0,-20-10 0 0 0,-10-1 0 0 0,-18 3 0 0 0,-19 11 0 0 0,-14 0 0 0 0,-12 2 0 0 0,-7-6 0 0 0,-4-15 0 0 0,-3-16 0 0 0,1-14 0 0 0,0-12 0 0 0,-7-1 0 0 0,0-2 0 0 0,0 3 0 0 0,-4-6 0 0 0,-14-4 0 0 0,-8-3 0 0 0,1-1 0 0 0,0-8 0 0 0,0-7 0 0 0,5-9-16383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7/15/2021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3797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2D6473-DF6D-4702-B328-E0DD40540A4E}" type="datetimeFigureOut">
              <a:rPr lang="en-US" dirty="0"/>
              <a:t>7/15/2021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81664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6F7E3A-B166-407D-9866-32884E7D5B37}" type="datetimeFigureOut">
              <a:rPr lang="en-US" dirty="0"/>
              <a:t>7/15/2021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235768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8FC5F6-F338-4AE4-BB23-26385BCFC423}" type="datetimeFigureOut">
              <a:rPr lang="en-US" dirty="0"/>
              <a:t>7/15/2021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3876634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7/15/2021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7423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9AB4D41-86C1-4908-B66A-0B50CEB3BF29}" type="datetimeFigureOut">
              <a:rPr lang="en-US" dirty="0"/>
              <a:t>7/15/2021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271459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6426E2C-56C1-4E0D-A793-0088A7FDD37E}" type="datetimeFigureOut">
              <a:rPr lang="en-US" dirty="0"/>
              <a:t>7/15/2021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129164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7/15/2021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578150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7/15/2021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080995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7/15/2021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525577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7/15/2021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938337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7/15/2021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8245092"/>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slides/_rels/slide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1.jpe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customXml" Target="../ink/ink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7" descr="A picture containing person, holding, hand, watch&#10;&#10;Description automatically generated">
            <a:extLst>
              <a:ext uri="{FF2B5EF4-FFF2-40B4-BE49-F238E27FC236}">
                <a16:creationId xmlns:a16="http://schemas.microsoft.com/office/drawing/2014/main" id="{9CD265FD-1D67-48BA-ACBD-EA7D996C214A}"/>
              </a:ext>
            </a:extLst>
          </p:cNvPr>
          <p:cNvPicPr>
            <a:picLocks noChangeAspect="1"/>
          </p:cNvPicPr>
          <p:nvPr/>
        </p:nvPicPr>
        <p:blipFill rotWithShape="1">
          <a:blip r:embed="rId2">
            <a:alphaModFix amt="40000"/>
          </a:blip>
          <a:srcRect r="-2" b="198"/>
          <a:stretch/>
        </p:blipFill>
        <p:spPr>
          <a:xfrm>
            <a:off x="20" y="-1"/>
            <a:ext cx="12189789" cy="6873457"/>
          </a:xfrm>
          <a:prstGeom prst="rect">
            <a:avLst/>
          </a:prstGeom>
          <a:ln w="12700">
            <a:noFill/>
          </a:ln>
        </p:spPr>
      </p:pic>
      <p:sp>
        <p:nvSpPr>
          <p:cNvPr id="2" name="Title 1"/>
          <p:cNvSpPr>
            <a:spLocks noGrp="1"/>
          </p:cNvSpPr>
          <p:nvPr>
            <p:ph type="ctrTitle"/>
          </p:nvPr>
        </p:nvSpPr>
        <p:spPr>
          <a:xfrm>
            <a:off x="841248" y="3429000"/>
            <a:ext cx="7151357" cy="2387600"/>
          </a:xfrm>
        </p:spPr>
        <p:txBody>
          <a:bodyPr anchor="t">
            <a:normAutofit/>
          </a:bodyPr>
          <a:lstStyle/>
          <a:p>
            <a:r>
              <a:rPr lang="en-US">
                <a:solidFill>
                  <a:srgbClr val="FFFFFF"/>
                </a:solidFill>
              </a:rPr>
              <a:t>Prediction of diabetes using machine learning</a:t>
            </a:r>
          </a:p>
        </p:txBody>
      </p:sp>
    </p:spTree>
    <p:extLst>
      <p:ext uri="{BB962C8B-B14F-4D97-AF65-F5344CB8AC3E}">
        <p14:creationId xmlns:p14="http://schemas.microsoft.com/office/powerpoint/2010/main" val="340237161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9" descr="A picture containing person&#10;&#10;Description automatically generated">
            <a:extLst>
              <a:ext uri="{FF2B5EF4-FFF2-40B4-BE49-F238E27FC236}">
                <a16:creationId xmlns:a16="http://schemas.microsoft.com/office/drawing/2014/main" id="{65B1889E-9ADE-433E-AD11-6C653B400E64}"/>
              </a:ext>
            </a:extLst>
          </p:cNvPr>
          <p:cNvPicPr>
            <a:picLocks noChangeAspect="1"/>
          </p:cNvPicPr>
          <p:nvPr/>
        </p:nvPicPr>
        <p:blipFill rotWithShape="1">
          <a:blip r:embed="rId2">
            <a:alphaModFix/>
          </a:blip>
          <a:srcRect b="1316"/>
          <a:stretch/>
        </p:blipFill>
        <p:spPr>
          <a:xfrm>
            <a:off x="244436" y="10"/>
            <a:ext cx="11947565" cy="6857990"/>
          </a:xfrm>
          <a:prstGeom prst="rect">
            <a:avLst/>
          </a:prstGeom>
        </p:spPr>
      </p:pic>
      <p:sp>
        <p:nvSpPr>
          <p:cNvPr id="2" name="TextBox 1">
            <a:extLst>
              <a:ext uri="{FF2B5EF4-FFF2-40B4-BE49-F238E27FC236}">
                <a16:creationId xmlns:a16="http://schemas.microsoft.com/office/drawing/2014/main" id="{62673FCD-1224-4346-B008-37569A0860E2}"/>
              </a:ext>
            </a:extLst>
          </p:cNvPr>
          <p:cNvSpPr txBox="1"/>
          <p:nvPr/>
        </p:nvSpPr>
        <p:spPr>
          <a:xfrm>
            <a:off x="4926474" y="4002035"/>
            <a:ext cx="7193638" cy="187798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r" defTabSz="914400">
              <a:spcBef>
                <a:spcPct val="0"/>
              </a:spcBef>
              <a:spcAft>
                <a:spcPts val="600"/>
              </a:spcAft>
            </a:pPr>
            <a:r>
              <a:rPr lang="en-US" sz="6600">
                <a:solidFill>
                  <a:srgbClr val="FFFFFF"/>
                </a:solidFill>
                <a:latin typeface="+mj-lt"/>
                <a:ea typeface="+mj-ea"/>
                <a:cs typeface="+mj-cs"/>
              </a:rPr>
              <a:t>How we can </a:t>
            </a:r>
            <a:r>
              <a:rPr lang="en-US" sz="6600" b="1">
                <a:solidFill>
                  <a:srgbClr val="FFFFFF"/>
                </a:solidFill>
                <a:latin typeface="+mj-lt"/>
                <a:ea typeface="+mj-ea"/>
                <a:cs typeface="+mj-cs"/>
              </a:rPr>
              <a:t>Help</a:t>
            </a:r>
            <a:r>
              <a:rPr lang="en-US" sz="6600">
                <a:solidFill>
                  <a:srgbClr val="FFFFFF"/>
                </a:solidFill>
                <a:latin typeface="+mj-lt"/>
                <a:ea typeface="+mj-ea"/>
                <a:cs typeface="+mj-cs"/>
              </a:rPr>
              <a:t> ?</a:t>
            </a:r>
          </a:p>
        </p:txBody>
      </p:sp>
    </p:spTree>
    <p:extLst>
      <p:ext uri="{BB962C8B-B14F-4D97-AF65-F5344CB8AC3E}">
        <p14:creationId xmlns:p14="http://schemas.microsoft.com/office/powerpoint/2010/main" val="2012962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2" name="TextBox 1741">
            <a:extLst>
              <a:ext uri="{FF2B5EF4-FFF2-40B4-BE49-F238E27FC236}">
                <a16:creationId xmlns:a16="http://schemas.microsoft.com/office/drawing/2014/main" id="{1F226EF6-9962-4FF4-B407-DC357095BBF5}"/>
              </a:ext>
            </a:extLst>
          </p:cNvPr>
          <p:cNvSpPr txBox="1"/>
          <p:nvPr/>
        </p:nvSpPr>
        <p:spPr>
          <a:xfrm>
            <a:off x="2380891" y="166777"/>
            <a:ext cx="757399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t>The Machine Learning Process</a:t>
            </a:r>
          </a:p>
        </p:txBody>
      </p:sp>
      <p:sp>
        <p:nvSpPr>
          <p:cNvPr id="1743" name="TextBox 1742">
            <a:extLst>
              <a:ext uri="{FF2B5EF4-FFF2-40B4-BE49-F238E27FC236}">
                <a16:creationId xmlns:a16="http://schemas.microsoft.com/office/drawing/2014/main" id="{DBB433B4-58C8-4F84-88EB-2F0D70CB8E7D}"/>
              </a:ext>
            </a:extLst>
          </p:cNvPr>
          <p:cNvSpPr txBox="1"/>
          <p:nvPr/>
        </p:nvSpPr>
        <p:spPr>
          <a:xfrm>
            <a:off x="626853" y="1187570"/>
            <a:ext cx="10621992"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Goudy Type"/>
                <a:cs typeface="Aparajita"/>
              </a:rPr>
              <a:t>Machine Learning is an aspect of Artificial Intelligence which can enable computers to learn with experience, much like humans, without us being needed to program them every single time.</a:t>
            </a:r>
          </a:p>
          <a:p>
            <a:endParaRPr lang="en-US" sz="2000">
              <a:latin typeface="Goudy Type"/>
              <a:cs typeface="Aparajita"/>
            </a:endParaRPr>
          </a:p>
          <a:p>
            <a:r>
              <a:rPr lang="en-US" sz="2000">
                <a:latin typeface="Goudy Type"/>
                <a:cs typeface="Aparajita"/>
              </a:rPr>
              <a:t>ML is data driven. This simply means that we feed the data to our machine and then it has the potential to learn and draw patterns, and ultimately help in predicting the outcome of an unknown or unmarked value.</a:t>
            </a:r>
          </a:p>
        </p:txBody>
      </p:sp>
      <p:pic>
        <p:nvPicPr>
          <p:cNvPr id="1745" name="Picture 1745">
            <a:extLst>
              <a:ext uri="{FF2B5EF4-FFF2-40B4-BE49-F238E27FC236}">
                <a16:creationId xmlns:a16="http://schemas.microsoft.com/office/drawing/2014/main" id="{101EE2D9-C89C-413C-8412-A51967E65257}"/>
              </a:ext>
            </a:extLst>
          </p:cNvPr>
          <p:cNvPicPr>
            <a:picLocks noChangeAspect="1"/>
          </p:cNvPicPr>
          <p:nvPr/>
        </p:nvPicPr>
        <p:blipFill rotWithShape="1">
          <a:blip r:embed="rId2"/>
          <a:srcRect l="121" r="121" b="52346"/>
          <a:stretch/>
        </p:blipFill>
        <p:spPr>
          <a:xfrm>
            <a:off x="439947" y="3867079"/>
            <a:ext cx="10808917" cy="2538357"/>
          </a:xfrm>
          <a:prstGeom prst="rect">
            <a:avLst/>
          </a:prstGeom>
        </p:spPr>
      </p:pic>
    </p:spTree>
    <p:extLst>
      <p:ext uri="{BB962C8B-B14F-4D97-AF65-F5344CB8AC3E}">
        <p14:creationId xmlns:p14="http://schemas.microsoft.com/office/powerpoint/2010/main" val="4145306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EB521C-9DAD-45EF-9BD3-D939C2E306E5}"/>
              </a:ext>
            </a:extLst>
          </p:cNvPr>
          <p:cNvSpPr>
            <a:spLocks noGrp="1"/>
          </p:cNvSpPr>
          <p:nvPr>
            <p:ph type="title"/>
          </p:nvPr>
        </p:nvSpPr>
        <p:spPr>
          <a:xfrm>
            <a:off x="1025106" y="238493"/>
            <a:ext cx="6472327" cy="1596291"/>
          </a:xfrm>
        </p:spPr>
        <p:txBody>
          <a:bodyPr vert="horz" lIns="91440" tIns="45720" rIns="91440" bIns="45720" rtlCol="0" anchor="ctr">
            <a:normAutofit/>
          </a:bodyPr>
          <a:lstStyle/>
          <a:p>
            <a:r>
              <a:rPr lang="en-US"/>
              <a:t>K-Nearest Neighbors</a:t>
            </a:r>
          </a:p>
        </p:txBody>
      </p:sp>
      <p:sp>
        <p:nvSpPr>
          <p:cNvPr id="2" name="TextBox 1">
            <a:extLst>
              <a:ext uri="{FF2B5EF4-FFF2-40B4-BE49-F238E27FC236}">
                <a16:creationId xmlns:a16="http://schemas.microsoft.com/office/drawing/2014/main" id="{6A89C641-6481-46BB-99AA-7B7379770D70}"/>
              </a:ext>
            </a:extLst>
          </p:cNvPr>
          <p:cNvSpPr txBox="1"/>
          <p:nvPr/>
        </p:nvSpPr>
        <p:spPr>
          <a:xfrm>
            <a:off x="838200" y="2204158"/>
            <a:ext cx="4933950" cy="343057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defTabSz="914400">
              <a:lnSpc>
                <a:spcPct val="110000"/>
              </a:lnSpc>
              <a:spcAft>
                <a:spcPts val="600"/>
              </a:spcAft>
              <a:buFont typeface="Arial" panose="020B0604020202020204" pitchFamily="34" charset="0"/>
              <a:buChar char="•"/>
            </a:pPr>
            <a:r>
              <a:rPr lang="en-US" sz="2000" spc="-5" dirty="0">
                <a:solidFill>
                  <a:schemeClr val="bg2">
                    <a:lumMod val="75000"/>
                  </a:schemeClr>
                </a:solidFill>
              </a:rPr>
              <a:t>K-Nearest</a:t>
            </a:r>
            <a:r>
              <a:rPr lang="en-US" sz="2000" spc="-10" dirty="0">
                <a:solidFill>
                  <a:schemeClr val="bg2">
                    <a:lumMod val="75000"/>
                  </a:schemeClr>
                </a:solidFill>
              </a:rPr>
              <a:t> </a:t>
            </a:r>
            <a:r>
              <a:rPr lang="en-US" sz="2000" dirty="0">
                <a:solidFill>
                  <a:schemeClr val="bg2">
                    <a:lumMod val="75000"/>
                  </a:schemeClr>
                </a:solidFill>
              </a:rPr>
              <a:t>Neighbor</a:t>
            </a:r>
            <a:r>
              <a:rPr lang="en-US" sz="2000" spc="-10" dirty="0">
                <a:solidFill>
                  <a:schemeClr val="bg2">
                    <a:lumMod val="75000"/>
                  </a:schemeClr>
                </a:solidFill>
              </a:rPr>
              <a:t> </a:t>
            </a:r>
            <a:r>
              <a:rPr lang="en-US" sz="2000" spc="-5" dirty="0">
                <a:solidFill>
                  <a:schemeClr val="bg2">
                    <a:lumMod val="75000"/>
                  </a:schemeClr>
                </a:solidFill>
              </a:rPr>
              <a:t>is </a:t>
            </a:r>
            <a:r>
              <a:rPr lang="en-US" sz="2000" dirty="0">
                <a:solidFill>
                  <a:schemeClr val="bg2">
                    <a:lumMod val="75000"/>
                  </a:schemeClr>
                </a:solidFill>
              </a:rPr>
              <a:t>considered</a:t>
            </a:r>
            <a:r>
              <a:rPr lang="en-US" sz="2000" spc="-20" dirty="0">
                <a:solidFill>
                  <a:schemeClr val="bg2">
                    <a:lumMod val="75000"/>
                  </a:schemeClr>
                </a:solidFill>
              </a:rPr>
              <a:t> </a:t>
            </a:r>
            <a:r>
              <a:rPr lang="en-US" sz="2000" dirty="0">
                <a:solidFill>
                  <a:schemeClr val="bg2">
                    <a:lumMod val="75000"/>
                  </a:schemeClr>
                </a:solidFill>
              </a:rPr>
              <a:t>a</a:t>
            </a:r>
            <a:r>
              <a:rPr lang="en-US" sz="2000" spc="-5" dirty="0">
                <a:solidFill>
                  <a:schemeClr val="bg2">
                    <a:lumMod val="75000"/>
                  </a:schemeClr>
                </a:solidFill>
              </a:rPr>
              <a:t> </a:t>
            </a:r>
            <a:r>
              <a:rPr lang="en-US" sz="2000" dirty="0">
                <a:solidFill>
                  <a:schemeClr val="bg2">
                    <a:lumMod val="75000"/>
                  </a:schemeClr>
                </a:solidFill>
              </a:rPr>
              <a:t>lazy</a:t>
            </a:r>
            <a:r>
              <a:rPr lang="en-US" sz="2000" spc="-25" dirty="0">
                <a:solidFill>
                  <a:schemeClr val="bg2">
                    <a:lumMod val="75000"/>
                  </a:schemeClr>
                </a:solidFill>
              </a:rPr>
              <a:t> </a:t>
            </a:r>
            <a:r>
              <a:rPr lang="en-US" sz="2000" dirty="0">
                <a:solidFill>
                  <a:schemeClr val="bg2">
                    <a:lumMod val="75000"/>
                  </a:schemeClr>
                </a:solidFill>
              </a:rPr>
              <a:t>learning</a:t>
            </a:r>
            <a:r>
              <a:rPr lang="en-US" sz="2000" spc="-45" dirty="0">
                <a:solidFill>
                  <a:schemeClr val="bg2">
                    <a:lumMod val="75000"/>
                  </a:schemeClr>
                </a:solidFill>
              </a:rPr>
              <a:t> </a:t>
            </a:r>
            <a:r>
              <a:rPr lang="en-US" sz="2000" dirty="0">
                <a:solidFill>
                  <a:schemeClr val="bg2">
                    <a:lumMod val="75000"/>
                  </a:schemeClr>
                </a:solidFill>
              </a:rPr>
              <a:t>algorithm </a:t>
            </a:r>
            <a:r>
              <a:rPr lang="en-US" sz="2000" spc="-585" dirty="0">
                <a:solidFill>
                  <a:schemeClr val="bg2">
                    <a:lumMod val="75000"/>
                  </a:schemeClr>
                </a:solidFill>
              </a:rPr>
              <a:t> </a:t>
            </a:r>
            <a:r>
              <a:rPr lang="en-US" sz="2000" dirty="0">
                <a:solidFill>
                  <a:schemeClr val="bg2">
                    <a:lumMod val="75000"/>
                  </a:schemeClr>
                </a:solidFill>
              </a:rPr>
              <a:t>that classifies data sets based on their similarity with </a:t>
            </a:r>
            <a:r>
              <a:rPr lang="en-US" sz="2000" spc="5" dirty="0">
                <a:solidFill>
                  <a:schemeClr val="bg2">
                    <a:lumMod val="75000"/>
                  </a:schemeClr>
                </a:solidFill>
              </a:rPr>
              <a:t> </a:t>
            </a:r>
            <a:r>
              <a:rPr lang="en-US" sz="2000" dirty="0">
                <a:solidFill>
                  <a:schemeClr val="bg2">
                    <a:lumMod val="75000"/>
                  </a:schemeClr>
                </a:solidFill>
              </a:rPr>
              <a:t>neighbors.</a:t>
            </a:r>
            <a:endParaRPr lang="en-US" sz="2000">
              <a:solidFill>
                <a:schemeClr val="bg2">
                  <a:lumMod val="75000"/>
                </a:schemeClr>
              </a:solidFill>
              <a:cs typeface="Calibri"/>
            </a:endParaRPr>
          </a:p>
        </p:txBody>
      </p:sp>
      <p:pic>
        <p:nvPicPr>
          <p:cNvPr id="3" name="Picture 3" descr="A picture containing circle&#10;&#10;Description automatically generated">
            <a:extLst>
              <a:ext uri="{FF2B5EF4-FFF2-40B4-BE49-F238E27FC236}">
                <a16:creationId xmlns:a16="http://schemas.microsoft.com/office/drawing/2014/main" id="{4F5E460D-4EBB-4759-B419-1FBFC3289E5C}"/>
              </a:ext>
            </a:extLst>
          </p:cNvPr>
          <p:cNvPicPr>
            <a:picLocks noChangeAspect="1"/>
          </p:cNvPicPr>
          <p:nvPr/>
        </p:nvPicPr>
        <p:blipFill>
          <a:blip r:embed="rId2"/>
          <a:stretch>
            <a:fillRect/>
          </a:stretch>
        </p:blipFill>
        <p:spPr>
          <a:xfrm>
            <a:off x="6789071" y="1971682"/>
            <a:ext cx="4824168" cy="3891098"/>
          </a:xfrm>
          <a:prstGeom prst="rect">
            <a:avLst/>
          </a:prstGeom>
        </p:spPr>
      </p:pic>
      <p:sp>
        <p:nvSpPr>
          <p:cNvPr id="6" name="TextBox 5">
            <a:extLst>
              <a:ext uri="{FF2B5EF4-FFF2-40B4-BE49-F238E27FC236}">
                <a16:creationId xmlns:a16="http://schemas.microsoft.com/office/drawing/2014/main" id="{2D045CD0-DA85-40B9-8D48-19B999AA4B3F}"/>
              </a:ext>
            </a:extLst>
          </p:cNvPr>
          <p:cNvSpPr txBox="1"/>
          <p:nvPr/>
        </p:nvSpPr>
        <p:spPr>
          <a:xfrm>
            <a:off x="785004" y="3646097"/>
            <a:ext cx="5316747" cy="12618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IN" sz="2000" dirty="0">
                <a:solidFill>
                  <a:schemeClr val="bg2">
                    <a:lumMod val="75000"/>
                  </a:schemeClr>
                </a:solidFill>
              </a:rPr>
              <a:t> “K”</a:t>
            </a:r>
            <a:r>
              <a:rPr lang="en-IN" sz="2000" spc="-10" dirty="0">
                <a:solidFill>
                  <a:schemeClr val="bg2">
                    <a:lumMod val="75000"/>
                  </a:schemeClr>
                </a:solidFill>
              </a:rPr>
              <a:t> </a:t>
            </a:r>
            <a:r>
              <a:rPr lang="en-IN" sz="2000" spc="-5" dirty="0">
                <a:solidFill>
                  <a:schemeClr val="bg2">
                    <a:lumMod val="75000"/>
                  </a:schemeClr>
                </a:solidFill>
              </a:rPr>
              <a:t>stands</a:t>
            </a:r>
            <a:r>
              <a:rPr lang="en-IN" sz="2000" spc="-20" dirty="0">
                <a:solidFill>
                  <a:schemeClr val="bg2">
                    <a:lumMod val="75000"/>
                  </a:schemeClr>
                </a:solidFill>
              </a:rPr>
              <a:t> </a:t>
            </a:r>
            <a:r>
              <a:rPr lang="en-IN" sz="2000" spc="-5" dirty="0">
                <a:solidFill>
                  <a:schemeClr val="bg2">
                    <a:lumMod val="75000"/>
                  </a:schemeClr>
                </a:solidFill>
              </a:rPr>
              <a:t>for number</a:t>
            </a:r>
            <a:r>
              <a:rPr lang="en-IN" sz="2000" spc="5" dirty="0">
                <a:solidFill>
                  <a:schemeClr val="bg2">
                    <a:lumMod val="75000"/>
                  </a:schemeClr>
                </a:solidFill>
              </a:rPr>
              <a:t> </a:t>
            </a:r>
            <a:r>
              <a:rPr lang="en-IN" sz="2000" dirty="0">
                <a:solidFill>
                  <a:schemeClr val="bg2">
                    <a:lumMod val="75000"/>
                  </a:schemeClr>
                </a:solidFill>
              </a:rPr>
              <a:t>of</a:t>
            </a:r>
            <a:r>
              <a:rPr lang="en-IN" sz="2000" spc="-15" dirty="0">
                <a:solidFill>
                  <a:schemeClr val="bg2">
                    <a:lumMod val="75000"/>
                  </a:schemeClr>
                </a:solidFill>
              </a:rPr>
              <a:t> </a:t>
            </a:r>
            <a:r>
              <a:rPr lang="en-IN" dirty="0">
                <a:solidFill>
                  <a:schemeClr val="bg2">
                    <a:lumMod val="75000"/>
                  </a:schemeClr>
                </a:solidFill>
              </a:rPr>
              <a:t>data</a:t>
            </a:r>
            <a:r>
              <a:rPr lang="en-IN" sz="2000" spc="-15" dirty="0">
                <a:solidFill>
                  <a:schemeClr val="bg2">
                    <a:lumMod val="75000"/>
                  </a:schemeClr>
                </a:solidFill>
              </a:rPr>
              <a:t> </a:t>
            </a:r>
            <a:r>
              <a:rPr lang="en-IN" sz="2000" spc="-5" dirty="0">
                <a:solidFill>
                  <a:schemeClr val="bg2">
                    <a:lumMod val="75000"/>
                  </a:schemeClr>
                </a:solidFill>
              </a:rPr>
              <a:t>set</a:t>
            </a:r>
            <a:r>
              <a:rPr lang="en-IN" sz="2000" spc="-25" dirty="0">
                <a:solidFill>
                  <a:schemeClr val="bg2">
                    <a:lumMod val="75000"/>
                  </a:schemeClr>
                </a:solidFill>
              </a:rPr>
              <a:t> </a:t>
            </a:r>
            <a:r>
              <a:rPr lang="en-IN" sz="2000" spc="-5" dirty="0">
                <a:solidFill>
                  <a:schemeClr val="bg2">
                    <a:lumMod val="75000"/>
                  </a:schemeClr>
                </a:solidFill>
              </a:rPr>
              <a:t>items </a:t>
            </a:r>
            <a:r>
              <a:rPr lang="en-IN" sz="2000" dirty="0">
                <a:solidFill>
                  <a:schemeClr val="bg2">
                    <a:lumMod val="75000"/>
                  </a:schemeClr>
                </a:solidFill>
              </a:rPr>
              <a:t>that</a:t>
            </a:r>
            <a:r>
              <a:rPr lang="en-IN" sz="2000" spc="-35" dirty="0">
                <a:solidFill>
                  <a:schemeClr val="bg2">
                    <a:lumMod val="75000"/>
                  </a:schemeClr>
                </a:solidFill>
              </a:rPr>
              <a:t> </a:t>
            </a:r>
            <a:r>
              <a:rPr lang="en-IN" sz="2000" dirty="0">
                <a:solidFill>
                  <a:schemeClr val="bg2">
                    <a:lumMod val="75000"/>
                  </a:schemeClr>
                </a:solidFill>
              </a:rPr>
              <a:t>are</a:t>
            </a:r>
            <a:r>
              <a:rPr lang="en-IN" sz="2000" spc="-20" dirty="0">
                <a:solidFill>
                  <a:schemeClr val="bg2">
                    <a:lumMod val="75000"/>
                  </a:schemeClr>
                </a:solidFill>
              </a:rPr>
              <a:t> </a:t>
            </a:r>
            <a:r>
              <a:rPr lang="en-IN" sz="2000" dirty="0">
                <a:solidFill>
                  <a:schemeClr val="bg2">
                    <a:lumMod val="75000"/>
                  </a:schemeClr>
                </a:solidFill>
              </a:rPr>
              <a:t>considered</a:t>
            </a:r>
            <a:r>
              <a:rPr lang="en-IN" sz="2000" spc="-55" dirty="0">
                <a:solidFill>
                  <a:schemeClr val="bg2">
                    <a:lumMod val="75000"/>
                  </a:schemeClr>
                </a:solidFill>
              </a:rPr>
              <a:t> </a:t>
            </a:r>
            <a:r>
              <a:rPr lang="en-IN" sz="2000" dirty="0">
                <a:solidFill>
                  <a:schemeClr val="bg2">
                    <a:lumMod val="75000"/>
                  </a:schemeClr>
                </a:solidFill>
              </a:rPr>
              <a:t>for</a:t>
            </a:r>
            <a:r>
              <a:rPr lang="en-IN" sz="2000" spc="-10" dirty="0">
                <a:solidFill>
                  <a:schemeClr val="bg2">
                    <a:lumMod val="75000"/>
                  </a:schemeClr>
                </a:solidFill>
              </a:rPr>
              <a:t>  the</a:t>
            </a:r>
            <a:r>
              <a:rPr lang="en-IN" sz="2000" spc="-40" dirty="0">
                <a:solidFill>
                  <a:schemeClr val="bg2">
                    <a:lumMod val="75000"/>
                  </a:schemeClr>
                </a:solidFill>
              </a:rPr>
              <a:t> </a:t>
            </a:r>
            <a:r>
              <a:rPr lang="en-IN" sz="2000" dirty="0">
                <a:solidFill>
                  <a:schemeClr val="bg2">
                    <a:lumMod val="75000"/>
                  </a:schemeClr>
                </a:solidFill>
              </a:rPr>
              <a:t>classification.</a:t>
            </a:r>
            <a:endParaRPr lang="en-US" sz="2000">
              <a:solidFill>
                <a:schemeClr val="bg2">
                  <a:lumMod val="75000"/>
                </a:schemeClr>
              </a:solidFill>
              <a:cs typeface="Calibri"/>
            </a:endParaRPr>
          </a:p>
          <a:p>
            <a:pPr>
              <a:buChar char="•"/>
            </a:pPr>
            <a:endParaRPr lang="en-IN" sz="2000" dirty="0">
              <a:solidFill>
                <a:schemeClr val="bg2">
                  <a:lumMod val="75000"/>
                </a:schemeClr>
              </a:solidFill>
              <a:cs typeface="Calibri"/>
            </a:endParaRPr>
          </a:p>
          <a:p>
            <a:r>
              <a:rPr lang="en-US" sz="1600" dirty="0">
                <a:solidFill>
                  <a:schemeClr val="bg2">
                    <a:lumMod val="75000"/>
                  </a:schemeClr>
                </a:solidFill>
              </a:rPr>
              <a:t>Ex:</a:t>
            </a:r>
            <a:r>
              <a:rPr lang="en-US" sz="1600" spc="-5" dirty="0">
                <a:solidFill>
                  <a:schemeClr val="bg2">
                    <a:lumMod val="75000"/>
                  </a:schemeClr>
                </a:solidFill>
              </a:rPr>
              <a:t> Image shows</a:t>
            </a:r>
            <a:r>
              <a:rPr lang="en-US" sz="1600" spc="5" dirty="0">
                <a:solidFill>
                  <a:schemeClr val="bg2">
                    <a:lumMod val="75000"/>
                  </a:schemeClr>
                </a:solidFill>
              </a:rPr>
              <a:t> </a:t>
            </a:r>
            <a:r>
              <a:rPr lang="en-US" sz="1600" dirty="0">
                <a:solidFill>
                  <a:schemeClr val="bg2">
                    <a:lumMod val="75000"/>
                  </a:schemeClr>
                </a:solidFill>
              </a:rPr>
              <a:t>classification</a:t>
            </a:r>
            <a:r>
              <a:rPr lang="en-US" sz="1600" spc="-30" dirty="0">
                <a:solidFill>
                  <a:schemeClr val="bg2">
                    <a:lumMod val="75000"/>
                  </a:schemeClr>
                </a:solidFill>
              </a:rPr>
              <a:t> </a:t>
            </a:r>
            <a:r>
              <a:rPr lang="en-US" sz="1600" dirty="0">
                <a:solidFill>
                  <a:schemeClr val="bg2">
                    <a:lumMod val="75000"/>
                  </a:schemeClr>
                </a:solidFill>
              </a:rPr>
              <a:t>for </a:t>
            </a:r>
            <a:r>
              <a:rPr lang="en-US" sz="1600" spc="-5" dirty="0">
                <a:solidFill>
                  <a:schemeClr val="bg2">
                    <a:lumMod val="75000"/>
                  </a:schemeClr>
                </a:solidFill>
              </a:rPr>
              <a:t>different</a:t>
            </a:r>
            <a:r>
              <a:rPr lang="en-US" sz="1600" spc="-20" dirty="0">
                <a:solidFill>
                  <a:schemeClr val="bg2">
                    <a:lumMod val="75000"/>
                  </a:schemeClr>
                </a:solidFill>
              </a:rPr>
              <a:t> </a:t>
            </a:r>
            <a:r>
              <a:rPr lang="en-US" sz="1600" dirty="0">
                <a:solidFill>
                  <a:schemeClr val="bg2">
                    <a:lumMod val="75000"/>
                  </a:schemeClr>
                </a:solidFill>
              </a:rPr>
              <a:t>k-values</a:t>
            </a:r>
            <a:endParaRPr lang="en-US" sz="1600">
              <a:solidFill>
                <a:schemeClr val="bg2">
                  <a:lumMod val="75000"/>
                </a:schemeClr>
              </a:solidFill>
              <a:cs typeface="Calibri"/>
            </a:endParaRPr>
          </a:p>
        </p:txBody>
      </p:sp>
    </p:spTree>
    <p:extLst>
      <p:ext uri="{BB962C8B-B14F-4D97-AF65-F5344CB8AC3E}">
        <p14:creationId xmlns:p14="http://schemas.microsoft.com/office/powerpoint/2010/main" val="72784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scatter chart&#10;&#10;Description automatically generated">
            <a:extLst>
              <a:ext uri="{FF2B5EF4-FFF2-40B4-BE49-F238E27FC236}">
                <a16:creationId xmlns:a16="http://schemas.microsoft.com/office/drawing/2014/main" id="{78154BC9-B35A-4F7B-9835-2170C8EF69CC}"/>
              </a:ext>
            </a:extLst>
          </p:cNvPr>
          <p:cNvPicPr>
            <a:picLocks noChangeAspect="1"/>
          </p:cNvPicPr>
          <p:nvPr/>
        </p:nvPicPr>
        <p:blipFill>
          <a:blip r:embed="rId2"/>
          <a:stretch>
            <a:fillRect/>
          </a:stretch>
        </p:blipFill>
        <p:spPr>
          <a:xfrm>
            <a:off x="2596552" y="393480"/>
            <a:ext cx="6452558" cy="5639720"/>
          </a:xfrm>
          <a:prstGeom prst="rect">
            <a:avLst/>
          </a:prstGeom>
        </p:spPr>
      </p:pic>
    </p:spTree>
    <p:extLst>
      <p:ext uri="{BB962C8B-B14F-4D97-AF65-F5344CB8AC3E}">
        <p14:creationId xmlns:p14="http://schemas.microsoft.com/office/powerpoint/2010/main" val="1081649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6" name="Rectangle 16">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7BA729F-5B49-4073-9D28-7462F674BCB6}"/>
              </a:ext>
            </a:extLst>
          </p:cNvPr>
          <p:cNvSpPr>
            <a:spLocks noGrp="1"/>
          </p:cNvSpPr>
          <p:nvPr>
            <p:ph type="title"/>
          </p:nvPr>
        </p:nvSpPr>
        <p:spPr>
          <a:xfrm>
            <a:off x="5181601" y="634946"/>
            <a:ext cx="6368142" cy="1450757"/>
          </a:xfrm>
        </p:spPr>
        <p:txBody>
          <a:bodyPr>
            <a:normAutofit/>
          </a:bodyPr>
          <a:lstStyle/>
          <a:p>
            <a:r>
              <a:rPr lang="en-US"/>
              <a:t>Some Points about K-NN algorithm</a:t>
            </a:r>
          </a:p>
        </p:txBody>
      </p:sp>
      <p:pic>
        <p:nvPicPr>
          <p:cNvPr id="12" name="Picture 6" descr="Light bulb on yellow background with sketched light beams and cord">
            <a:extLst>
              <a:ext uri="{FF2B5EF4-FFF2-40B4-BE49-F238E27FC236}">
                <a16:creationId xmlns:a16="http://schemas.microsoft.com/office/drawing/2014/main" id="{BA24CF0D-43F9-486B-9AEA-7013946E11BF}"/>
              </a:ext>
            </a:extLst>
          </p:cNvPr>
          <p:cNvPicPr>
            <a:picLocks noChangeAspect="1"/>
          </p:cNvPicPr>
          <p:nvPr/>
        </p:nvPicPr>
        <p:blipFill rotWithShape="1">
          <a:blip r:embed="rId2"/>
          <a:srcRect l="51594" r="6741" b="-1"/>
          <a:stretch/>
        </p:blipFill>
        <p:spPr>
          <a:xfrm>
            <a:off x="20" y="-12128"/>
            <a:ext cx="4654276" cy="6870127"/>
          </a:xfrm>
          <a:prstGeom prst="rect">
            <a:avLst/>
          </a:prstGeom>
        </p:spPr>
      </p:pic>
      <p:cxnSp>
        <p:nvCxnSpPr>
          <p:cNvPr id="21" name="Straight Connector 20">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9A28E594-4504-4523-9132-400E5979A8E8}"/>
              </a:ext>
            </a:extLst>
          </p:cNvPr>
          <p:cNvSpPr>
            <a:spLocks noGrp="1"/>
          </p:cNvSpPr>
          <p:nvPr>
            <p:ph idx="1"/>
          </p:nvPr>
        </p:nvSpPr>
        <p:spPr>
          <a:xfrm>
            <a:off x="5181601" y="2342689"/>
            <a:ext cx="6885726" cy="4446556"/>
          </a:xfrm>
        </p:spPr>
        <p:txBody>
          <a:bodyPr vert="horz" lIns="91440" tIns="45720" rIns="91440" bIns="45720" rtlCol="0" anchor="t">
            <a:noAutofit/>
          </a:bodyPr>
          <a:lstStyle/>
          <a:p>
            <a:pPr>
              <a:spcBef>
                <a:spcPts val="0"/>
              </a:spcBef>
              <a:buFont typeface="Wingdings" panose="020F0502020204030204" pitchFamily="34" charset="0"/>
              <a:buChar char="Ø"/>
            </a:pPr>
            <a:r>
              <a:rPr lang="en-IN" b="1" dirty="0">
                <a:latin typeface="Times New Roman"/>
                <a:cs typeface="Times New Roman"/>
              </a:rPr>
              <a:t>Very simple and intuitive</a:t>
            </a:r>
            <a:endParaRPr lang="en-US" b="1">
              <a:ea typeface="+mn-lt"/>
              <a:cs typeface="+mn-lt"/>
            </a:endParaRPr>
          </a:p>
          <a:p>
            <a:pPr marL="0" indent="0">
              <a:spcBef>
                <a:spcPts val="0"/>
              </a:spcBef>
              <a:buNone/>
            </a:pPr>
            <a:endParaRPr lang="en-IN" b="1" dirty="0">
              <a:ea typeface="+mn-lt"/>
              <a:cs typeface="+mn-lt"/>
            </a:endParaRPr>
          </a:p>
          <a:p>
            <a:pPr>
              <a:spcBef>
                <a:spcPts val="0"/>
              </a:spcBef>
              <a:buFont typeface="Wingdings" panose="020F0502020204030204" pitchFamily="34" charset="0"/>
              <a:buChar char="Ø"/>
            </a:pPr>
            <a:r>
              <a:rPr lang="en-IN" b="1" dirty="0">
                <a:latin typeface="Times New Roman"/>
                <a:cs typeface="Times New Roman"/>
              </a:rPr>
              <a:t>Good classification if the number of samples is large enough</a:t>
            </a:r>
            <a:endParaRPr lang="en-US" b="1">
              <a:ea typeface="+mn-lt"/>
              <a:cs typeface="+mn-lt"/>
            </a:endParaRPr>
          </a:p>
          <a:p>
            <a:pPr marL="0" indent="0">
              <a:spcBef>
                <a:spcPts val="0"/>
              </a:spcBef>
              <a:buNone/>
            </a:pPr>
            <a:endParaRPr lang="en-IN" b="1" dirty="0">
              <a:ea typeface="+mn-lt"/>
              <a:cs typeface="+mn-lt"/>
            </a:endParaRPr>
          </a:p>
          <a:p>
            <a:pPr>
              <a:spcBef>
                <a:spcPts val="0"/>
              </a:spcBef>
              <a:buFont typeface="Wingdings" panose="020F0502020204030204" pitchFamily="34" charset="0"/>
              <a:buChar char="Ø"/>
            </a:pPr>
            <a:r>
              <a:rPr lang="en-IN" b="1" dirty="0">
                <a:ea typeface="+mn-lt"/>
                <a:cs typeface="+mn-lt"/>
              </a:rPr>
              <a:t>Dependent on K Value</a:t>
            </a:r>
          </a:p>
          <a:p>
            <a:pPr marL="0" indent="0">
              <a:spcBef>
                <a:spcPts val="0"/>
              </a:spcBef>
              <a:buNone/>
            </a:pPr>
            <a:endParaRPr lang="en-IN" b="1" dirty="0">
              <a:ea typeface="+mn-lt"/>
              <a:cs typeface="+mn-lt"/>
            </a:endParaRPr>
          </a:p>
          <a:p>
            <a:pPr>
              <a:spcBef>
                <a:spcPts val="0"/>
              </a:spcBef>
              <a:buFont typeface="Wingdings" panose="020F0502020204030204" pitchFamily="34" charset="0"/>
              <a:buChar char="Ø"/>
            </a:pPr>
            <a:r>
              <a:rPr lang="en-IN" b="1" dirty="0">
                <a:ea typeface="+mn-lt"/>
                <a:cs typeface="+mn-lt"/>
              </a:rPr>
              <a:t>No training stage, all the work is done during the test stage</a:t>
            </a:r>
          </a:p>
          <a:p>
            <a:pPr marL="0" indent="0">
              <a:spcBef>
                <a:spcPts val="0"/>
              </a:spcBef>
              <a:buNone/>
            </a:pPr>
            <a:endParaRPr lang="en-IN" b="1" dirty="0">
              <a:ea typeface="+mn-lt"/>
              <a:cs typeface="+mn-lt"/>
            </a:endParaRPr>
          </a:p>
          <a:p>
            <a:pPr>
              <a:spcBef>
                <a:spcPts val="0"/>
              </a:spcBef>
              <a:buFont typeface="Wingdings" panose="020F0502020204030204" pitchFamily="34" charset="0"/>
              <a:buChar char="Ø"/>
            </a:pPr>
            <a:r>
              <a:rPr lang="en-IN" b="1" dirty="0">
                <a:ea typeface="+mn-lt"/>
                <a:cs typeface="+mn-lt"/>
              </a:rPr>
              <a:t>This is actually  the opposite of what we want. Usually we can afford  training step to take a long time, but we want fast test step</a:t>
            </a:r>
          </a:p>
          <a:p>
            <a:pPr marL="0" indent="0">
              <a:spcBef>
                <a:spcPts val="0"/>
              </a:spcBef>
              <a:buNone/>
            </a:pPr>
            <a:endParaRPr lang="en-IN" b="1" dirty="0">
              <a:ea typeface="+mn-lt"/>
              <a:cs typeface="+mn-lt"/>
            </a:endParaRPr>
          </a:p>
          <a:p>
            <a:pPr>
              <a:spcBef>
                <a:spcPts val="0"/>
              </a:spcBef>
              <a:buFont typeface="Wingdings" panose="020F0502020204030204" pitchFamily="34" charset="0"/>
              <a:buChar char="Ø"/>
            </a:pPr>
            <a:r>
              <a:rPr lang="en-IN" b="1" dirty="0">
                <a:ea typeface="+mn-lt"/>
                <a:cs typeface="+mn-lt"/>
              </a:rPr>
              <a:t>Need large number of samples for accuracy</a:t>
            </a:r>
          </a:p>
          <a:p>
            <a:pPr marL="285750" indent="-285750">
              <a:spcBef>
                <a:spcPts val="0"/>
              </a:spcBef>
              <a:buFont typeface="Arial,Sans-Serif" panose="020B0604020202020204" pitchFamily="34" charset="0"/>
            </a:pPr>
            <a:endParaRPr lang="en-IN" b="1" dirty="0">
              <a:ea typeface="+mn-lt"/>
              <a:cs typeface="+mn-lt"/>
            </a:endParaRPr>
          </a:p>
          <a:p>
            <a:pPr>
              <a:spcBef>
                <a:spcPts val="0"/>
              </a:spcBef>
              <a:buFont typeface="Arial,Sans-Serif" panose="020B0604020202020204" pitchFamily="34" charset="0"/>
            </a:pPr>
            <a:endParaRPr lang="en-IN" b="1" dirty="0">
              <a:ea typeface="+mn-lt"/>
              <a:cs typeface="+mn-lt"/>
            </a:endParaRPr>
          </a:p>
          <a:p>
            <a:endParaRPr lang="en-US" sz="1700" b="1" dirty="0">
              <a:cs typeface="Calibri"/>
            </a:endParaRPr>
          </a:p>
        </p:txBody>
      </p:sp>
      <p:sp>
        <p:nvSpPr>
          <p:cNvPr id="3" name="TextBox 2">
            <a:extLst>
              <a:ext uri="{FF2B5EF4-FFF2-40B4-BE49-F238E27FC236}">
                <a16:creationId xmlns:a16="http://schemas.microsoft.com/office/drawing/2014/main" id="{54E16271-0368-45F8-88BD-2A8126BE320B}"/>
              </a:ext>
            </a:extLst>
          </p:cNvPr>
          <p:cNvSpPr txBox="1"/>
          <p:nvPr/>
        </p:nvSpPr>
        <p:spPr>
          <a:xfrm>
            <a:off x="7456098" y="2567796"/>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q"/>
            </a:pPr>
            <a:endParaRPr lang="en-IN" sz="2400" dirty="0">
              <a:solidFill>
                <a:srgbClr val="1F487C"/>
              </a:solidFill>
              <a:latin typeface="Times New Roman"/>
              <a:cs typeface="Times New Roman"/>
            </a:endParaRPr>
          </a:p>
        </p:txBody>
      </p:sp>
    </p:spTree>
    <p:extLst>
      <p:ext uri="{BB962C8B-B14F-4D97-AF65-F5344CB8AC3E}">
        <p14:creationId xmlns:p14="http://schemas.microsoft.com/office/powerpoint/2010/main" val="2731408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2">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4">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6" name="Straight Connector 46">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8" name="Rectangle 48">
            <a:extLst>
              <a:ext uri="{FF2B5EF4-FFF2-40B4-BE49-F238E27FC236}">
                <a16:creationId xmlns:a16="http://schemas.microsoft.com/office/drawing/2014/main" id="{EB1836F0-F9E0-4D93-9BDD-7EEC6EA05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67A8F116-09E8-47E7-8881-2B0466B811DF}"/>
              </a:ext>
            </a:extLst>
          </p:cNvPr>
          <p:cNvSpPr txBox="1"/>
          <p:nvPr/>
        </p:nvSpPr>
        <p:spPr>
          <a:xfrm>
            <a:off x="5289754" y="639097"/>
            <a:ext cx="6253317" cy="368601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914400">
              <a:lnSpc>
                <a:spcPct val="85000"/>
              </a:lnSpc>
              <a:spcBef>
                <a:spcPct val="0"/>
              </a:spcBef>
              <a:spcAft>
                <a:spcPts val="600"/>
              </a:spcAft>
            </a:pPr>
            <a:r>
              <a:rPr lang="en-US" sz="8000" spc="-50">
                <a:solidFill>
                  <a:schemeClr val="tx1">
                    <a:lumMod val="85000"/>
                    <a:lumOff val="15000"/>
                  </a:schemeClr>
                </a:solidFill>
                <a:latin typeface="+mj-lt"/>
                <a:ea typeface="+mj-ea"/>
                <a:cs typeface="+mj-cs"/>
              </a:rPr>
              <a:t>Thank You </a:t>
            </a:r>
          </a:p>
        </p:txBody>
      </p:sp>
      <p:pic>
        <p:nvPicPr>
          <p:cNvPr id="50" name="Graphic 39" descr="Handshake">
            <a:extLst>
              <a:ext uri="{FF2B5EF4-FFF2-40B4-BE49-F238E27FC236}">
                <a16:creationId xmlns:a16="http://schemas.microsoft.com/office/drawing/2014/main" id="{319FC955-B018-4CCE-A4D5-F0ED9F6158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163529"/>
            <a:ext cx="4001315" cy="4001315"/>
          </a:xfrm>
          <a:prstGeom prst="rect">
            <a:avLst/>
          </a:prstGeom>
        </p:spPr>
      </p:pic>
      <p:cxnSp>
        <p:nvCxnSpPr>
          <p:cNvPr id="56" name="Straight Connector 50">
            <a:extLst>
              <a:ext uri="{FF2B5EF4-FFF2-40B4-BE49-F238E27FC236}">
                <a16:creationId xmlns:a16="http://schemas.microsoft.com/office/drawing/2014/main" id="{7A49EFD3-A806-4D59-99F1-AA9AFAE4E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6D2F28D1-82F9-40FE-935C-85ECF7660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 name="Rectangle 54">
            <a:extLst>
              <a:ext uri="{FF2B5EF4-FFF2-40B4-BE49-F238E27FC236}">
                <a16:creationId xmlns:a16="http://schemas.microsoft.com/office/drawing/2014/main" id="{4B670E93-2F53-48FC-AB6C-E99E22D17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14472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3" descr="A picture containing person&#10;&#10;Description automatically generated">
            <a:extLst>
              <a:ext uri="{FF2B5EF4-FFF2-40B4-BE49-F238E27FC236}">
                <a16:creationId xmlns:a16="http://schemas.microsoft.com/office/drawing/2014/main" id="{20DCBD47-F194-4580-9967-A6699CB1BCBD}"/>
              </a:ext>
            </a:extLst>
          </p:cNvPr>
          <p:cNvPicPr>
            <a:picLocks noChangeAspect="1"/>
          </p:cNvPicPr>
          <p:nvPr/>
        </p:nvPicPr>
        <p:blipFill rotWithShape="1">
          <a:blip r:embed="rId2"/>
          <a:srcRect t="7736" r="-2" b="14187"/>
          <a:stretch/>
        </p:blipFill>
        <p:spPr>
          <a:xfrm>
            <a:off x="635267" y="579474"/>
            <a:ext cx="10928581" cy="5695466"/>
          </a:xfrm>
          <a:prstGeom prst="rect">
            <a:avLst/>
          </a:prstGeom>
          <a:ln w="12700">
            <a:noFill/>
          </a:ln>
        </p:spPr>
      </p:pic>
      <p:sp>
        <p:nvSpPr>
          <p:cNvPr id="4" name="TextBox 3">
            <a:extLst>
              <a:ext uri="{FF2B5EF4-FFF2-40B4-BE49-F238E27FC236}">
                <a16:creationId xmlns:a16="http://schemas.microsoft.com/office/drawing/2014/main" id="{20919352-F954-4EEF-8B13-FB49AB57AD2A}"/>
              </a:ext>
            </a:extLst>
          </p:cNvPr>
          <p:cNvSpPr txBox="1"/>
          <p:nvPr/>
        </p:nvSpPr>
        <p:spPr>
          <a:xfrm>
            <a:off x="6952891" y="1316966"/>
            <a:ext cx="4109048" cy="761747"/>
          </a:xfrm>
          <a:prstGeom prst="rect">
            <a:avLst/>
          </a:prstGeom>
          <a:noFill/>
          <a:ln>
            <a:solidFill>
              <a:schemeClr val="bg1">
                <a:lumMod val="95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000" b="1">
                <a:solidFill>
                  <a:schemeClr val="tx1">
                    <a:lumMod val="85000"/>
                    <a:lumOff val="15000"/>
                  </a:schemeClr>
                </a:solidFill>
                <a:latin typeface="Bahnschrift Light SemiCondensed"/>
              </a:rPr>
              <a:t>What is Diabetes ?</a:t>
            </a:r>
            <a:endParaRPr lang="en-US">
              <a:solidFill>
                <a:schemeClr val="tx1">
                  <a:lumMod val="85000"/>
                  <a:lumOff val="15000"/>
                </a:schemeClr>
              </a:solidFill>
              <a:latin typeface="Bahnschrift Light SemiCondensed"/>
            </a:endParaRPr>
          </a:p>
        </p:txBody>
      </p:sp>
    </p:spTree>
    <p:extLst>
      <p:ext uri="{BB962C8B-B14F-4D97-AF65-F5344CB8AC3E}">
        <p14:creationId xmlns:p14="http://schemas.microsoft.com/office/powerpoint/2010/main" val="3139887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1C3698F7-121C-4281-BA2D-C3A7B7632BFD}"/>
              </a:ext>
            </a:extLst>
          </p:cNvPr>
          <p:cNvPicPr>
            <a:picLocks noChangeAspect="1"/>
          </p:cNvPicPr>
          <p:nvPr/>
        </p:nvPicPr>
        <p:blipFill>
          <a:blip r:embed="rId2"/>
          <a:stretch>
            <a:fillRect/>
          </a:stretch>
        </p:blipFill>
        <p:spPr>
          <a:xfrm>
            <a:off x="3735239" y="657764"/>
            <a:ext cx="4462732" cy="5556849"/>
          </a:xfrm>
          <a:prstGeom prst="rect">
            <a:avLst/>
          </a:prstGeom>
        </p:spPr>
      </p:pic>
      <p:cxnSp>
        <p:nvCxnSpPr>
          <p:cNvPr id="5" name="Connector: Elbow 4">
            <a:extLst>
              <a:ext uri="{FF2B5EF4-FFF2-40B4-BE49-F238E27FC236}">
                <a16:creationId xmlns:a16="http://schemas.microsoft.com/office/drawing/2014/main" id="{B6E15F7D-40A3-4D68-A32E-FDA2A779D66B}"/>
              </a:ext>
            </a:extLst>
          </p:cNvPr>
          <p:cNvCxnSpPr/>
          <p:nvPr/>
        </p:nvCxnSpPr>
        <p:spPr>
          <a:xfrm flipV="1">
            <a:off x="3784121" y="3512389"/>
            <a:ext cx="1130060" cy="4083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A44DB35-DF27-4F13-B864-1384D2D6D1A6}"/>
              </a:ext>
            </a:extLst>
          </p:cNvPr>
          <p:cNvCxnSpPr/>
          <p:nvPr/>
        </p:nvCxnSpPr>
        <p:spPr>
          <a:xfrm flipV="1">
            <a:off x="4458959" y="923567"/>
            <a:ext cx="1503870" cy="5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BF7C0F5-B87D-4E82-AC35-8D6BE6355E93}"/>
              </a:ext>
            </a:extLst>
          </p:cNvPr>
          <p:cNvCxnSpPr>
            <a:cxnSpLocks/>
          </p:cNvCxnSpPr>
          <p:nvPr/>
        </p:nvCxnSpPr>
        <p:spPr>
          <a:xfrm flipH="1" flipV="1">
            <a:off x="6264753" y="1081717"/>
            <a:ext cx="1342846" cy="5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45CF779-6F8B-481D-B0F0-76AA646A3B0C}"/>
              </a:ext>
            </a:extLst>
          </p:cNvPr>
          <p:cNvCxnSpPr>
            <a:cxnSpLocks/>
          </p:cNvCxnSpPr>
          <p:nvPr/>
        </p:nvCxnSpPr>
        <p:spPr>
          <a:xfrm flipV="1">
            <a:off x="4458958" y="1556170"/>
            <a:ext cx="1633267" cy="5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3EE9197-E052-4E7A-B395-28AFCA6E68D5}"/>
              </a:ext>
            </a:extLst>
          </p:cNvPr>
          <p:cNvCxnSpPr>
            <a:cxnSpLocks/>
          </p:cNvCxnSpPr>
          <p:nvPr/>
        </p:nvCxnSpPr>
        <p:spPr>
          <a:xfrm flipV="1">
            <a:off x="4401448" y="2433189"/>
            <a:ext cx="1015041" cy="5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A513469-E521-468C-B41A-0622E02AFC3F}"/>
              </a:ext>
            </a:extLst>
          </p:cNvPr>
          <p:cNvCxnSpPr>
            <a:cxnSpLocks/>
          </p:cNvCxnSpPr>
          <p:nvPr/>
        </p:nvCxnSpPr>
        <p:spPr>
          <a:xfrm flipV="1">
            <a:off x="4746506" y="5481189"/>
            <a:ext cx="1503870" cy="5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9DF1C157-FB05-42F1-BEC0-B03978240A70}"/>
              </a:ext>
            </a:extLst>
          </p:cNvPr>
          <p:cNvCxnSpPr>
            <a:cxnSpLocks/>
          </p:cNvCxnSpPr>
          <p:nvPr/>
        </p:nvCxnSpPr>
        <p:spPr>
          <a:xfrm flipH="1" flipV="1">
            <a:off x="6064369" y="3037934"/>
            <a:ext cx="1802920" cy="8827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1AA9AB0-5DFF-459C-91BD-6B502E76533E}"/>
              </a:ext>
            </a:extLst>
          </p:cNvPr>
          <p:cNvCxnSpPr>
            <a:cxnSpLocks/>
          </p:cNvCxnSpPr>
          <p:nvPr/>
        </p:nvCxnSpPr>
        <p:spPr>
          <a:xfrm flipH="1" flipV="1">
            <a:off x="6092224" y="2850132"/>
            <a:ext cx="2334883" cy="20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9139ED37-6420-4864-9B8F-2FD6F979F9F7}"/>
              </a:ext>
            </a:extLst>
          </p:cNvPr>
          <p:cNvCxnSpPr>
            <a:cxnSpLocks/>
          </p:cNvCxnSpPr>
          <p:nvPr/>
        </p:nvCxnSpPr>
        <p:spPr>
          <a:xfrm flipH="1">
            <a:off x="6280028" y="2224175"/>
            <a:ext cx="1903563" cy="3968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4F1C90C-D298-42FE-98FF-8FC350909F03}"/>
              </a:ext>
            </a:extLst>
          </p:cNvPr>
          <p:cNvSpPr txBox="1"/>
          <p:nvPr/>
        </p:nvSpPr>
        <p:spPr>
          <a:xfrm>
            <a:off x="955734" y="6829"/>
            <a:ext cx="6811991" cy="4385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latin typeface="Amasis MT Pro Black"/>
              </a:rPr>
              <a:t>Early Signs Of Diabetes</a:t>
            </a:r>
          </a:p>
        </p:txBody>
      </p:sp>
      <p:sp>
        <p:nvSpPr>
          <p:cNvPr id="15" name="TextBox 14">
            <a:extLst>
              <a:ext uri="{FF2B5EF4-FFF2-40B4-BE49-F238E27FC236}">
                <a16:creationId xmlns:a16="http://schemas.microsoft.com/office/drawing/2014/main" id="{8EAC3098-E962-43AF-A67E-960546D19D27}"/>
              </a:ext>
            </a:extLst>
          </p:cNvPr>
          <p:cNvSpPr txBox="1"/>
          <p:nvPr/>
        </p:nvSpPr>
        <p:spPr>
          <a:xfrm>
            <a:off x="2363817" y="739176"/>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9A8554"/>
                </a:solidFill>
              </a:rPr>
              <a:t>Extreme Fatigue</a:t>
            </a:r>
          </a:p>
        </p:txBody>
      </p:sp>
      <p:sp>
        <p:nvSpPr>
          <p:cNvPr id="18" name="TextBox 17">
            <a:extLst>
              <a:ext uri="{FF2B5EF4-FFF2-40B4-BE49-F238E27FC236}">
                <a16:creationId xmlns:a16="http://schemas.microsoft.com/office/drawing/2014/main" id="{5E623C34-7091-467E-BA00-70948AAD8190}"/>
              </a:ext>
            </a:extLst>
          </p:cNvPr>
          <p:cNvSpPr txBox="1"/>
          <p:nvPr/>
        </p:nvSpPr>
        <p:spPr>
          <a:xfrm>
            <a:off x="7596277" y="896428"/>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9A8554"/>
                </a:solidFill>
              </a:rPr>
              <a:t>Blurred Vision</a:t>
            </a:r>
          </a:p>
        </p:txBody>
      </p:sp>
      <p:sp>
        <p:nvSpPr>
          <p:cNvPr id="19" name="TextBox 18">
            <a:extLst>
              <a:ext uri="{FF2B5EF4-FFF2-40B4-BE49-F238E27FC236}">
                <a16:creationId xmlns:a16="http://schemas.microsoft.com/office/drawing/2014/main" id="{3D4510A8-2CB1-4FF4-A226-DB0B15E321D0}"/>
              </a:ext>
            </a:extLst>
          </p:cNvPr>
          <p:cNvSpPr txBox="1"/>
          <p:nvPr/>
        </p:nvSpPr>
        <p:spPr>
          <a:xfrm>
            <a:off x="2678322" y="1369983"/>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9A8554"/>
                </a:solidFill>
              </a:rPr>
              <a:t>Unusual Thirst</a:t>
            </a:r>
          </a:p>
        </p:txBody>
      </p:sp>
      <p:sp>
        <p:nvSpPr>
          <p:cNvPr id="20" name="TextBox 19">
            <a:extLst>
              <a:ext uri="{FF2B5EF4-FFF2-40B4-BE49-F238E27FC236}">
                <a16:creationId xmlns:a16="http://schemas.microsoft.com/office/drawing/2014/main" id="{A71D63A2-11AA-4701-9423-5AD2B6F8F9A5}"/>
              </a:ext>
            </a:extLst>
          </p:cNvPr>
          <p:cNvSpPr txBox="1"/>
          <p:nvPr/>
        </p:nvSpPr>
        <p:spPr>
          <a:xfrm>
            <a:off x="8255839" y="2030442"/>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9A8554"/>
                </a:solidFill>
              </a:rPr>
              <a:t>Weight Loss</a:t>
            </a:r>
          </a:p>
        </p:txBody>
      </p:sp>
      <p:sp>
        <p:nvSpPr>
          <p:cNvPr id="21" name="TextBox 20">
            <a:extLst>
              <a:ext uri="{FF2B5EF4-FFF2-40B4-BE49-F238E27FC236}">
                <a16:creationId xmlns:a16="http://schemas.microsoft.com/office/drawing/2014/main" id="{E4DF2A59-3AC2-4F32-952F-7F1AA62966AF}"/>
              </a:ext>
            </a:extLst>
          </p:cNvPr>
          <p:cNvSpPr txBox="1"/>
          <p:nvPr/>
        </p:nvSpPr>
        <p:spPr>
          <a:xfrm>
            <a:off x="2805921" y="2230827"/>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9A8554"/>
                </a:solidFill>
              </a:rPr>
              <a:t>Dark Patches</a:t>
            </a:r>
          </a:p>
        </p:txBody>
      </p:sp>
      <p:sp>
        <p:nvSpPr>
          <p:cNvPr id="22" name="TextBox 21">
            <a:extLst>
              <a:ext uri="{FF2B5EF4-FFF2-40B4-BE49-F238E27FC236}">
                <a16:creationId xmlns:a16="http://schemas.microsoft.com/office/drawing/2014/main" id="{524726A0-9087-4E43-B2F3-EC8DD7611852}"/>
              </a:ext>
            </a:extLst>
          </p:cNvPr>
          <p:cNvSpPr txBox="1"/>
          <p:nvPr/>
        </p:nvSpPr>
        <p:spPr>
          <a:xfrm>
            <a:off x="8426570" y="2675626"/>
            <a:ext cx="2743200" cy="4847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9A8554"/>
                </a:solidFill>
              </a:rPr>
              <a:t>Frequent or Recurring Infections</a:t>
            </a:r>
          </a:p>
        </p:txBody>
      </p:sp>
      <p:sp>
        <p:nvSpPr>
          <p:cNvPr id="23" name="TextBox 22">
            <a:extLst>
              <a:ext uri="{FF2B5EF4-FFF2-40B4-BE49-F238E27FC236}">
                <a16:creationId xmlns:a16="http://schemas.microsoft.com/office/drawing/2014/main" id="{CDE86CBB-12DE-4DD3-B066-7A548345B09A}"/>
              </a:ext>
            </a:extLst>
          </p:cNvPr>
          <p:cNvSpPr txBox="1"/>
          <p:nvPr/>
        </p:nvSpPr>
        <p:spPr>
          <a:xfrm>
            <a:off x="1308879" y="3724275"/>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2">
                    <a:lumMod val="50000"/>
                  </a:schemeClr>
                </a:solidFill>
              </a:rPr>
              <a:t>Tingling or Numbness </a:t>
            </a:r>
          </a:p>
        </p:txBody>
      </p:sp>
      <p:sp>
        <p:nvSpPr>
          <p:cNvPr id="24" name="TextBox 23">
            <a:extLst>
              <a:ext uri="{FF2B5EF4-FFF2-40B4-BE49-F238E27FC236}">
                <a16:creationId xmlns:a16="http://schemas.microsoft.com/office/drawing/2014/main" id="{35BBFDE1-170D-499B-9EA3-9B0AAAF67E81}"/>
              </a:ext>
            </a:extLst>
          </p:cNvPr>
          <p:cNvSpPr txBox="1"/>
          <p:nvPr/>
        </p:nvSpPr>
        <p:spPr>
          <a:xfrm>
            <a:off x="7935942" y="3737754"/>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9A8554"/>
                </a:solidFill>
              </a:rPr>
              <a:t>Increased Hunger </a:t>
            </a:r>
          </a:p>
        </p:txBody>
      </p:sp>
      <p:sp>
        <p:nvSpPr>
          <p:cNvPr id="25" name="TextBox 24">
            <a:extLst>
              <a:ext uri="{FF2B5EF4-FFF2-40B4-BE49-F238E27FC236}">
                <a16:creationId xmlns:a16="http://schemas.microsoft.com/office/drawing/2014/main" id="{320B9B9E-C317-43EE-84CC-09333EB96AB6}"/>
              </a:ext>
            </a:extLst>
          </p:cNvPr>
          <p:cNvSpPr txBox="1"/>
          <p:nvPr/>
        </p:nvSpPr>
        <p:spPr>
          <a:xfrm>
            <a:off x="4053158" y="5303987"/>
            <a:ext cx="91727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solidFill>
                  <a:srgbClr val="9A8554"/>
                </a:solidFill>
              </a:rPr>
              <a:t>Itchy</a:t>
            </a:r>
          </a:p>
        </p:txBody>
      </p:sp>
    </p:spTree>
    <p:extLst>
      <p:ext uri="{BB962C8B-B14F-4D97-AF65-F5344CB8AC3E}">
        <p14:creationId xmlns:p14="http://schemas.microsoft.com/office/powerpoint/2010/main" val="4265489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Graphical user interface&#10;&#10;Description automatically generated">
            <a:extLst>
              <a:ext uri="{FF2B5EF4-FFF2-40B4-BE49-F238E27FC236}">
                <a16:creationId xmlns:a16="http://schemas.microsoft.com/office/drawing/2014/main" id="{6E2D1E1B-7901-42D0-B048-2DE0F9B42733}"/>
              </a:ext>
            </a:extLst>
          </p:cNvPr>
          <p:cNvPicPr>
            <a:picLocks noChangeAspect="1"/>
          </p:cNvPicPr>
          <p:nvPr/>
        </p:nvPicPr>
        <p:blipFill rotWithShape="1">
          <a:blip r:embed="rId2"/>
          <a:srcRect r="5171"/>
          <a:stretch/>
        </p:blipFill>
        <p:spPr>
          <a:xfrm>
            <a:off x="1" y="10"/>
            <a:ext cx="12194215" cy="6857990"/>
          </a:xfrm>
          <a:prstGeom prst="rect">
            <a:avLst/>
          </a:prstGeom>
          <a:ln w="12700">
            <a:noFill/>
          </a:ln>
        </p:spPr>
      </p:pic>
    </p:spTree>
    <p:extLst>
      <p:ext uri="{BB962C8B-B14F-4D97-AF65-F5344CB8AC3E}">
        <p14:creationId xmlns:p14="http://schemas.microsoft.com/office/powerpoint/2010/main" val="209979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41" name="TextBox 4640">
            <a:extLst>
              <a:ext uri="{FF2B5EF4-FFF2-40B4-BE49-F238E27FC236}">
                <a16:creationId xmlns:a16="http://schemas.microsoft.com/office/drawing/2014/main" id="{98D510A4-DDAE-4818-A0E1-9F1442529436}"/>
              </a:ext>
            </a:extLst>
          </p:cNvPr>
          <p:cNvSpPr txBox="1"/>
          <p:nvPr/>
        </p:nvSpPr>
        <p:spPr>
          <a:xfrm>
            <a:off x="838201" y="581265"/>
            <a:ext cx="4114800" cy="569539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914400">
              <a:spcBef>
                <a:spcPct val="0"/>
              </a:spcBef>
              <a:spcAft>
                <a:spcPts val="600"/>
              </a:spcAft>
            </a:pPr>
            <a:r>
              <a:rPr lang="en-US" sz="5200" b="1">
                <a:solidFill>
                  <a:schemeClr val="tx2">
                    <a:lumMod val="60000"/>
                    <a:lumOff val="40000"/>
                  </a:schemeClr>
                </a:solidFill>
                <a:latin typeface="+mj-lt"/>
                <a:ea typeface="+mj-ea"/>
                <a:cs typeface="+mj-cs"/>
              </a:rPr>
              <a:t>TYPES OF DIABETES </a:t>
            </a:r>
          </a:p>
        </p:txBody>
      </p:sp>
      <p:graphicFrame>
        <p:nvGraphicFramePr>
          <p:cNvPr id="769" name="Diagram 769">
            <a:extLst>
              <a:ext uri="{FF2B5EF4-FFF2-40B4-BE49-F238E27FC236}">
                <a16:creationId xmlns:a16="http://schemas.microsoft.com/office/drawing/2014/main" id="{4A88F078-B936-41B9-863D-F39D4B108A82}"/>
              </a:ext>
            </a:extLst>
          </p:cNvPr>
          <p:cNvGraphicFramePr/>
          <p:nvPr>
            <p:extLst>
              <p:ext uri="{D42A27DB-BD31-4B8C-83A1-F6EECF244321}">
                <p14:modId xmlns:p14="http://schemas.microsoft.com/office/powerpoint/2010/main" val="1027647603"/>
              </p:ext>
            </p:extLst>
          </p:nvPr>
        </p:nvGraphicFramePr>
        <p:xfrm>
          <a:off x="4555403" y="26283"/>
          <a:ext cx="7077764" cy="66774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0738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silhouette, dark&#10;&#10;Description automatically generated">
            <a:extLst>
              <a:ext uri="{FF2B5EF4-FFF2-40B4-BE49-F238E27FC236}">
                <a16:creationId xmlns:a16="http://schemas.microsoft.com/office/drawing/2014/main" id="{E096F8C0-4A6D-4D29-ACC5-F500787E6789}"/>
              </a:ext>
            </a:extLst>
          </p:cNvPr>
          <p:cNvPicPr>
            <a:picLocks noChangeAspect="1"/>
          </p:cNvPicPr>
          <p:nvPr/>
        </p:nvPicPr>
        <p:blipFill>
          <a:blip r:embed="rId2"/>
          <a:stretch>
            <a:fillRect/>
          </a:stretch>
        </p:blipFill>
        <p:spPr>
          <a:xfrm>
            <a:off x="3958379" y="1040921"/>
            <a:ext cx="1874221" cy="4272950"/>
          </a:xfrm>
          <a:prstGeom prst="rect">
            <a:avLst/>
          </a:prstGeom>
        </p:spPr>
      </p:pic>
      <p:sp>
        <p:nvSpPr>
          <p:cNvPr id="3" name="TextBox 2">
            <a:extLst>
              <a:ext uri="{FF2B5EF4-FFF2-40B4-BE49-F238E27FC236}">
                <a16:creationId xmlns:a16="http://schemas.microsoft.com/office/drawing/2014/main" id="{F79A6383-86F6-45B2-8783-2E726F9113E2}"/>
              </a:ext>
            </a:extLst>
          </p:cNvPr>
          <p:cNvSpPr txBox="1"/>
          <p:nvPr/>
        </p:nvSpPr>
        <p:spPr>
          <a:xfrm>
            <a:off x="641230" y="80513"/>
            <a:ext cx="7487727" cy="3924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chemeClr val="accent4">
                    <a:lumMod val="75000"/>
                  </a:schemeClr>
                </a:solidFill>
              </a:rPr>
              <a:t>RISK AND FURTHER COMPLICATIONS</a:t>
            </a:r>
          </a:p>
        </p:txBody>
      </p:sp>
      <p:sp>
        <p:nvSpPr>
          <p:cNvPr id="4" name="TextBox 3">
            <a:extLst>
              <a:ext uri="{FF2B5EF4-FFF2-40B4-BE49-F238E27FC236}">
                <a16:creationId xmlns:a16="http://schemas.microsoft.com/office/drawing/2014/main" id="{18C3E965-4D63-4547-93D6-C9DD1D62E659}"/>
              </a:ext>
            </a:extLst>
          </p:cNvPr>
          <p:cNvSpPr txBox="1"/>
          <p:nvPr/>
        </p:nvSpPr>
        <p:spPr>
          <a:xfrm>
            <a:off x="6836974" y="827237"/>
            <a:ext cx="4698517" cy="9002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solidFill>
                  <a:srgbClr val="92D050"/>
                </a:solidFill>
                <a:latin typeface="Franklin Gothic Medium Cond"/>
                <a:cs typeface="BrowalliaUPC"/>
              </a:rPr>
              <a:t>Diabetes</a:t>
            </a:r>
            <a:r>
              <a:rPr lang="en-US" sz="3200">
                <a:latin typeface="Franklin Gothic Medium Cond"/>
                <a:cs typeface="BrowalliaUPC"/>
              </a:rPr>
              <a:t>  </a:t>
            </a:r>
            <a:r>
              <a:rPr lang="en-US" sz="3200">
                <a:solidFill>
                  <a:schemeClr val="accent1">
                    <a:lumMod val="60000"/>
                    <a:lumOff val="40000"/>
                  </a:schemeClr>
                </a:solidFill>
                <a:latin typeface="Franklin Gothic Medium Cond"/>
                <a:cs typeface="BrowalliaUPC"/>
              </a:rPr>
              <a:t>can lead to a number  of further complications, including :</a:t>
            </a:r>
          </a:p>
        </p:txBody>
      </p:sp>
      <p:pic>
        <p:nvPicPr>
          <p:cNvPr id="6" name="Graphic 6" descr="Brain outline">
            <a:extLst>
              <a:ext uri="{FF2B5EF4-FFF2-40B4-BE49-F238E27FC236}">
                <a16:creationId xmlns:a16="http://schemas.microsoft.com/office/drawing/2014/main" id="{478EE932-C34F-448E-8D11-0DA19154CAC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8649" y="685800"/>
            <a:ext cx="914400" cy="914400"/>
          </a:xfrm>
          <a:prstGeom prst="rect">
            <a:avLst/>
          </a:prstGeom>
        </p:spPr>
      </p:pic>
      <p:pic>
        <p:nvPicPr>
          <p:cNvPr id="7" name="Graphic 7" descr="Eye outline">
            <a:extLst>
              <a:ext uri="{FF2B5EF4-FFF2-40B4-BE49-F238E27FC236}">
                <a16:creationId xmlns:a16="http://schemas.microsoft.com/office/drawing/2014/main" id="{C496AE8B-5AC1-4116-A2CF-FECDB4897E9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08650" y="1907875"/>
            <a:ext cx="914400" cy="914400"/>
          </a:xfrm>
          <a:prstGeom prst="rect">
            <a:avLst/>
          </a:prstGeom>
        </p:spPr>
      </p:pic>
      <p:pic>
        <p:nvPicPr>
          <p:cNvPr id="8" name="Graphic 8" descr="Heart organ outline">
            <a:extLst>
              <a:ext uri="{FF2B5EF4-FFF2-40B4-BE49-F238E27FC236}">
                <a16:creationId xmlns:a16="http://schemas.microsoft.com/office/drawing/2014/main" id="{BF0234C3-5F49-408A-8151-F039CBF21BD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08649" y="3201838"/>
            <a:ext cx="914400" cy="914400"/>
          </a:xfrm>
          <a:prstGeom prst="rect">
            <a:avLst/>
          </a:prstGeom>
        </p:spPr>
      </p:pic>
      <p:pic>
        <p:nvPicPr>
          <p:cNvPr id="9" name="Graphic 9" descr="Kidneys outline">
            <a:extLst>
              <a:ext uri="{FF2B5EF4-FFF2-40B4-BE49-F238E27FC236}">
                <a16:creationId xmlns:a16="http://schemas.microsoft.com/office/drawing/2014/main" id="{9C708745-D0EC-40AA-B7AE-EE15E71C3B7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8649" y="4653952"/>
            <a:ext cx="914400" cy="914400"/>
          </a:xfrm>
          <a:prstGeom prst="rect">
            <a:avLst/>
          </a:prstGeom>
        </p:spPr>
      </p:pic>
      <p:pic>
        <p:nvPicPr>
          <p:cNvPr id="10" name="Graphic 10" descr="Nerve outline">
            <a:extLst>
              <a:ext uri="{FF2B5EF4-FFF2-40B4-BE49-F238E27FC236}">
                <a16:creationId xmlns:a16="http://schemas.microsoft.com/office/drawing/2014/main" id="{6A5A3BB2-D8A5-4A08-B0A8-15239585ABB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852914" y="3029308"/>
            <a:ext cx="914400" cy="914400"/>
          </a:xfrm>
          <a:prstGeom prst="rect">
            <a:avLst/>
          </a:prstGeom>
        </p:spPr>
      </p:pic>
      <p:pic>
        <p:nvPicPr>
          <p:cNvPr id="11" name="Graphic 11" descr="Footprints outline">
            <a:extLst>
              <a:ext uri="{FF2B5EF4-FFF2-40B4-BE49-F238E27FC236}">
                <a16:creationId xmlns:a16="http://schemas.microsoft.com/office/drawing/2014/main" id="{307CFEA9-A4BD-4A4A-8968-405AF01D17E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781026" y="4768971"/>
            <a:ext cx="914400" cy="914400"/>
          </a:xfrm>
          <a:prstGeom prst="rect">
            <a:avLst/>
          </a:prstGeom>
        </p:spPr>
      </p:pic>
      <p:sp>
        <p:nvSpPr>
          <p:cNvPr id="13" name="TextBox 12">
            <a:extLst>
              <a:ext uri="{FF2B5EF4-FFF2-40B4-BE49-F238E27FC236}">
                <a16:creationId xmlns:a16="http://schemas.microsoft.com/office/drawing/2014/main" id="{85F71500-594B-47A1-9019-DBBE5F2287C8}"/>
              </a:ext>
            </a:extLst>
          </p:cNvPr>
          <p:cNvSpPr txBox="1"/>
          <p:nvPr/>
        </p:nvSpPr>
        <p:spPr>
          <a:xfrm>
            <a:off x="566648" y="1529931"/>
            <a:ext cx="152112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Stroke</a:t>
            </a:r>
          </a:p>
        </p:txBody>
      </p:sp>
      <p:sp>
        <p:nvSpPr>
          <p:cNvPr id="14" name="TextBox 13">
            <a:extLst>
              <a:ext uri="{FF2B5EF4-FFF2-40B4-BE49-F238E27FC236}">
                <a16:creationId xmlns:a16="http://schemas.microsoft.com/office/drawing/2014/main" id="{E17907E0-959C-47B8-8295-A38B44BBD6C2}"/>
              </a:ext>
            </a:extLst>
          </p:cNvPr>
          <p:cNvSpPr txBox="1"/>
          <p:nvPr/>
        </p:nvSpPr>
        <p:spPr>
          <a:xfrm>
            <a:off x="637636" y="2592957"/>
            <a:ext cx="165052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Eye Disease</a:t>
            </a:r>
          </a:p>
        </p:txBody>
      </p:sp>
      <p:sp>
        <p:nvSpPr>
          <p:cNvPr id="15" name="TextBox 14">
            <a:extLst>
              <a:ext uri="{FF2B5EF4-FFF2-40B4-BE49-F238E27FC236}">
                <a16:creationId xmlns:a16="http://schemas.microsoft.com/office/drawing/2014/main" id="{46E5A886-D6D6-439D-BEC8-CB14719730E7}"/>
              </a:ext>
            </a:extLst>
          </p:cNvPr>
          <p:cNvSpPr txBox="1"/>
          <p:nvPr/>
        </p:nvSpPr>
        <p:spPr>
          <a:xfrm>
            <a:off x="737379" y="4101680"/>
            <a:ext cx="165052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Heart Disease</a:t>
            </a:r>
          </a:p>
        </p:txBody>
      </p:sp>
      <p:sp>
        <p:nvSpPr>
          <p:cNvPr id="16" name="TextBox 15">
            <a:extLst>
              <a:ext uri="{FF2B5EF4-FFF2-40B4-BE49-F238E27FC236}">
                <a16:creationId xmlns:a16="http://schemas.microsoft.com/office/drawing/2014/main" id="{C284387B-923F-4678-B5C7-3BE890B6E7D3}"/>
              </a:ext>
            </a:extLst>
          </p:cNvPr>
          <p:cNvSpPr txBox="1"/>
          <p:nvPr/>
        </p:nvSpPr>
        <p:spPr>
          <a:xfrm>
            <a:off x="793990" y="5481008"/>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Kidney Disease</a:t>
            </a:r>
          </a:p>
        </p:txBody>
      </p:sp>
      <p:sp>
        <p:nvSpPr>
          <p:cNvPr id="17" name="TextBox 16">
            <a:extLst>
              <a:ext uri="{FF2B5EF4-FFF2-40B4-BE49-F238E27FC236}">
                <a16:creationId xmlns:a16="http://schemas.microsoft.com/office/drawing/2014/main" id="{5E9CB235-D70A-43C1-B219-FEA01AC36A71}"/>
              </a:ext>
            </a:extLst>
          </p:cNvPr>
          <p:cNvSpPr txBox="1"/>
          <p:nvPr/>
        </p:nvSpPr>
        <p:spPr>
          <a:xfrm>
            <a:off x="7406676" y="3912978"/>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Nerve Damage</a:t>
            </a:r>
          </a:p>
        </p:txBody>
      </p:sp>
      <p:sp>
        <p:nvSpPr>
          <p:cNvPr id="18" name="TextBox 17">
            <a:extLst>
              <a:ext uri="{FF2B5EF4-FFF2-40B4-BE49-F238E27FC236}">
                <a16:creationId xmlns:a16="http://schemas.microsoft.com/office/drawing/2014/main" id="{FF0F8216-9CF6-43FB-9F07-CB7702AF41D8}"/>
              </a:ext>
            </a:extLst>
          </p:cNvPr>
          <p:cNvSpPr txBox="1"/>
          <p:nvPr/>
        </p:nvSpPr>
        <p:spPr>
          <a:xfrm>
            <a:off x="7492042" y="5666117"/>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Diabetic Foot </a:t>
            </a:r>
          </a:p>
        </p:txBody>
      </p:sp>
      <p:cxnSp>
        <p:nvCxnSpPr>
          <p:cNvPr id="19" name="Connector: Elbow 18">
            <a:extLst>
              <a:ext uri="{FF2B5EF4-FFF2-40B4-BE49-F238E27FC236}">
                <a16:creationId xmlns:a16="http://schemas.microsoft.com/office/drawing/2014/main" id="{53DC24E3-7EA1-467A-942C-BB5F332FA6A6}"/>
              </a:ext>
            </a:extLst>
          </p:cNvPr>
          <p:cNvCxnSpPr/>
          <p:nvPr/>
        </p:nvCxnSpPr>
        <p:spPr>
          <a:xfrm flipV="1">
            <a:off x="5386298" y="5071434"/>
            <a:ext cx="2265871" cy="57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ECBC8DAA-C1D1-4E81-9281-0AA874A289C4}"/>
              </a:ext>
            </a:extLst>
          </p:cNvPr>
          <p:cNvCxnSpPr/>
          <p:nvPr/>
        </p:nvCxnSpPr>
        <p:spPr>
          <a:xfrm flipV="1">
            <a:off x="2092982" y="1188649"/>
            <a:ext cx="2294628" cy="57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844E193E-1B39-4AA9-8CBC-90710CBBBFC1}"/>
              </a:ext>
            </a:extLst>
          </p:cNvPr>
          <p:cNvCxnSpPr/>
          <p:nvPr/>
        </p:nvCxnSpPr>
        <p:spPr>
          <a:xfrm flipV="1">
            <a:off x="2005821" y="1345901"/>
            <a:ext cx="2754701" cy="11128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33BD24EF-7280-47B0-9AFD-DF2AC11480BF}"/>
              </a:ext>
            </a:extLst>
          </p:cNvPr>
          <p:cNvCxnSpPr>
            <a:cxnSpLocks/>
          </p:cNvCxnSpPr>
          <p:nvPr/>
        </p:nvCxnSpPr>
        <p:spPr>
          <a:xfrm flipH="1" flipV="1">
            <a:off x="4949225" y="2670415"/>
            <a:ext cx="2766204" cy="81088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7337CE6F-D09E-4007-AFB4-7D2E9DA2B0E0}"/>
              </a:ext>
            </a:extLst>
          </p:cNvPr>
          <p:cNvCxnSpPr>
            <a:cxnSpLocks/>
          </p:cNvCxnSpPr>
          <p:nvPr/>
        </p:nvCxnSpPr>
        <p:spPr>
          <a:xfrm flipV="1">
            <a:off x="1935731" y="2986716"/>
            <a:ext cx="2668437" cy="209046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94DE8633-59A5-4770-BF19-812B6344D7EC}"/>
              </a:ext>
            </a:extLst>
          </p:cNvPr>
          <p:cNvCxnSpPr>
            <a:cxnSpLocks/>
          </p:cNvCxnSpPr>
          <p:nvPr/>
        </p:nvCxnSpPr>
        <p:spPr>
          <a:xfrm flipV="1">
            <a:off x="2007617" y="2095321"/>
            <a:ext cx="3013495" cy="15872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9562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pic>
        <p:nvPicPr>
          <p:cNvPr id="2" name="Picture 2" descr="Graphical user interface, application&#10;&#10;Description automatically generated">
            <a:extLst>
              <a:ext uri="{FF2B5EF4-FFF2-40B4-BE49-F238E27FC236}">
                <a16:creationId xmlns:a16="http://schemas.microsoft.com/office/drawing/2014/main" id="{A267AFBD-660A-47DD-9E95-E122E312B069}"/>
              </a:ext>
            </a:extLst>
          </p:cNvPr>
          <p:cNvPicPr>
            <a:picLocks noChangeAspect="1"/>
          </p:cNvPicPr>
          <p:nvPr/>
        </p:nvPicPr>
        <p:blipFill>
          <a:blip r:embed="rId2"/>
          <a:stretch>
            <a:fillRect/>
          </a:stretch>
        </p:blipFill>
        <p:spPr>
          <a:xfrm>
            <a:off x="-5750" y="-2336"/>
            <a:ext cx="12217878" cy="6862672"/>
          </a:xfrm>
          <a:prstGeom prst="rect">
            <a:avLst/>
          </a:prstGeom>
        </p:spPr>
      </p:pic>
    </p:spTree>
    <p:extLst>
      <p:ext uri="{BB962C8B-B14F-4D97-AF65-F5344CB8AC3E}">
        <p14:creationId xmlns:p14="http://schemas.microsoft.com/office/powerpoint/2010/main" val="579042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AA4FE8F1-43A0-4393-8B54-9C87EDA37FCF}"/>
              </a:ext>
            </a:extLst>
          </p:cNvPr>
          <p:cNvPicPr>
            <a:picLocks noChangeAspect="1"/>
          </p:cNvPicPr>
          <p:nvPr/>
        </p:nvPicPr>
        <p:blipFill rotWithShape="1">
          <a:blip r:embed="rId2"/>
          <a:srcRect r="5171"/>
          <a:stretch/>
        </p:blipFill>
        <p:spPr>
          <a:xfrm>
            <a:off x="1" y="10"/>
            <a:ext cx="12093574" cy="6857990"/>
          </a:xfrm>
          <a:prstGeom prst="rect">
            <a:avLst/>
          </a:prstGeom>
          <a:ln w="12700">
            <a:noFill/>
          </a:ln>
        </p:spPr>
      </p:pic>
    </p:spTree>
    <p:extLst>
      <p:ext uri="{BB962C8B-B14F-4D97-AF65-F5344CB8AC3E}">
        <p14:creationId xmlns:p14="http://schemas.microsoft.com/office/powerpoint/2010/main" val="2869686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descr="A picture containing timeline&#10;&#10;Description automatically generated">
            <a:extLst>
              <a:ext uri="{FF2B5EF4-FFF2-40B4-BE49-F238E27FC236}">
                <a16:creationId xmlns:a16="http://schemas.microsoft.com/office/drawing/2014/main" id="{49A36F45-EA7D-4932-9F4D-D772EE6C7CCF}"/>
              </a:ext>
            </a:extLst>
          </p:cNvPr>
          <p:cNvPicPr>
            <a:picLocks noChangeAspect="1"/>
          </p:cNvPicPr>
          <p:nvPr/>
        </p:nvPicPr>
        <p:blipFill>
          <a:blip r:embed="rId2"/>
          <a:stretch>
            <a:fillRect/>
          </a:stretch>
        </p:blipFill>
        <p:spPr>
          <a:xfrm>
            <a:off x="-5750" y="-2336"/>
            <a:ext cx="12203500" cy="6862672"/>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1AD3BDA-3A79-4B5F-910D-19EAC9B796FA}"/>
                  </a:ext>
                </a:extLst>
              </p14:cNvPr>
              <p14:cNvContentPartPr/>
              <p14:nvPr/>
            </p14:nvContentPartPr>
            <p14:xfrm>
              <a:off x="2343509" y="3220528"/>
              <a:ext cx="209550" cy="57150"/>
            </p14:xfrm>
          </p:contentPart>
        </mc:Choice>
        <mc:Fallback xmlns="">
          <p:pic>
            <p:nvPicPr>
              <p:cNvPr id="2" name="Ink 1">
                <a:extLst>
                  <a:ext uri="{FF2B5EF4-FFF2-40B4-BE49-F238E27FC236}">
                    <a16:creationId xmlns:a16="http://schemas.microsoft.com/office/drawing/2014/main" id="{D1AD3BDA-3A79-4B5F-910D-19EAC9B796FA}"/>
                  </a:ext>
                </a:extLst>
              </p:cNvPr>
              <p:cNvPicPr/>
              <p:nvPr/>
            </p:nvPicPr>
            <p:blipFill>
              <a:blip r:embed="rId4"/>
              <a:stretch>
                <a:fillRect/>
              </a:stretch>
            </p:blipFill>
            <p:spPr>
              <a:xfrm>
                <a:off x="2325568" y="3203104"/>
                <a:ext cx="245073" cy="91649"/>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59BC02D7-F0E9-455E-9EA4-30C6B2DF9DC5}"/>
                  </a:ext>
                </a:extLst>
              </p14:cNvPr>
              <p14:cNvContentPartPr/>
              <p14:nvPr/>
            </p14:nvContentPartPr>
            <p14:xfrm>
              <a:off x="2197595" y="3149997"/>
              <a:ext cx="1371600" cy="1333500"/>
            </p14:xfrm>
          </p:contentPart>
        </mc:Choice>
        <mc:Fallback xmlns="">
          <p:pic>
            <p:nvPicPr>
              <p:cNvPr id="4" name="Ink 3">
                <a:extLst>
                  <a:ext uri="{FF2B5EF4-FFF2-40B4-BE49-F238E27FC236}">
                    <a16:creationId xmlns:a16="http://schemas.microsoft.com/office/drawing/2014/main" id="{59BC02D7-F0E9-455E-9EA4-30C6B2DF9DC5}"/>
                  </a:ext>
                </a:extLst>
              </p:cNvPr>
              <p:cNvPicPr/>
              <p:nvPr/>
            </p:nvPicPr>
            <p:blipFill>
              <a:blip r:embed="rId6"/>
              <a:stretch>
                <a:fillRect/>
              </a:stretch>
            </p:blipFill>
            <p:spPr>
              <a:xfrm>
                <a:off x="2134462" y="3087181"/>
                <a:ext cx="1497504" cy="1458774"/>
              </a:xfrm>
              <a:prstGeom prst="rect">
                <a:avLst/>
              </a:prstGeom>
            </p:spPr>
          </p:pic>
        </mc:Fallback>
      </mc:AlternateContent>
    </p:spTree>
    <p:extLst>
      <p:ext uri="{BB962C8B-B14F-4D97-AF65-F5344CB8AC3E}">
        <p14:creationId xmlns:p14="http://schemas.microsoft.com/office/powerpoint/2010/main" val="117726275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TC104033937[[fn=Vapor Trail]]</Template>
  <Application>Microsoft Office PowerPoint</Application>
  <PresentationFormat>Widescreen</PresentationFormat>
  <Slides>15</Slides>
  <Notes>0</Notes>
  <HiddenSlides>1</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Retrospect</vt:lpstr>
      <vt:lpstr>Prediction of diabetes using 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K-Nearest Neighbors</vt:lpstr>
      <vt:lpstr>PowerPoint Presentation</vt:lpstr>
      <vt:lpstr>Some Points about K-NN algorithm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118</cp:revision>
  <dcterms:created xsi:type="dcterms:W3CDTF">2021-07-14T08:08:22Z</dcterms:created>
  <dcterms:modified xsi:type="dcterms:W3CDTF">2021-07-15T12:35:39Z</dcterms:modified>
</cp:coreProperties>
</file>