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3252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Dar seguimiento a la actualizacion de informacion en aplicaciones de consulta de los cambios ejecutados en red operativa por diferentes </a:t>
            </a:r>
            <a:r>
              <a:rPr lang="es-PE" sz="1200" dirty="0" smtClean="0"/>
              <a:t>Usuarios .</a:t>
            </a:r>
            <a:endParaRPr lang="x-none" sz="1200" dirty="0" smtClean="0"/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 smtClean="0"/>
              <a:t>Revisa </a:t>
            </a:r>
            <a:r>
              <a:rPr lang="es-PE" sz="1200" dirty="0"/>
              <a:t>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Entradas y salidas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062283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24587612"/>
              </p:ext>
            </p:extLst>
          </p:nvPr>
        </p:nvGraphicFramePr>
        <p:xfrm>
          <a:off x="376238" y="1597025"/>
          <a:ext cx="8228012" cy="28622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Registro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637983539"/>
              </p:ext>
            </p:extLst>
          </p:nvPr>
        </p:nvGraphicFramePr>
        <p:xfrm>
          <a:off x="395288" y="1557338"/>
          <a:ext cx="8259762" cy="2095183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ea typeface="ＭＳ Ｐゴシック" pitchFamily="112" charset="-128"/>
              </a:rPr>
              <a:t>Objetivo y alcance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proceso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Anexo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Paleta de Íconos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GitHub.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16970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x-none" sz="1400" b="1" smtClean="0"/>
              <a:t>Jefe </a:t>
            </a:r>
            <a:r>
              <a:rPr lang="x-none" sz="1400" b="1" dirty="0" smtClean="0"/>
              <a:t>de Proyecto</a:t>
            </a:r>
            <a:endParaRPr lang="es-PE" sz="1400" b="1" dirty="0"/>
          </a:p>
          <a:p>
            <a:r>
              <a:rPr lang="es-PE" sz="1400" b="1" dirty="0" smtClean="0"/>
              <a:t>(</a:t>
            </a:r>
            <a:r>
              <a:rPr lang="es-PE" sz="1400" b="1" dirty="0" smtClean="0"/>
              <a:t>JP</a:t>
            </a:r>
            <a:r>
              <a:rPr lang="es-PE" sz="1400" b="1" dirty="0" smtClean="0"/>
              <a:t>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inspeccionar y probar el producto o servicio a lo largo de las etapas de su producción.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2644</Words>
  <Application>Microsoft Office PowerPoint</Application>
  <PresentationFormat>Presentación en pantalla (4:3)</PresentationFormat>
  <Paragraphs>376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Brachu</cp:lastModifiedBy>
  <cp:revision>475</cp:revision>
  <dcterms:created xsi:type="dcterms:W3CDTF">2008-06-17T21:38:12Z</dcterms:created>
  <dcterms:modified xsi:type="dcterms:W3CDTF">2015-07-13T00:47:04Z</dcterms:modified>
</cp:coreProperties>
</file>