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>
        <p:scale>
          <a:sx n="70" d="100"/>
          <a:sy n="70" d="100"/>
        </p:scale>
        <p:origin x="-946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0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En este 1er separador</a:t>
            </a:r>
            <a:r>
              <a:rPr lang="es-PE" dirty="0"/>
              <a:t> se debe incluir el tema de la presentación y la primera lámina debe ser siempre esta (color amarillo) , </a:t>
            </a:r>
            <a:r>
              <a:rPr lang="es-PE" b="1" u="sng" dirty="0"/>
              <a:t>no usar</a:t>
            </a:r>
            <a:r>
              <a:rPr lang="es-PE" dirty="0"/>
              <a:t> lamina de otro color, ya que este es el color que identifica a la Empresa.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/>
              <a:t>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9" y="4635030"/>
            <a:ext cx="5468498" cy="145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Dar seguimiento a la actualizacion de informacion en aplicaciones de consulta de los cambios ejecutados en red operativa por diferentes </a:t>
            </a:r>
            <a:r>
              <a:rPr lang="es-PE" sz="1200" dirty="0" smtClean="0"/>
              <a:t>Usuarios .</a:t>
            </a:r>
            <a:endParaRPr lang="es-419" sz="1200" dirty="0" smtClean="0"/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 smtClean="0"/>
              <a:t>Revisa </a:t>
            </a:r>
            <a:r>
              <a:rPr lang="es-PE" sz="1200" dirty="0"/>
              <a:t>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Entradas y salidas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proceso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Subprocesos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0622830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Actividades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Tareas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24587612"/>
              </p:ext>
            </p:extLst>
          </p:nvPr>
        </p:nvGraphicFramePr>
        <p:xfrm>
          <a:off x="376238" y="1597025"/>
          <a:ext cx="8228012" cy="28622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Registro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637983539"/>
              </p:ext>
            </p:extLst>
          </p:nvPr>
        </p:nvGraphicFramePr>
        <p:xfrm>
          <a:off x="395288" y="1557338"/>
          <a:ext cx="8259762" cy="2095183"/>
        </p:xfrm>
        <a:graphic>
          <a:graphicData uri="http://schemas.openxmlformats.org/drawingml/2006/table">
            <a:tbl>
              <a:tblPr/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20/06/2015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 Cheese 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ea typeface="ＭＳ Ｐゴシック" pitchFamily="112" charset="-128"/>
              </a:rPr>
              <a:t>Objetivo y alcance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proceso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Anexo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Paleta de Íconos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 en e</a:t>
            </a:r>
            <a:r>
              <a:rPr lang="es-PE" sz="1600" dirty="0">
                <a:solidFill>
                  <a:srgbClr val="0066CC"/>
                </a:solidFill>
              </a:rPr>
              <a:t>l </a:t>
            </a:r>
            <a:r>
              <a:rPr lang="es-PE" sz="1600" dirty="0" smtClean="0">
                <a:solidFill>
                  <a:srgbClr val="0066CC"/>
                </a:solidFill>
              </a:rPr>
              <a:t>Sistema de Agencia de Viajes.</a:t>
            </a:r>
            <a:r>
              <a:rPr lang="es-ES" sz="1600" dirty="0" smtClean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del Sistema de Agencia de Viajes.</a:t>
            </a:r>
            <a:r>
              <a:rPr lang="es-ES" sz="1600" dirty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884888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 los documentos y es en la nube : GitHub.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1816970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ia de Viajes.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</a:t>
            </a:r>
            <a:r>
              <a:rPr lang="es-PE" sz="1400" b="1" dirty="0" smtClean="0"/>
              <a:t>Servicio</a:t>
            </a:r>
            <a:r>
              <a:rPr lang="es-419" sz="1400" b="1" dirty="0" smtClean="0"/>
              <a:t>/Jefe de Proyecto</a:t>
            </a:r>
            <a:endParaRPr lang="es-PE" sz="1400" b="1" dirty="0"/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participar en el diseño de los productos o servicios, considerando el impacto de los cambios del diseño en la calidad</a:t>
            </a:r>
            <a:r>
              <a:rPr lang="es-PE" sz="1200" dirty="0" smtClean="0"/>
              <a:t>.</a:t>
            </a:r>
            <a:endParaRPr lang="es-419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419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inspeccionar y probar el producto o servicio a lo largo de las etapas de su producción.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2647</Words>
  <Application>Microsoft Office PowerPoint</Application>
  <PresentationFormat>Presentación en pantalla (4:3)</PresentationFormat>
  <Paragraphs>376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MARIA</cp:lastModifiedBy>
  <cp:revision>474</cp:revision>
  <dcterms:created xsi:type="dcterms:W3CDTF">2008-06-17T21:38:12Z</dcterms:created>
  <dcterms:modified xsi:type="dcterms:W3CDTF">2015-07-08T16:53:04Z</dcterms:modified>
</cp:coreProperties>
</file>