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946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En este 1er separador</a:t>
            </a:r>
            <a:r>
              <a:rPr lang="es-PE" dirty="0"/>
              <a:t> se debe incluir el tema de la presentación y la primera lámina debe ser siempre esta (color amarillo) , </a:t>
            </a:r>
            <a:r>
              <a:rPr lang="es-PE" b="1" u="sng" dirty="0"/>
              <a:t>no usar</a:t>
            </a:r>
            <a:r>
              <a:rPr lang="es-PE" dirty="0"/>
              <a:t> lamina de otro color, ya que este es el color que identifica a la Empresa. </a:t>
            </a:r>
            <a:r>
              <a:rPr lang="es-PE" b="1" u="sng" dirty="0"/>
              <a:t>No retirar</a:t>
            </a:r>
            <a:r>
              <a:rPr lang="es-PE" dirty="0"/>
              <a:t> los pequeños cuadrados que aparecen en esta lamina, ya que estos son parte de la nueva identidad corporativa. Solo </a:t>
            </a:r>
            <a:r>
              <a:rPr lang="es-PE" b="1" u="sng" dirty="0"/>
              <a:t>se debe usar</a:t>
            </a:r>
            <a:r>
              <a:rPr lang="es-PE" dirty="0"/>
              <a:t> la letra </a:t>
            </a:r>
            <a:r>
              <a:rPr lang="es-PE" dirty="0" err="1"/>
              <a:t>arial</a:t>
            </a:r>
            <a:r>
              <a:rPr lang="es-PE"/>
              <a:t>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Dar seguimiento a la actualizacion de informacion en aplicaciones de consulta de los cambios ejecutados en red operativa por diferentes </a:t>
            </a:r>
            <a:r>
              <a:rPr lang="es-PE" sz="1200" dirty="0" smtClean="0"/>
              <a:t>Usuarios .</a:t>
            </a:r>
            <a:endParaRPr lang="x-none" sz="1200" dirty="0" smtClean="0"/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 smtClean="0"/>
              <a:t>Revisa </a:t>
            </a:r>
            <a:r>
              <a:rPr lang="es-PE" sz="1200" dirty="0"/>
              <a:t>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Entradas y salidas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719137"/>
            <a:chOff x="-23" y="1117"/>
            <a:chExt cx="696" cy="453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719138"/>
            <a:chOff x="-23" y="1117"/>
            <a:chExt cx="696" cy="453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Auditar </a:t>
              </a:r>
              <a:r>
                <a:rPr lang="es-PE" sz="1000" dirty="0" err="1">
                  <a:solidFill>
                    <a:srgbClr val="000066"/>
                  </a:solidFill>
                </a:rPr>
                <a:t>items</a:t>
              </a:r>
              <a:r>
                <a:rPr lang="es-PE" sz="1000" dirty="0">
                  <a:solidFill>
                    <a:srgbClr val="000066"/>
                  </a:solidFill>
                </a:rPr>
                <a:t> de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719137"/>
            <a:chOff x="-23" y="1117"/>
            <a:chExt cx="696" cy="453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9795379"/>
              </p:ext>
            </p:extLst>
          </p:nvPr>
        </p:nvGraphicFramePr>
        <p:xfrm>
          <a:off x="395288" y="1412875"/>
          <a:ext cx="8412162" cy="384403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recursos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Actividades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719138"/>
            <a:chOff x="-23" y="1117"/>
            <a:chExt cx="696" cy="453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6811313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SOLACC_V0.3_2015 Formato de Solicitud de Accesos-VY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Tareas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Analista de Calidad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 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  Repositorio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 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Publicar y dar seguimiento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719138"/>
            <a:chOff x="-23" y="1117"/>
            <a:chExt cx="696" cy="453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419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</a:t>
              </a:r>
              <a:r>
                <a:rPr lang="es-419" sz="800" b="1" dirty="0">
                  <a:solidFill>
                    <a:srgbClr val="000066"/>
                  </a:solidFill>
                </a:rPr>
                <a:t>C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/JP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419" sz="800" b="1" dirty="0" smtClean="0">
                  <a:solidFill>
                    <a:srgbClr val="000066"/>
                  </a:solidFill>
                </a:rPr>
                <a:t>Analista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r>
                <a:rPr lang="es-PE" sz="800" b="1" dirty="0">
                  <a:solidFill>
                    <a:srgbClr val="000066"/>
                  </a:solidFill>
                </a:rPr>
                <a:t>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err="1">
                  <a:solidFill>
                    <a:srgbClr val="000066"/>
                  </a:solidFill>
                </a:rPr>
                <a:t>Items</a:t>
              </a:r>
              <a:r>
                <a:rPr lang="es-PE" sz="800" b="1" dirty="0">
                  <a:solidFill>
                    <a:srgbClr val="000066"/>
                  </a:solidFill>
                </a:rPr>
                <a:t>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64945113"/>
              </p:ext>
            </p:extLst>
          </p:nvPr>
        </p:nvGraphicFramePr>
        <p:xfrm>
          <a:off x="395288" y="1557338"/>
          <a:ext cx="8229600" cy="3617472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 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0265401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Métricas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rgbClr val="A50021"/>
                </a:solidFill>
              </a:rPr>
              <a:t>ICIC_V.03_2015 </a:t>
            </a:r>
            <a:r>
              <a:rPr lang="es-PE" sz="1600" b="1" dirty="0" err="1">
                <a:solidFill>
                  <a:srgbClr val="A50021"/>
                </a:solidFill>
              </a:rPr>
              <a:t>Metrica</a:t>
            </a:r>
            <a:r>
              <a:rPr lang="es-PE" sz="1600" b="1" dirty="0">
                <a:solidFill>
                  <a:srgbClr val="A50021"/>
                </a:solidFill>
              </a:rPr>
              <a:t> </a:t>
            </a:r>
            <a:r>
              <a:rPr lang="es-PE" sz="1600" b="1" dirty="0" err="1">
                <a:solidFill>
                  <a:srgbClr val="A50021"/>
                </a:solidFill>
              </a:rPr>
              <a:t>Indice</a:t>
            </a:r>
            <a:r>
              <a:rPr lang="es-PE" sz="1600" b="1" dirty="0">
                <a:solidFill>
                  <a:srgbClr val="A50021"/>
                </a:solidFill>
              </a:rPr>
              <a:t> Cambios </a:t>
            </a:r>
            <a:r>
              <a:rPr lang="es-PE" sz="1600" b="1" dirty="0" err="1">
                <a:solidFill>
                  <a:srgbClr val="A50021"/>
                </a:solidFill>
              </a:rPr>
              <a:t>Items</a:t>
            </a:r>
            <a:r>
              <a:rPr lang="es-PE" sz="1600" b="1" dirty="0">
                <a:solidFill>
                  <a:srgbClr val="A50021"/>
                </a:solidFill>
              </a:rPr>
              <a:t> de </a:t>
            </a:r>
            <a:r>
              <a:rPr lang="es-PE" sz="1600" b="1" dirty="0" err="1">
                <a:solidFill>
                  <a:srgbClr val="A50021"/>
                </a:solidFill>
              </a:rPr>
              <a:t>Configuracion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17107043"/>
              </p:ext>
            </p:extLst>
          </p:nvPr>
        </p:nvGraphicFramePr>
        <p:xfrm>
          <a:off x="376238" y="1597025"/>
          <a:ext cx="8228012" cy="272122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REGITCON_V0.3_2015 Registro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499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PGC_V0.3_2015 Proceso de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SOLACC_V0.3_2015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97937866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GC_V0.3_2015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la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Historial de revisiones</a:t>
            </a: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82083267"/>
              </p:ext>
            </p:extLst>
          </p:nvPr>
        </p:nvGraphicFramePr>
        <p:xfrm>
          <a:off x="395288" y="1557338"/>
          <a:ext cx="8259762" cy="2279714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 Cheese 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/0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/2015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Cheese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s-419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evisado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ea typeface="ＭＳ Ｐゴシック" pitchFamily="112" charset="-128"/>
              </a:rPr>
              <a:t>Objetivo y alcance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proceso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Anexo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Paleta de Íconos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Términos y definiciones</a:t>
            </a: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GitHub.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1816970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ia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x-none" sz="1400" b="1" smtClean="0"/>
              <a:t>Jefe </a:t>
            </a:r>
            <a:r>
              <a:rPr lang="x-none" sz="1400" b="1" dirty="0" smtClean="0"/>
              <a:t>de Proyecto</a:t>
            </a:r>
            <a:endParaRPr lang="es-PE" sz="1400" b="1" dirty="0"/>
          </a:p>
          <a:p>
            <a:r>
              <a:rPr lang="es-PE" sz="1400" b="1" dirty="0" smtClean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participar en el diseño de los productos o servicios, considerando el impacto de los cambios del diseño en la calidad</a:t>
            </a:r>
            <a:r>
              <a:rPr lang="es-PE" sz="1200" dirty="0" smtClean="0"/>
              <a:t>.</a:t>
            </a: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x-none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PE" sz="1200" dirty="0"/>
              <a:t>El Gestor de Calidad debe inspeccionar y probar el producto o servicio a lo largo de las etapas de su producción.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2585</Words>
  <Application>Microsoft Office PowerPoint</Application>
  <PresentationFormat>Presentación en pantalla (4:3)</PresentationFormat>
  <Paragraphs>350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MARIA</cp:lastModifiedBy>
  <cp:revision>479</cp:revision>
  <dcterms:created xsi:type="dcterms:W3CDTF">2008-06-17T21:38:12Z</dcterms:created>
  <dcterms:modified xsi:type="dcterms:W3CDTF">2015-07-14T22:11:38Z</dcterms:modified>
</cp:coreProperties>
</file>