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8" autoAdjust="0"/>
    <p:restoredTop sz="88566" autoAdjust="0"/>
  </p:normalViewPr>
  <p:slideViewPr>
    <p:cSldViewPr>
      <p:cViewPr>
        <p:scale>
          <a:sx n="70" d="100"/>
          <a:sy n="70" d="100"/>
        </p:scale>
        <p:origin x="-170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0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0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slide" Target="slide1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slide" Target="slide1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2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4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5.emf"/><Relationship Id="rId3" Type="http://schemas.openxmlformats.org/officeDocument/2006/relationships/image" Target="../media/image4.png"/><Relationship Id="rId7" Type="http://schemas.openxmlformats.org/officeDocument/2006/relationships/image" Target="../media/image11.emf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4.emf"/><Relationship Id="rId5" Type="http://schemas.openxmlformats.org/officeDocument/2006/relationships/image" Target="../media/image9.wmf"/><Relationship Id="rId10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Proceso de Gestión de Configuración</a:t>
            </a: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39" y="4635030"/>
            <a:ext cx="5468498" cy="1458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</a:t>
            </a:r>
            <a:r>
              <a:rPr lang="es-PE" sz="1200" dirty="0" err="1"/>
              <a:t>versionamiento</a:t>
            </a:r>
            <a:r>
              <a:rPr lang="es-PE" sz="1200" dirty="0"/>
              <a:t>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0622830"/>
              </p:ext>
            </p:extLst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26.02.R08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637983539"/>
              </p:ext>
            </p:extLst>
          </p:nvPr>
        </p:nvGraphicFramePr>
        <p:xfrm>
          <a:off x="395288" y="1557338"/>
          <a:ext cx="8259762" cy="2095183"/>
        </p:xfrm>
        <a:graphic>
          <a:graphicData uri="http://schemas.openxmlformats.org/drawingml/2006/table">
            <a:tbl>
              <a:tblPr/>
              <a:tblGrid>
                <a:gridCol w="358775"/>
                <a:gridCol w="865609"/>
                <a:gridCol w="1008112"/>
                <a:gridCol w="1202854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20/06/2015</a:t>
                      </a: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Creative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Cheese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Game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Billy Caballero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 en e</a:t>
            </a:r>
            <a:r>
              <a:rPr lang="es-PE" sz="1600" dirty="0">
                <a:solidFill>
                  <a:srgbClr val="0066CC"/>
                </a:solidFill>
              </a:rPr>
              <a:t>l </a:t>
            </a:r>
            <a:r>
              <a:rPr lang="es-PE" sz="1600" dirty="0" smtClean="0">
                <a:solidFill>
                  <a:srgbClr val="0066CC"/>
                </a:solidFill>
              </a:rPr>
              <a:t>Sistema de Agencia de Viajes.</a:t>
            </a:r>
            <a:r>
              <a:rPr lang="es-ES" sz="1600" dirty="0" smtClean="0">
                <a:solidFill>
                  <a:srgbClr val="0066CC"/>
                </a:solidFill>
              </a:rPr>
              <a:t> </a:t>
            </a:r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66CC"/>
                </a:solidFill>
              </a:rPr>
              <a:t>El alcance del proceso abarca todos los archivos del Sistema de Agencia de Viajes.</a:t>
            </a:r>
            <a:r>
              <a:rPr lang="es-ES" sz="1600" dirty="0">
                <a:solidFill>
                  <a:srgbClr val="0066CC"/>
                </a:solidFill>
              </a:rPr>
              <a:t> </a:t>
            </a:r>
            <a:endParaRPr lang="es-ES_tradnl" sz="16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err="1">
                <a:ea typeface="ＭＳ Ｐゴシック" pitchFamily="112" charset="-128"/>
              </a:rPr>
              <a:t>Términos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0884888"/>
              </p:ext>
            </p:extLst>
          </p:nvPr>
        </p:nvGraphicFramePr>
        <p:xfrm>
          <a:off x="250825" y="1598613"/>
          <a:ext cx="8569325" cy="439616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 el lugar donde se guarda los documentos y es en la nube :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GitHub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7929284"/>
              </p:ext>
            </p:extLst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Sistema 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Agenia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Viajes. 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baseline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responsabilidades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Gerente de Servicio</a:t>
            </a:r>
          </a:p>
          <a:p>
            <a:r>
              <a:rPr lang="es-PE" sz="1400" b="1" dirty="0"/>
              <a:t>(GS)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</a:t>
            </a:r>
            <a:r>
              <a:rPr lang="es-PE" sz="1200" dirty="0" err="1"/>
              <a:t>Baselines</a:t>
            </a:r>
            <a:r>
              <a:rPr lang="es-PE" sz="1200" dirty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8374</TotalTime>
  <Words>2643</Words>
  <Application>Microsoft Office PowerPoint</Application>
  <PresentationFormat>Presentación en pantalla (4:3)</PresentationFormat>
  <Paragraphs>374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PC</cp:lastModifiedBy>
  <cp:revision>468</cp:revision>
  <dcterms:created xsi:type="dcterms:W3CDTF">2008-06-17T21:38:12Z</dcterms:created>
  <dcterms:modified xsi:type="dcterms:W3CDTF">2015-06-21T00:41:48Z</dcterms:modified>
</cp:coreProperties>
</file>