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3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D3F3-65B5-FE42-B646-6B61547C8898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8C08-9202-1F48-A372-F1CB2FC9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" TargetMode="External"/><Relationship Id="rId3" Type="http://schemas.openxmlformats.org/officeDocument/2006/relationships/hyperlink" Target="https://github.com/CreativeCircus/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veCircus/PHP/tree/master/Week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5 – Intro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Daniel Seripap</a:t>
            </a:r>
          </a:p>
          <a:p>
            <a:r>
              <a:rPr lang="en-US" dirty="0" err="1" smtClean="0"/>
              <a:t>Daniel.seripap@creativecircus.edu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-hilarious-memes-brought-to-life-on-twitter-ef79748f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" b="1080"/>
          <a:stretch>
            <a:fillRect/>
          </a:stretch>
        </p:blipFill>
        <p:spPr>
          <a:xfrm>
            <a:off x="-1127105" y="-137055"/>
            <a:ext cx="11652382" cy="71401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2" y="2052638"/>
            <a:ext cx="6824133" cy="983267"/>
          </a:xfrm>
        </p:spPr>
        <p:txBody>
          <a:bodyPr/>
          <a:lstStyle/>
          <a:p>
            <a:r>
              <a:rPr lang="en-US" dirty="0" smtClean="0"/>
              <a:t>Introduce </a:t>
            </a:r>
            <a:r>
              <a:rPr lang="en-US" dirty="0" err="1" smtClean="0"/>
              <a:t>ya</a:t>
            </a:r>
            <a:r>
              <a:rPr lang="en-US" dirty="0" smtClean="0"/>
              <a:t> 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9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24"/>
            <a:ext cx="8229600" cy="1143000"/>
          </a:xfrm>
        </p:spPr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4" name="Picture 3" descr="funny-memes-2420-hd-wallpap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100 – 91: A</a:t>
            </a:r>
          </a:p>
          <a:p>
            <a:r>
              <a:rPr lang="en-US" dirty="0" smtClean="0"/>
              <a:t>90 – 81 : B</a:t>
            </a:r>
          </a:p>
          <a:p>
            <a:r>
              <a:rPr lang="en-US" dirty="0" smtClean="0"/>
              <a:t>80 – 71 : C</a:t>
            </a:r>
          </a:p>
          <a:p>
            <a:r>
              <a:rPr lang="en-US" dirty="0" smtClean="0"/>
              <a:t>70 – 61 : D</a:t>
            </a:r>
          </a:p>
          <a:p>
            <a:r>
              <a:rPr lang="en-US" dirty="0" smtClean="0"/>
              <a:t>&gt; 60 : F</a:t>
            </a:r>
          </a:p>
          <a:p>
            <a:endParaRPr lang="en-US" dirty="0"/>
          </a:p>
          <a:p>
            <a:r>
              <a:rPr lang="en-US" dirty="0" smtClean="0"/>
              <a:t>Tests/Quarter project is 60 points, 60% of the class.</a:t>
            </a:r>
          </a:p>
          <a:p>
            <a:r>
              <a:rPr lang="en-US" dirty="0" smtClean="0"/>
              <a:t>Just do your work, you should be OK.</a:t>
            </a:r>
          </a:p>
        </p:txBody>
      </p:sp>
    </p:spTree>
    <p:extLst>
      <p:ext uri="{BB962C8B-B14F-4D97-AF65-F5344CB8AC3E}">
        <p14:creationId xmlns:p14="http://schemas.microsoft.com/office/powerpoint/2010/main" val="247757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is due 6:30 PM EST the week after it is assigned</a:t>
            </a:r>
          </a:p>
          <a:p>
            <a:pPr lvl="1"/>
            <a:r>
              <a:rPr lang="en-US" dirty="0" smtClean="0"/>
              <a:t>If it was assigned Mon the 7</a:t>
            </a:r>
            <a:r>
              <a:rPr lang="en-US" baseline="30000" dirty="0" smtClean="0"/>
              <a:t>th</a:t>
            </a:r>
            <a:r>
              <a:rPr lang="en-US" dirty="0" smtClean="0"/>
              <a:t>, it is due Mon the 14</a:t>
            </a:r>
            <a:r>
              <a:rPr lang="en-US" baseline="30000" dirty="0" smtClean="0"/>
              <a:t>th</a:t>
            </a:r>
            <a:r>
              <a:rPr lang="en-US" dirty="0" smtClean="0"/>
              <a:t> at 6:30 PM</a:t>
            </a:r>
          </a:p>
          <a:p>
            <a:r>
              <a:rPr lang="en-US" dirty="0" smtClean="0"/>
              <a:t>Attendance: Just come to class. </a:t>
            </a:r>
            <a:r>
              <a:rPr lang="en-US" dirty="0" smtClean="0"/>
              <a:t>Week of Thanksgiving is off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48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www.github.com</a:t>
            </a:r>
            <a:endParaRPr lang="en-US" dirty="0" smtClean="0"/>
          </a:p>
          <a:p>
            <a:r>
              <a:rPr lang="en-US" dirty="0" smtClean="0"/>
              <a:t>Badass </a:t>
            </a:r>
            <a:r>
              <a:rPr lang="en-US" dirty="0" err="1" smtClean="0"/>
              <a:t>git</a:t>
            </a:r>
            <a:r>
              <a:rPr lang="en-US" dirty="0" smtClean="0"/>
              <a:t> manager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version control</a:t>
            </a:r>
          </a:p>
          <a:p>
            <a:r>
              <a:rPr lang="en-US" dirty="0" smtClean="0"/>
              <a:t>Upgrade from SVN</a:t>
            </a:r>
          </a:p>
          <a:p>
            <a:r>
              <a:rPr lang="en-US" dirty="0" smtClean="0"/>
              <a:t>Pretty bad ass</a:t>
            </a:r>
          </a:p>
          <a:p>
            <a:r>
              <a:rPr lang="en-US" dirty="0" smtClean="0"/>
              <a:t>You will submit your homework via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Example will follow…</a:t>
            </a:r>
          </a:p>
          <a:p>
            <a:r>
              <a:rPr lang="en-US" dirty="0" smtClean="0">
                <a:hlinkClick r:id="rId3"/>
              </a:rPr>
              <a:t>https://github.com/CreativeCircus/PHP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0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Hosting/Domain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hosting account and outfacing domain name to pass this class.</a:t>
            </a:r>
          </a:p>
          <a:p>
            <a:r>
              <a:rPr lang="en-US" dirty="0" smtClean="0"/>
              <a:t>You can dedicate a subdirectory if you already have a server</a:t>
            </a:r>
          </a:p>
          <a:p>
            <a:r>
              <a:rPr lang="en-US" dirty="0" smtClean="0"/>
              <a:t>If not, register your domain from </a:t>
            </a:r>
            <a:r>
              <a:rPr lang="en-US" dirty="0" err="1" smtClean="0"/>
              <a:t>hover.com</a:t>
            </a:r>
            <a:endParaRPr lang="en-US" dirty="0" smtClean="0"/>
          </a:p>
          <a:p>
            <a:r>
              <a:rPr lang="en-US" dirty="0" smtClean="0"/>
              <a:t>And register your hosting from </a:t>
            </a:r>
            <a:r>
              <a:rPr lang="en-US" dirty="0" err="1" smtClean="0"/>
              <a:t>littlenimbus.com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chance to back out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6" name="Picture 5" descr="tumblr_m6fswwtcsk1rwcc6bo1_50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24" y="1768400"/>
            <a:ext cx="6032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5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https://github.com/CreativeCircus/PHP/tree/master/WeekOne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216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Web Development 5 – Intro to PHP</vt:lpstr>
      <vt:lpstr>Introduce ya selves</vt:lpstr>
      <vt:lpstr>Lets get started</vt:lpstr>
      <vt:lpstr>Grading</vt:lpstr>
      <vt:lpstr>Late Policy</vt:lpstr>
      <vt:lpstr>GitHub</vt:lpstr>
      <vt:lpstr>Hosting/Domain</vt:lpstr>
      <vt:lpstr>Last chance to back out </vt:lpstr>
      <vt:lpstr>Agenda </vt:lpstr>
    </vt:vector>
  </TitlesOfParts>
  <Company>The Weather Channel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5 – Intro to PHP</dc:title>
  <dc:creator>Daniel Seripap</dc:creator>
  <cp:lastModifiedBy>Daniel Seripap</cp:lastModifiedBy>
  <cp:revision>6</cp:revision>
  <dcterms:created xsi:type="dcterms:W3CDTF">2013-10-06T23:58:28Z</dcterms:created>
  <dcterms:modified xsi:type="dcterms:W3CDTF">2013-10-07T00:12:42Z</dcterms:modified>
</cp:coreProperties>
</file>