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7E0E-2510-4AA5-A68F-FE062C518D18}" type="datetimeFigureOut">
              <a:rPr lang="es-ES" smtClean="0"/>
              <a:t>18/04/2017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5115-24F2-4CCA-BB49-4376CA8F56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544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7E0E-2510-4AA5-A68F-FE062C518D18}" type="datetimeFigureOut">
              <a:rPr lang="es-ES" smtClean="0"/>
              <a:t>18/04/2017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5115-24F2-4CCA-BB49-4376CA8F56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10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7E0E-2510-4AA5-A68F-FE062C518D18}" type="datetimeFigureOut">
              <a:rPr lang="es-ES" smtClean="0"/>
              <a:t>18/04/2017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5115-24F2-4CCA-BB49-4376CA8F56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138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7E0E-2510-4AA5-A68F-FE062C518D18}" type="datetimeFigureOut">
              <a:rPr lang="es-ES" smtClean="0"/>
              <a:t>18/04/2017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5115-24F2-4CCA-BB49-4376CA8F56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995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7E0E-2510-4AA5-A68F-FE062C518D18}" type="datetimeFigureOut">
              <a:rPr lang="es-ES" smtClean="0"/>
              <a:t>18/04/2017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5115-24F2-4CCA-BB49-4376CA8F56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802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7E0E-2510-4AA5-A68F-FE062C518D18}" type="datetimeFigureOut">
              <a:rPr lang="es-ES" smtClean="0"/>
              <a:t>18/04/2017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5115-24F2-4CCA-BB49-4376CA8F56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723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7E0E-2510-4AA5-A68F-FE062C518D18}" type="datetimeFigureOut">
              <a:rPr lang="es-ES" smtClean="0"/>
              <a:t>18/04/2017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5115-24F2-4CCA-BB49-4376CA8F56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536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7E0E-2510-4AA5-A68F-FE062C518D18}" type="datetimeFigureOut">
              <a:rPr lang="es-ES" smtClean="0"/>
              <a:t>18/04/2017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5115-24F2-4CCA-BB49-4376CA8F56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630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7E0E-2510-4AA5-A68F-FE062C518D18}" type="datetimeFigureOut">
              <a:rPr lang="es-ES" smtClean="0"/>
              <a:t>18/04/2017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5115-24F2-4CCA-BB49-4376CA8F56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582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7E0E-2510-4AA5-A68F-FE062C518D18}" type="datetimeFigureOut">
              <a:rPr lang="es-ES" smtClean="0"/>
              <a:t>18/04/2017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5115-24F2-4CCA-BB49-4376CA8F56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590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7E0E-2510-4AA5-A68F-FE062C518D18}" type="datetimeFigureOut">
              <a:rPr lang="es-ES" smtClean="0"/>
              <a:t>18/04/2017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5115-24F2-4CCA-BB49-4376CA8F56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54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57E0E-2510-4AA5-A68F-FE062C518D18}" type="datetimeFigureOut">
              <a:rPr lang="es-ES" smtClean="0"/>
              <a:t>18/04/2017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D5115-24F2-4CCA-BB49-4376CA8F56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9234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CORBA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Por: Ing. Joel Pérez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7858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Acrónimos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OMG</a:t>
            </a:r>
            <a:r>
              <a:rPr lang="es-ES" dirty="0"/>
              <a:t>(</a:t>
            </a:r>
            <a:r>
              <a:rPr lang="es-ES" dirty="0" err="1"/>
              <a:t>Object</a:t>
            </a:r>
            <a:r>
              <a:rPr lang="es-ES" dirty="0"/>
              <a:t> Management </a:t>
            </a:r>
            <a:r>
              <a:rPr lang="es-ES" dirty="0" err="1"/>
              <a:t>Group</a:t>
            </a:r>
            <a:r>
              <a:rPr lang="es-ES" dirty="0"/>
              <a:t>), grupo dedicado al establecimiento de estándares tales como </a:t>
            </a:r>
            <a:r>
              <a:rPr lang="es-ES" b="1" dirty="0"/>
              <a:t>UML </a:t>
            </a:r>
            <a:r>
              <a:rPr lang="es-ES" dirty="0"/>
              <a:t>y </a:t>
            </a:r>
            <a:r>
              <a:rPr lang="es-ES" b="1" dirty="0"/>
              <a:t>CORBA </a:t>
            </a:r>
            <a:endParaRPr lang="es-ES" b="1" dirty="0" smtClean="0"/>
          </a:p>
          <a:p>
            <a:r>
              <a:rPr lang="es-ES" b="1" dirty="0" smtClean="0"/>
              <a:t>IDL(Interface </a:t>
            </a:r>
            <a:r>
              <a:rPr lang="es-ES" b="1" dirty="0" err="1"/>
              <a:t>Definition</a:t>
            </a:r>
            <a:r>
              <a:rPr lang="es-ES" b="1" dirty="0"/>
              <a:t> </a:t>
            </a:r>
            <a:r>
              <a:rPr lang="es-ES" b="1" dirty="0" err="1"/>
              <a:t>Language</a:t>
            </a:r>
            <a:r>
              <a:rPr lang="es-ES" b="1" dirty="0"/>
              <a:t>)</a:t>
            </a:r>
            <a:r>
              <a:rPr lang="es-ES" dirty="0"/>
              <a:t>  el cual es un lenguaje que se utiliza para definir las interfaces entre los componentes de una aplicación y es el que soporta la interoperabilidad de la </a:t>
            </a:r>
            <a:r>
              <a:rPr lang="es-ES" dirty="0" smtClean="0"/>
              <a:t>tecnología.</a:t>
            </a:r>
          </a:p>
          <a:p>
            <a:r>
              <a:rPr lang="es-ES" dirty="0"/>
              <a:t> </a:t>
            </a:r>
            <a:r>
              <a:rPr lang="es-ES" b="1" dirty="0"/>
              <a:t>ORB</a:t>
            </a:r>
            <a:r>
              <a:rPr lang="es-ES" dirty="0"/>
              <a:t>(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Request</a:t>
            </a:r>
            <a:r>
              <a:rPr lang="es-ES" dirty="0"/>
              <a:t> </a:t>
            </a:r>
            <a:r>
              <a:rPr lang="es-ES" dirty="0" err="1"/>
              <a:t>Broker</a:t>
            </a:r>
            <a:r>
              <a:rPr lang="es-ES" dirty="0"/>
              <a:t>) el cual se encarga de la comunicación entre los </a:t>
            </a:r>
            <a:r>
              <a:rPr lang="es-ES" dirty="0" smtClean="0"/>
              <a:t>objetos. </a:t>
            </a:r>
            <a:r>
              <a:rPr lang="es-ES" dirty="0"/>
              <a:t>Se debe tener corriendo para que funcione nuestra </a:t>
            </a:r>
            <a:r>
              <a:rPr lang="es-ES" dirty="0" smtClean="0"/>
              <a:t>aplicación</a:t>
            </a:r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573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Paso 1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7524"/>
            <a:ext cx="9500285" cy="466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97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Paso 2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1787" y="2792627"/>
            <a:ext cx="6448425" cy="284220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721708" y="1507524"/>
            <a:ext cx="719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Agregar </a:t>
            </a:r>
            <a:r>
              <a:rPr lang="es-ES" dirty="0" err="1" smtClean="0"/>
              <a:t>path</a:t>
            </a:r>
            <a:r>
              <a:rPr lang="es-ES" dirty="0" smtClean="0"/>
              <a:t>: C:\Program Files\Java\jdk1.8.0_73\</a:t>
            </a:r>
            <a:r>
              <a:rPr lang="es-ES" dirty="0" err="1" smtClean="0"/>
              <a:t>bin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877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Paso 3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Código de server y </a:t>
            </a:r>
            <a:r>
              <a:rPr lang="es-ES" dirty="0" err="1" smtClean="0"/>
              <a:t>client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5384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1787" y="2367756"/>
            <a:ext cx="64484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159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1787" y="2367756"/>
            <a:ext cx="64484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92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87" y="1795462"/>
            <a:ext cx="64484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71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87" y="1795462"/>
            <a:ext cx="64484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634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38</Words>
  <Application>Microsoft Office PowerPoint</Application>
  <PresentationFormat>Panorámica</PresentationFormat>
  <Paragraphs>11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CORBA</vt:lpstr>
      <vt:lpstr>Acrónimos</vt:lpstr>
      <vt:lpstr>Paso 1</vt:lpstr>
      <vt:lpstr>Paso 2</vt:lpstr>
      <vt:lpstr>Paso 3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CORBA</dc:title>
  <dc:creator>Joel JP. Pérez Suárez</dc:creator>
  <cp:lastModifiedBy>Joel JP. Pérez Suárez</cp:lastModifiedBy>
  <cp:revision>6</cp:revision>
  <dcterms:created xsi:type="dcterms:W3CDTF">2017-04-18T14:47:42Z</dcterms:created>
  <dcterms:modified xsi:type="dcterms:W3CDTF">2017-04-18T16:52:35Z</dcterms:modified>
</cp:coreProperties>
</file>