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544" autoAdjust="0"/>
  </p:normalViewPr>
  <p:slideViewPr>
    <p:cSldViewPr snapToGrid="0">
      <p:cViewPr varScale="1">
        <p:scale>
          <a:sx n="58" d="100"/>
          <a:sy n="58" d="100"/>
        </p:scale>
        <p:origin x="4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D6AC0-5000-4527-8889-F87937B4A19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A46BD-5786-4AD7-802D-1D351F1DF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9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A46BD-5786-4AD7-802D-1D351F1DFB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2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D1D5-EF14-4AF9-8C9A-8E12B2CBF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51E53-2595-4396-9C4C-372B1F8A2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903BE-3C3C-4DE2-A580-5076CDC8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A8E2-B8B4-4A73-AE93-CDDB2EC9CF0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D4A11-62B8-4CA5-BEA6-23661F04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9ECD8-7617-4ED4-A559-EE405483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B245-9F95-414F-A54D-4D121A5E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1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BE36-CD0B-4080-BCB7-0FDDA747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6D41B-853E-48B9-9ED3-DA9B88A5C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A9656-4817-44D7-ACD4-DFE2B27B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A8E2-B8B4-4A73-AE93-CDDB2EC9CF0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1CC3-CED8-46B6-BC2D-AEA47D58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BBFC4-7991-4122-8FDC-96E72186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B245-9F95-414F-A54D-4D121A5E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2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069B2-93E5-4B93-BD10-3F93D0FBC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C1E0B-2982-4AC4-8EC9-42B51E334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407F0-D785-42C8-8979-9FB3B23C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A8E2-B8B4-4A73-AE93-CDDB2EC9CF0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35BE3-E2FC-4A22-A019-BC3DCC2B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ACD63-E7C5-4DC1-8F71-ED4A6AC1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B245-9F95-414F-A54D-4D121A5E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1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6CA9-48C7-4018-8CBE-F01E5F2D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B3BD-2E65-4F1E-8A2F-EDBC742B7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CB8D-23B4-406C-935D-87EA0727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A8E2-B8B4-4A73-AE93-CDDB2EC9CF0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8FAD3-03E2-4C2F-8FF9-C65A720B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753FE-31B3-44B7-90C5-9D04A976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B245-9F95-414F-A54D-4D121A5E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4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26D0-E154-47D2-85FC-A086277E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94250-E336-4D99-84F6-CD92647D8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F4E10-8CE2-471C-86A1-F63A22BE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A8E2-B8B4-4A73-AE93-CDDB2EC9CF0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1B553-1393-4B6D-9362-B3A40299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22E68-1562-4BAC-B33B-55A35893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B245-9F95-414F-A54D-4D121A5E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0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4841-489F-4EA5-A525-FD95017F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CCE6-5396-49B0-9B81-35951600A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033CC-A8F6-4025-9688-B81BC1082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0BC8B-D63C-446E-A5C2-520B0757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A8E2-B8B4-4A73-AE93-CDDB2EC9CF0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F8F0A-E6C7-4A5D-A802-C9C0B626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C196C-5288-4E06-9ABB-562B4358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B245-9F95-414F-A54D-4D121A5E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7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7518-F51E-4CE6-9152-5A54E598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2A52-11A6-4B6C-9C3C-05D882726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B4DD5-1026-4A18-86BC-C143321B1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E3089-23AB-4044-85D5-C4ECE2462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BA731-1135-413D-9C5A-CA50139A8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DFAA26-EE97-42C2-A748-1ACEAE91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A8E2-B8B4-4A73-AE93-CDDB2EC9CF0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528F0-BC54-44E9-87A6-43B73731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6F3EC-0038-4940-AA60-A0768AB8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B245-9F95-414F-A54D-4D121A5E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7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6953-5E70-45BE-8AC5-0B19585B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06FA2-4E2A-4513-A119-88877A55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A8E2-B8B4-4A73-AE93-CDDB2EC9CF0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2007E-199A-4ACB-9C44-BEA4B0BB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35290-B239-4881-BE8A-3CFABD04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B245-9F95-414F-A54D-4D121A5E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535542-45A1-4F47-A69B-30F4C2E9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A8E2-B8B4-4A73-AE93-CDDB2EC9CF0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53BFC-7270-4DE8-B9A0-E1AC86D4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EBB8A-E699-4F83-BC28-A9F55308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B245-9F95-414F-A54D-4D121A5E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5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98F1-7ED4-4F30-A6E7-9E90836B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984D5-9405-4BDE-A741-66BE6004D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EBA51-4FB3-46A4-BC12-47AEEF4F8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C8696-33E1-407B-8223-7DE34FDC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A8E2-B8B4-4A73-AE93-CDDB2EC9CF0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BA9E4-E83E-46F4-B62A-F3240813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EB6A1-CEBA-482C-8361-7854FB0D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B245-9F95-414F-A54D-4D121A5E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1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B1D9-C6C2-49A5-A022-2AF5029F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61C31-F862-42D4-ADDD-553463CC2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354B8-7E40-443D-A84E-D9B326079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7890-9CE1-49A8-B156-C7B41AE1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A8E2-B8B4-4A73-AE93-CDDB2EC9CF0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2A9A4-FEB3-49AC-9F6E-1A6B6ECD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129A0-59FB-48A1-AF73-6F642AF9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B245-9F95-414F-A54D-4D121A5E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0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38C4F-CBE3-4EFC-BA67-07CC2E5F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E15AA-9DE8-44A0-9992-B0F14D78F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49089-FF51-46C3-A191-3C24F4E53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CA8E2-B8B4-4A73-AE93-CDDB2EC9CF0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17694-8C8D-4B8B-9A90-FEAAA3409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F1C77-45D9-4DD0-A330-1138ED211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4B245-9F95-414F-A54D-4D121A5E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7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BE5ED13-7EDD-4E79-8DB9-BEFC13084669}"/>
              </a:ext>
            </a:extLst>
          </p:cNvPr>
          <p:cNvSpPr/>
          <p:nvPr/>
        </p:nvSpPr>
        <p:spPr>
          <a:xfrm>
            <a:off x="406720" y="142874"/>
            <a:ext cx="8365805" cy="6391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F7E21-15F3-45BE-9981-46806469D9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3" r="92708"/>
          <a:stretch/>
        </p:blipFill>
        <p:spPr>
          <a:xfrm>
            <a:off x="4103621" y="482602"/>
            <a:ext cx="916183" cy="779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251CC8-0741-48DB-8CDD-6652BFBC8C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5" t="707" r="83781"/>
          <a:stretch/>
        </p:blipFill>
        <p:spPr>
          <a:xfrm>
            <a:off x="5587558" y="482603"/>
            <a:ext cx="1127567" cy="766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EFCC10-2802-4B6B-B587-34F3D230BE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9" t="707" r="70266"/>
          <a:stretch/>
        </p:blipFill>
        <p:spPr>
          <a:xfrm>
            <a:off x="2138475" y="1962249"/>
            <a:ext cx="1698145" cy="7662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C48868-BBAE-4358-B30E-5C0A3D594F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2" t="707" r="58374" b="-1761"/>
          <a:stretch/>
        </p:blipFill>
        <p:spPr>
          <a:xfrm>
            <a:off x="4359815" y="1962249"/>
            <a:ext cx="1562291" cy="779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C9B81-9F25-45C2-B381-6608C7686A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01" t="-15137" r="47238" b="-1762"/>
          <a:stretch/>
        </p:blipFill>
        <p:spPr>
          <a:xfrm>
            <a:off x="4359813" y="3013438"/>
            <a:ext cx="1440025" cy="9020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7E6430-0440-4A16-BAB4-F3F6437D1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37" t="2468" r="33616" b="-1762"/>
          <a:stretch/>
        </p:blipFill>
        <p:spPr>
          <a:xfrm>
            <a:off x="4359813" y="5618163"/>
            <a:ext cx="1752485" cy="7662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6D7C25-5FF5-467B-B894-693245DA92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78" t="-16036" r="21179" b="-1761"/>
          <a:stretch/>
        </p:blipFill>
        <p:spPr>
          <a:xfrm>
            <a:off x="6715125" y="1839983"/>
            <a:ext cx="1575875" cy="9020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9E8D8F-6F2E-436A-8A7E-C33CB76C3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31" t="-16036" r="11664" b="-1761"/>
          <a:stretch/>
        </p:blipFill>
        <p:spPr>
          <a:xfrm>
            <a:off x="4359813" y="4186893"/>
            <a:ext cx="1344927" cy="9020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C5EC9E-3B97-4059-A76E-084D9476B9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38" t="1705" r="419" b="-1762"/>
          <a:stretch/>
        </p:blipFill>
        <p:spPr>
          <a:xfrm>
            <a:off x="6715125" y="3871701"/>
            <a:ext cx="1575877" cy="76623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E28AE2-FE85-41A8-9234-3A010A476BBF}"/>
              </a:ext>
            </a:extLst>
          </p:cNvPr>
          <p:cNvCxnSpPr>
            <a:cxnSpLocks/>
          </p:cNvCxnSpPr>
          <p:nvPr/>
        </p:nvCxnSpPr>
        <p:spPr>
          <a:xfrm>
            <a:off x="1733550" y="1600200"/>
            <a:ext cx="6934200" cy="0"/>
          </a:xfrm>
          <a:prstGeom prst="line">
            <a:avLst/>
          </a:prstGeom>
          <a:ln w="539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FD35C7-48AC-47F2-A2C0-3E2022E0DB1F}"/>
              </a:ext>
            </a:extLst>
          </p:cNvPr>
          <p:cNvSpPr txBox="1"/>
          <p:nvPr/>
        </p:nvSpPr>
        <p:spPr>
          <a:xfrm>
            <a:off x="406720" y="542554"/>
            <a:ext cx="3005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Global Utilities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113BF1-E0D4-4B7A-A464-323090AFEE76}"/>
              </a:ext>
            </a:extLst>
          </p:cNvPr>
          <p:cNvSpPr txBox="1"/>
          <p:nvPr/>
        </p:nvSpPr>
        <p:spPr>
          <a:xfrm>
            <a:off x="406720" y="3047517"/>
            <a:ext cx="2828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Data Analysis Tools</a:t>
            </a:r>
          </a:p>
        </p:txBody>
      </p:sp>
    </p:spTree>
    <p:extLst>
      <p:ext uri="{BB962C8B-B14F-4D97-AF65-F5344CB8AC3E}">
        <p14:creationId xmlns:p14="http://schemas.microsoft.com/office/powerpoint/2010/main" val="3732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BAFC8FEE-2502-44FE-ADCF-CC4CBFDFC8B4}"/>
              </a:ext>
            </a:extLst>
          </p:cNvPr>
          <p:cNvSpPr/>
          <p:nvPr/>
        </p:nvSpPr>
        <p:spPr>
          <a:xfrm>
            <a:off x="2038350" y="238124"/>
            <a:ext cx="8686800" cy="6029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D0ACF7A-2EC7-4B06-B05B-F1F2E310990E}"/>
              </a:ext>
            </a:extLst>
          </p:cNvPr>
          <p:cNvCxnSpPr>
            <a:cxnSpLocks/>
          </p:cNvCxnSpPr>
          <p:nvPr/>
        </p:nvCxnSpPr>
        <p:spPr>
          <a:xfrm flipV="1">
            <a:off x="3181350" y="1131260"/>
            <a:ext cx="1278978" cy="910302"/>
          </a:xfrm>
          <a:prstGeom prst="straightConnector1">
            <a:avLst/>
          </a:prstGeom>
          <a:ln w="539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FA30E49-FA29-4F72-AF82-5414DA169F2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987548" y="1110930"/>
            <a:ext cx="1197862" cy="851319"/>
          </a:xfrm>
          <a:prstGeom prst="straightConnector1">
            <a:avLst/>
          </a:prstGeom>
          <a:ln w="539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86F7E21-15F3-45BE-9981-46806469D9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3" r="92708"/>
          <a:stretch/>
        </p:blipFill>
        <p:spPr>
          <a:xfrm>
            <a:off x="3727318" y="331110"/>
            <a:ext cx="916183" cy="779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251CC8-0741-48DB-8CDD-6652BFBC8C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5" t="707" r="83781"/>
          <a:stretch/>
        </p:blipFill>
        <p:spPr>
          <a:xfrm>
            <a:off x="2423763" y="3488583"/>
            <a:ext cx="1127567" cy="766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EFCC10-2802-4B6B-B587-34F3D230BE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9" t="707" r="70266"/>
          <a:stretch/>
        </p:blipFill>
        <p:spPr>
          <a:xfrm>
            <a:off x="2138475" y="1962249"/>
            <a:ext cx="1698145" cy="7662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C48868-BBAE-4358-B30E-5C0A3D594F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2" t="707" r="58374" b="-1761"/>
          <a:stretch/>
        </p:blipFill>
        <p:spPr>
          <a:xfrm>
            <a:off x="5486455" y="1939216"/>
            <a:ext cx="1562291" cy="779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C9B81-9F25-45C2-B381-6608C7686A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01" t="-15137" r="47238" b="-1762"/>
          <a:stretch/>
        </p:blipFill>
        <p:spPr>
          <a:xfrm>
            <a:off x="5503839" y="2936002"/>
            <a:ext cx="1440025" cy="9020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7E6430-0440-4A16-BAB4-F3F6437D1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37" t="2468" r="33616" b="-1762"/>
          <a:stretch/>
        </p:blipFill>
        <p:spPr>
          <a:xfrm>
            <a:off x="5505507" y="4218954"/>
            <a:ext cx="1752485" cy="7662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6D7C25-5FF5-467B-B894-693245DA92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78" t="-16036" r="21179" b="-1761"/>
          <a:stretch/>
        </p:blipFill>
        <p:spPr>
          <a:xfrm>
            <a:off x="8237979" y="1878083"/>
            <a:ext cx="1575875" cy="9020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9E8D8F-6F2E-436A-8A7E-C33CB76C3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31" t="-16036" r="11664" b="-1761"/>
          <a:stretch/>
        </p:blipFill>
        <p:spPr>
          <a:xfrm>
            <a:off x="5503839" y="5200225"/>
            <a:ext cx="1344927" cy="9020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C5EC9E-3B97-4059-A76E-084D9476B9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38" t="1705" r="419" b="-1762"/>
          <a:stretch/>
        </p:blipFill>
        <p:spPr>
          <a:xfrm>
            <a:off x="8237979" y="4204031"/>
            <a:ext cx="1575877" cy="76623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C311C48-AE22-4977-9CCB-404444AAFEB3}"/>
              </a:ext>
            </a:extLst>
          </p:cNvPr>
          <p:cNvSpPr/>
          <p:nvPr/>
        </p:nvSpPr>
        <p:spPr>
          <a:xfrm>
            <a:off x="2908995" y="11782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33A069-E3EA-4279-BBA2-4B9DFE5B1D16}"/>
              </a:ext>
            </a:extLst>
          </p:cNvPr>
          <p:cNvGrpSpPr/>
          <p:nvPr/>
        </p:nvGrpSpPr>
        <p:grpSpPr>
          <a:xfrm>
            <a:off x="2548781" y="465310"/>
            <a:ext cx="1178537" cy="457200"/>
            <a:chOff x="2548781" y="465310"/>
            <a:chExt cx="1178537" cy="4572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F514E62-9529-4B34-8E3F-B273E405E063}"/>
                </a:ext>
              </a:extLst>
            </p:cNvPr>
            <p:cNvSpPr/>
            <p:nvPr/>
          </p:nvSpPr>
          <p:spPr>
            <a:xfrm>
              <a:off x="2548781" y="46531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7BD4B9D-0140-4E7E-9567-88911F737965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3005072" y="721020"/>
              <a:ext cx="722246" cy="0"/>
            </a:xfrm>
            <a:prstGeom prst="straightConnector1">
              <a:avLst/>
            </a:prstGeom>
            <a:ln w="53975"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357673-76D6-45FD-A6DF-92786CFBA1CC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2987547" y="2728484"/>
            <a:ext cx="1" cy="760099"/>
          </a:xfrm>
          <a:prstGeom prst="straightConnector1">
            <a:avLst/>
          </a:prstGeom>
          <a:ln w="53975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3CE161-10CC-434F-BA5C-A52DB464D81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836620" y="2329126"/>
            <a:ext cx="1649835" cy="16241"/>
          </a:xfrm>
          <a:prstGeom prst="straightConnector1">
            <a:avLst/>
          </a:prstGeom>
          <a:ln w="539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35A19E4-B5A5-40B3-8413-B8C9FC27BA41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7048746" y="2329126"/>
            <a:ext cx="1189233" cy="0"/>
          </a:xfrm>
          <a:prstGeom prst="straightConnector1">
            <a:avLst/>
          </a:prstGeom>
          <a:ln w="539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BCBCC2-9610-41D6-BBBA-6300D294BF31}"/>
              </a:ext>
            </a:extLst>
          </p:cNvPr>
          <p:cNvSpPr/>
          <p:nvPr/>
        </p:nvSpPr>
        <p:spPr>
          <a:xfrm>
            <a:off x="3143723" y="285270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45D6CEF-69C8-4904-A2B6-91A1ADC36CA5}"/>
              </a:ext>
            </a:extLst>
          </p:cNvPr>
          <p:cNvSpPr/>
          <p:nvPr/>
        </p:nvSpPr>
        <p:spPr>
          <a:xfrm>
            <a:off x="3892229" y="15008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3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907FE5B-C8EA-4EB2-BF90-0CD4C1D7245B}"/>
              </a:ext>
            </a:extLst>
          </p:cNvPr>
          <p:cNvCxnSpPr>
            <a:cxnSpLocks/>
          </p:cNvCxnSpPr>
          <p:nvPr/>
        </p:nvCxnSpPr>
        <p:spPr>
          <a:xfrm>
            <a:off x="3854004" y="2356145"/>
            <a:ext cx="1649835" cy="1051403"/>
          </a:xfrm>
          <a:prstGeom prst="bentConnector3">
            <a:avLst/>
          </a:prstGeom>
          <a:ln w="539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3A1413C-6A83-417A-B4F1-0CEAC8E050AA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836620" y="2345367"/>
            <a:ext cx="1667219" cy="3305901"/>
          </a:xfrm>
          <a:prstGeom prst="bentConnector3">
            <a:avLst>
              <a:gd name="adj1" fmla="val 50000"/>
            </a:avLst>
          </a:prstGeom>
          <a:ln w="539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DF803B87-94E4-4D51-A98F-79A276DDEB7F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836620" y="2345367"/>
            <a:ext cx="1668887" cy="2256705"/>
          </a:xfrm>
          <a:prstGeom prst="bentConnector3">
            <a:avLst>
              <a:gd name="adj1" fmla="val 50000"/>
            </a:avLst>
          </a:prstGeom>
          <a:ln w="539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2E65751-17F5-47C5-87F4-7DFDF9EA5D9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551330" y="3871700"/>
            <a:ext cx="1127591" cy="1"/>
          </a:xfrm>
          <a:prstGeom prst="straightConnector1">
            <a:avLst/>
          </a:prstGeom>
          <a:ln w="53975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C52855A-C883-4570-B141-73B23CA38B86}"/>
              </a:ext>
            </a:extLst>
          </p:cNvPr>
          <p:cNvSpPr/>
          <p:nvPr/>
        </p:nvSpPr>
        <p:spPr>
          <a:xfrm>
            <a:off x="3851258" y="40008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4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CCCEF9D-7BA1-4827-B99B-603A30A8D6AB}"/>
              </a:ext>
            </a:extLst>
          </p:cNvPr>
          <p:cNvSpPr/>
          <p:nvPr/>
        </p:nvSpPr>
        <p:spPr>
          <a:xfrm>
            <a:off x="4836254" y="17287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66483A3-E7FF-4E79-A5FC-A7DC8E8432A2}"/>
              </a:ext>
            </a:extLst>
          </p:cNvPr>
          <p:cNvSpPr/>
          <p:nvPr/>
        </p:nvSpPr>
        <p:spPr>
          <a:xfrm>
            <a:off x="4836254" y="27801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7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0274163-72A1-434D-B662-3EA03F9532A9}"/>
              </a:ext>
            </a:extLst>
          </p:cNvPr>
          <p:cNvSpPr/>
          <p:nvPr/>
        </p:nvSpPr>
        <p:spPr>
          <a:xfrm>
            <a:off x="4836254" y="394879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8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08FC6EE-9C96-4586-81E9-6894847FC8D4}"/>
              </a:ext>
            </a:extLst>
          </p:cNvPr>
          <p:cNvSpPr/>
          <p:nvPr/>
        </p:nvSpPr>
        <p:spPr>
          <a:xfrm>
            <a:off x="4836254" y="505055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9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C6F7CE9-0614-473A-BE23-FCCF5D2CE132}"/>
              </a:ext>
            </a:extLst>
          </p:cNvPr>
          <p:cNvSpPr/>
          <p:nvPr/>
        </p:nvSpPr>
        <p:spPr>
          <a:xfrm>
            <a:off x="7414762" y="172089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6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6B8B9178-90FD-4B0B-8C88-DA8B93E18126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7048746" y="2329126"/>
            <a:ext cx="1189233" cy="2258023"/>
          </a:xfrm>
          <a:prstGeom prst="bentConnector3">
            <a:avLst>
              <a:gd name="adj1" fmla="val 50000"/>
            </a:avLst>
          </a:prstGeom>
          <a:ln w="539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6A226B81-1798-4536-9F02-9A67A4611FA8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6943864" y="3387045"/>
            <a:ext cx="1294115" cy="1200104"/>
          </a:xfrm>
          <a:prstGeom prst="bentConnector3">
            <a:avLst>
              <a:gd name="adj1" fmla="val 54116"/>
            </a:avLst>
          </a:prstGeom>
          <a:ln w="539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5A497FB-F182-4083-89B4-479ECA979956}"/>
              </a:ext>
            </a:extLst>
          </p:cNvPr>
          <p:cNvSpPr/>
          <p:nvPr/>
        </p:nvSpPr>
        <p:spPr>
          <a:xfrm>
            <a:off x="9890513" y="418747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9842D7-69EC-457C-90BE-306947574D62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7257992" y="4587149"/>
            <a:ext cx="979987" cy="14923"/>
          </a:xfrm>
          <a:prstGeom prst="straightConnector1">
            <a:avLst/>
          </a:prstGeom>
          <a:ln w="539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6690708-5B90-4B8B-8499-7C8ED1FF3743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6848766" y="4587149"/>
            <a:ext cx="1389213" cy="1064119"/>
          </a:xfrm>
          <a:prstGeom prst="bentConnector3">
            <a:avLst>
              <a:gd name="adj1" fmla="val 57668"/>
            </a:avLst>
          </a:prstGeom>
          <a:ln w="539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16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26BF291-6D8A-4772-A18A-C51845FA3BA1}"/>
              </a:ext>
            </a:extLst>
          </p:cNvPr>
          <p:cNvSpPr/>
          <p:nvPr/>
        </p:nvSpPr>
        <p:spPr>
          <a:xfrm>
            <a:off x="447039" y="1844040"/>
            <a:ext cx="10687685" cy="21771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86AF44-D182-4C56-AA85-579DD712B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299"/>
          <a:stretch/>
        </p:blipFill>
        <p:spPr>
          <a:xfrm>
            <a:off x="0" y="1981881"/>
            <a:ext cx="11134725" cy="144711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3437831-213C-4934-93DA-4EF3D14FBCDD}"/>
              </a:ext>
            </a:extLst>
          </p:cNvPr>
          <p:cNvSpPr/>
          <p:nvPr/>
        </p:nvSpPr>
        <p:spPr>
          <a:xfrm>
            <a:off x="-285377" y="1981881"/>
            <a:ext cx="886373" cy="14471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835ECF-910D-438E-BB9A-25952E6F6B29}"/>
              </a:ext>
            </a:extLst>
          </p:cNvPr>
          <p:cNvGrpSpPr/>
          <p:nvPr/>
        </p:nvGrpSpPr>
        <p:grpSpPr>
          <a:xfrm>
            <a:off x="447040" y="2836817"/>
            <a:ext cx="6360160" cy="1184366"/>
            <a:chOff x="487680" y="3007360"/>
            <a:chExt cx="6360160" cy="118436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DA4C251-F31A-4B96-AC06-85C81615043F}"/>
                </a:ext>
              </a:extLst>
            </p:cNvPr>
            <p:cNvSpPr/>
            <p:nvPr/>
          </p:nvSpPr>
          <p:spPr>
            <a:xfrm>
              <a:off x="487680" y="3007360"/>
              <a:ext cx="6360160" cy="118436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11DE56-E254-47BA-8F4F-F746F4AA5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493" y="3243943"/>
              <a:ext cx="5948218" cy="71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075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6824AAA5-0FA6-42A4-9C63-8C8972B64E3F}"/>
              </a:ext>
            </a:extLst>
          </p:cNvPr>
          <p:cNvGrpSpPr/>
          <p:nvPr/>
        </p:nvGrpSpPr>
        <p:grpSpPr>
          <a:xfrm>
            <a:off x="9946" y="-3234"/>
            <a:ext cx="12382128" cy="6861234"/>
            <a:chOff x="9946" y="-3234"/>
            <a:chExt cx="12382128" cy="686123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BB406B1-B3BB-48DB-82EE-9A7CE7BAFAA3}"/>
                </a:ext>
              </a:extLst>
            </p:cNvPr>
            <p:cNvSpPr/>
            <p:nvPr/>
          </p:nvSpPr>
          <p:spPr>
            <a:xfrm>
              <a:off x="9946" y="0"/>
              <a:ext cx="12172108" cy="6858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1F42B55-95C1-4267-B1D3-2EF7DB555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46" y="354766"/>
              <a:ext cx="3689477" cy="2970682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6AD6EB-CA1A-4D2D-858F-F36215F1488C}"/>
                </a:ext>
              </a:extLst>
            </p:cNvPr>
            <p:cNvGrpSpPr/>
            <p:nvPr/>
          </p:nvGrpSpPr>
          <p:grpSpPr>
            <a:xfrm>
              <a:off x="6225856" y="761657"/>
              <a:ext cx="2844884" cy="2169921"/>
              <a:chOff x="5965566" y="818712"/>
              <a:chExt cx="2844884" cy="2169921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2C612A1-CF91-4967-9720-FC1E42F2E7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5566" y="818712"/>
                <a:ext cx="2844884" cy="2169921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A8D10E-26F9-4FC1-8A3A-0E82160AD145}"/>
                  </a:ext>
                </a:extLst>
              </p:cNvPr>
              <p:cNvSpPr txBox="1"/>
              <p:nvPr/>
            </p:nvSpPr>
            <p:spPr>
              <a:xfrm>
                <a:off x="6497059" y="1664500"/>
                <a:ext cx="178189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>
                        <a:lumMod val="95000"/>
                      </a:schemeClr>
                    </a:solidFill>
                  </a:rPr>
                  <a:t>Clustering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62173DE-FA4E-44D8-AB61-2F29C4552B5B}"/>
                </a:ext>
              </a:extLst>
            </p:cNvPr>
            <p:cNvGrpSpPr/>
            <p:nvPr/>
          </p:nvGrpSpPr>
          <p:grpSpPr>
            <a:xfrm>
              <a:off x="9113262" y="244209"/>
              <a:ext cx="3068792" cy="2726473"/>
              <a:chOff x="9113262" y="244209"/>
              <a:chExt cx="3068792" cy="2726473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7211591-7F90-4602-9A2B-AA9C05D703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414" r="28247" b="22599"/>
              <a:stretch/>
            </p:blipFill>
            <p:spPr>
              <a:xfrm>
                <a:off x="9113262" y="244209"/>
                <a:ext cx="3068792" cy="2726473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1CAC11-D07A-4559-ABBB-ACFD4AA7EE3D}"/>
                  </a:ext>
                </a:extLst>
              </p:cNvPr>
              <p:cNvSpPr txBox="1"/>
              <p:nvPr/>
            </p:nvSpPr>
            <p:spPr>
              <a:xfrm>
                <a:off x="9576586" y="1343848"/>
                <a:ext cx="215527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bg1">
                        <a:lumMod val="95000"/>
                      </a:schemeClr>
                    </a:solidFill>
                  </a:rPr>
                  <a:t>Multivariate</a:t>
                </a:r>
              </a:p>
              <a:p>
                <a:pPr algn="ctr"/>
                <a:r>
                  <a:rPr lang="en-US" sz="3000" b="1" dirty="0">
                    <a:solidFill>
                      <a:schemeClr val="bg1">
                        <a:lumMod val="95000"/>
                      </a:schemeClr>
                    </a:solidFill>
                  </a:rPr>
                  <a:t>Analysis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91F679D-A2E5-4CD8-98A0-3CDEE6BFBB1E}"/>
                </a:ext>
              </a:extLst>
            </p:cNvPr>
            <p:cNvGrpSpPr/>
            <p:nvPr/>
          </p:nvGrpSpPr>
          <p:grpSpPr>
            <a:xfrm>
              <a:off x="7639564" y="3836990"/>
              <a:ext cx="3923466" cy="2719567"/>
              <a:chOff x="7771480" y="3794030"/>
              <a:chExt cx="3923466" cy="2719567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A7818B09-EBE9-4788-A1F0-E33DFC35C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71480" y="3794030"/>
                <a:ext cx="3923466" cy="2719567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226F638-8A00-49C3-9B61-EDCF6C06659D}"/>
                  </a:ext>
                </a:extLst>
              </p:cNvPr>
              <p:cNvSpPr txBox="1"/>
              <p:nvPr/>
            </p:nvSpPr>
            <p:spPr>
              <a:xfrm>
                <a:off x="8881216" y="4884255"/>
                <a:ext cx="17039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>
                        <a:lumMod val="95000"/>
                      </a:schemeClr>
                    </a:solidFill>
                  </a:rPr>
                  <a:t>Pathways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683146-4C82-4CB3-9C7D-7D50F2D6E4D2}"/>
                </a:ext>
              </a:extLst>
            </p:cNvPr>
            <p:cNvGrpSpPr/>
            <p:nvPr/>
          </p:nvGrpSpPr>
          <p:grpSpPr>
            <a:xfrm>
              <a:off x="4692288" y="3456869"/>
              <a:ext cx="1963259" cy="3368606"/>
              <a:chOff x="4359282" y="3456869"/>
              <a:chExt cx="1963259" cy="3368606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6055E22B-F6F1-470C-AF00-ACEE4D1EA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34961" y="3568073"/>
                <a:ext cx="1199378" cy="3257402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E7C8479-5A84-4C08-9410-96E83FC4F6BE}"/>
                  </a:ext>
                </a:extLst>
              </p:cNvPr>
              <p:cNvSpPr txBox="1"/>
              <p:nvPr/>
            </p:nvSpPr>
            <p:spPr>
              <a:xfrm>
                <a:off x="4359282" y="3456869"/>
                <a:ext cx="196325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>
                        <a:lumMod val="95000"/>
                      </a:schemeClr>
                    </a:solidFill>
                  </a:rPr>
                  <a:t>Machine</a:t>
                </a:r>
              </a:p>
              <a:p>
                <a:r>
                  <a:rPr lang="en-US" sz="3000" b="1" dirty="0">
                    <a:solidFill>
                      <a:schemeClr val="bg1">
                        <a:lumMod val="95000"/>
                      </a:schemeClr>
                    </a:solidFill>
                  </a:rPr>
                  <a:t>Learning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9971251-8D5F-4B14-900D-4A5DA321E6FF}"/>
                </a:ext>
              </a:extLst>
            </p:cNvPr>
            <p:cNvGrpSpPr/>
            <p:nvPr/>
          </p:nvGrpSpPr>
          <p:grpSpPr>
            <a:xfrm>
              <a:off x="77386" y="3569624"/>
              <a:ext cx="3371398" cy="3257402"/>
              <a:chOff x="326768" y="3600598"/>
              <a:chExt cx="3371398" cy="3257402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651F81D2-611B-42EB-A2BD-1B194DA865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759" y="3600598"/>
                <a:ext cx="3332407" cy="3257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8870A6-8C11-4462-B94D-C23AB46C3E3A}"/>
                  </a:ext>
                </a:extLst>
              </p:cNvPr>
              <p:cNvSpPr txBox="1"/>
              <p:nvPr/>
            </p:nvSpPr>
            <p:spPr>
              <a:xfrm>
                <a:off x="326768" y="4919775"/>
                <a:ext cx="30558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bg1">
                        <a:lumMod val="95000"/>
                      </a:schemeClr>
                    </a:solidFill>
                  </a:rPr>
                  <a:t>Networks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3FABD5-8043-4F4D-B9B6-B5DA971340DF}"/>
                </a:ext>
              </a:extLst>
            </p:cNvPr>
            <p:cNvSpPr txBox="1"/>
            <p:nvPr/>
          </p:nvSpPr>
          <p:spPr>
            <a:xfrm>
              <a:off x="4119462" y="1337203"/>
              <a:ext cx="172726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</a:rPr>
                <a:t>Statistical</a:t>
              </a:r>
            </a:p>
            <a:p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</a:rPr>
                <a:t>Analysis</a:t>
              </a:r>
            </a:p>
          </p:txBody>
        </p: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75F70301-A4C2-4E6C-A399-E9D6850D9858}"/>
                </a:ext>
              </a:extLst>
            </p:cNvPr>
            <p:cNvCxnSpPr>
              <a:stCxn id="2" idx="3"/>
              <a:endCxn id="29" idx="1"/>
            </p:cNvCxnSpPr>
            <p:nvPr/>
          </p:nvCxnSpPr>
          <p:spPr>
            <a:xfrm>
              <a:off x="3699423" y="1840107"/>
              <a:ext cx="420039" cy="4928"/>
            </a:xfrm>
            <a:prstGeom prst="curvedConnector3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4995A388-30E2-4416-B8F7-B0E34A5B32B6}"/>
                </a:ext>
              </a:extLst>
            </p:cNvPr>
            <p:cNvCxnSpPr>
              <a:cxnSpLocks/>
              <a:stCxn id="29" idx="3"/>
              <a:endCxn id="4" idx="1"/>
            </p:cNvCxnSpPr>
            <p:nvPr/>
          </p:nvCxnSpPr>
          <p:spPr>
            <a:xfrm>
              <a:off x="5846730" y="1845035"/>
              <a:ext cx="379126" cy="1583"/>
            </a:xfrm>
            <a:prstGeom prst="curvedConnector3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42EF4A40-5E32-4949-8EA9-DA90456CB301}"/>
                </a:ext>
              </a:extLst>
            </p:cNvPr>
            <p:cNvCxnSpPr>
              <a:cxnSpLocks/>
              <a:stCxn id="4" idx="3"/>
              <a:endCxn id="25" idx="1"/>
            </p:cNvCxnSpPr>
            <p:nvPr/>
          </p:nvCxnSpPr>
          <p:spPr>
            <a:xfrm>
              <a:off x="9070740" y="1846618"/>
              <a:ext cx="505846" cy="5062"/>
            </a:xfrm>
            <a:prstGeom prst="curvedConnector3">
              <a:avLst>
                <a:gd name="adj1" fmla="val 50000"/>
              </a:avLst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EECD7FFD-1344-4F13-BFAD-2A962DB14244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rot="16200000" flipH="1">
              <a:off x="10217785" y="3400554"/>
              <a:ext cx="866308" cy="6563"/>
            </a:xfrm>
            <a:prstGeom prst="curvedConnector3">
              <a:avLst>
                <a:gd name="adj1" fmla="val 50000"/>
              </a:avLst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Curved 51">
              <a:extLst>
                <a:ext uri="{FF2B5EF4-FFF2-40B4-BE49-F238E27FC236}">
                  <a16:creationId xmlns:a16="http://schemas.microsoft.com/office/drawing/2014/main" id="{6AADE803-197C-453B-8BB7-1BA65A4A150D}"/>
                </a:ext>
              </a:extLst>
            </p:cNvPr>
            <p:cNvCxnSpPr>
              <a:cxnSpLocks/>
              <a:stCxn id="22" idx="1"/>
              <a:endCxn id="23" idx="3"/>
            </p:cNvCxnSpPr>
            <p:nvPr/>
          </p:nvCxnSpPr>
          <p:spPr>
            <a:xfrm rot="10800000">
              <a:off x="6067346" y="5196774"/>
              <a:ext cx="1572219" cy="12700"/>
            </a:xfrm>
            <a:prstGeom prst="curvedConnector3">
              <a:avLst>
                <a:gd name="adj1" fmla="val 50000"/>
              </a:avLst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E97D15A4-6D86-47A8-990E-0CF7896CA18F}"/>
                </a:ext>
              </a:extLst>
            </p:cNvPr>
            <p:cNvCxnSpPr>
              <a:cxnSpLocks/>
              <a:stCxn id="23" idx="1"/>
              <a:endCxn id="12" idx="3"/>
            </p:cNvCxnSpPr>
            <p:nvPr/>
          </p:nvCxnSpPr>
          <p:spPr>
            <a:xfrm rot="10800000" flipV="1">
              <a:off x="3448785" y="5196773"/>
              <a:ext cx="1419183" cy="1551"/>
            </a:xfrm>
            <a:prstGeom prst="curvedConnector3">
              <a:avLst>
                <a:gd name="adj1" fmla="val 50000"/>
              </a:avLst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Curved 57">
              <a:extLst>
                <a:ext uri="{FF2B5EF4-FFF2-40B4-BE49-F238E27FC236}">
                  <a16:creationId xmlns:a16="http://schemas.microsoft.com/office/drawing/2014/main" id="{99D18E96-2BF1-46D3-A66D-7A6F5C615B74}"/>
                </a:ext>
              </a:extLst>
            </p:cNvPr>
            <p:cNvCxnSpPr/>
            <p:nvPr/>
          </p:nvCxnSpPr>
          <p:spPr>
            <a:xfrm>
              <a:off x="4315191" y="325124"/>
              <a:ext cx="420039" cy="4928"/>
            </a:xfrm>
            <a:prstGeom prst="curvedConnector3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FFBFE9-6BF5-4A12-9FC3-95E0753BA1BD}"/>
                </a:ext>
              </a:extLst>
            </p:cNvPr>
            <p:cNvSpPr txBox="1"/>
            <p:nvPr/>
          </p:nvSpPr>
          <p:spPr>
            <a:xfrm>
              <a:off x="210020" y="-3234"/>
              <a:ext cx="121820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From data  </a:t>
              </a:r>
              <a:r>
                <a:rPr lang="en-US" sz="32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       to </a:t>
              </a:r>
              <a:r>
                <a:rPr lang="en-US" sz="3200" b="1" dirty="0">
                  <a:solidFill>
                    <a:schemeClr val="bg1"/>
                  </a:solidFill>
                </a:rPr>
                <a:t>mapped networks in minutes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914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4A99D4-A545-4643-9425-E2420495D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79" y="1444012"/>
            <a:ext cx="2082980" cy="2174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29388C-1E15-4B61-B5B9-76C245031C8A}"/>
              </a:ext>
            </a:extLst>
          </p:cNvPr>
          <p:cNvSpPr txBox="1"/>
          <p:nvPr/>
        </p:nvSpPr>
        <p:spPr>
          <a:xfrm>
            <a:off x="3743905" y="3618440"/>
            <a:ext cx="42719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looks like your subscription is out of date</a:t>
            </a:r>
          </a:p>
          <a:p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 worries, you can re-subscribe in the next  30 days and pick up right where you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left off!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26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62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grapov</dc:creator>
  <cp:lastModifiedBy>dmitry grapov</cp:lastModifiedBy>
  <cp:revision>17</cp:revision>
  <dcterms:created xsi:type="dcterms:W3CDTF">2020-01-22T00:46:23Z</dcterms:created>
  <dcterms:modified xsi:type="dcterms:W3CDTF">2021-01-10T15:58:30Z</dcterms:modified>
</cp:coreProperties>
</file>