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0" r:id="rId5"/>
    <p:sldId id="261" r:id="rId6"/>
    <p:sldId id="258" r:id="rId7"/>
    <p:sldId id="266" r:id="rId8"/>
    <p:sldId id="265" r:id="rId9"/>
    <p:sldId id="264" r:id="rId10"/>
    <p:sldId id="267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12롯데마트행복Bold" panose="02020603020101020101" pitchFamily="18" charset="-127"/>
      <p:regular r:id="rId15"/>
    </p:embeddedFont>
    <p:embeddedFont>
      <p:font typeface="나눔스퀘어 Bold" panose="020B0600000101010101" pitchFamily="50" charset="-127"/>
      <p:bold r:id="rId16"/>
    </p:embeddedFont>
    <p:embeddedFont>
      <p:font typeface="나눔스퀘어" panose="020B0600000101010101" pitchFamily="50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76423" autoAdjust="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8C1A0-07A5-4179-8379-7B2694AEF4C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53D19-B06B-44FC-87E7-7B8245750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2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53D19-B06B-44FC-87E7-7B824575003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3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번에서 자신이 원하는 옵션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선택을 하지 않으면 검색이 안 되는 게 아니라 단순히 적용이 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옵션을 선택한 뒤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번을 눌러 원하는 강의들을 찾는다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번에 조건에 맞는 강의들이 표시된다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프로그램은 실시간으로 시간표를 받아오는 것이 아니라 주기적으로 시간표를 저장해뒀다가 불러오는 방식이므로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최신</a:t>
            </a:r>
            <a:r>
              <a:rPr lang="ko-KR" altLang="en-US" baseline="0" dirty="0" smtClean="0"/>
              <a:t> 시간표를 얻고 싶다면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번을 눌러 업데이트를 할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53D19-B06B-44FC-87E7-7B82457500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2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13C4-C3A6-49B9-B1E9-DC75F4334E3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6E6D-A4C6-4CB3-AA26-0FBEB5236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9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13C4-C3A6-49B9-B1E9-DC75F4334E3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6E6D-A4C6-4CB3-AA26-0FBEB5236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5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13C4-C3A6-49B9-B1E9-DC75F4334E3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6E6D-A4C6-4CB3-AA26-0FBEB5236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8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13C4-C3A6-49B9-B1E9-DC75F4334E3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6E6D-A4C6-4CB3-AA26-0FBEB5236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9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13C4-C3A6-49B9-B1E9-DC75F4334E3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6E6D-A4C6-4CB3-AA26-0FBEB5236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13C4-C3A6-49B9-B1E9-DC75F4334E3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6E6D-A4C6-4CB3-AA26-0FBEB5236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4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13C4-C3A6-49B9-B1E9-DC75F4334E3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6E6D-A4C6-4CB3-AA26-0FBEB5236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9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13C4-C3A6-49B9-B1E9-DC75F4334E3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6E6D-A4C6-4CB3-AA26-0FBEB5236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5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13C4-C3A6-49B9-B1E9-DC75F4334E3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6E6D-A4C6-4CB3-AA26-0FBEB5236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3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13C4-C3A6-49B9-B1E9-DC75F4334E3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6E6D-A4C6-4CB3-AA26-0FBEB5236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2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13C4-C3A6-49B9-B1E9-DC75F4334E3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6E6D-A4C6-4CB3-AA26-0FBEB5236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16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313C4-C3A6-49B9-B1E9-DC75F4334E30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6E6D-A4C6-4CB3-AA26-0FBEB5236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31898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도와줘</a:t>
            </a:r>
            <a:r>
              <a:rPr lang="en-US" altLang="ko-KR" sz="5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! </a:t>
            </a:r>
            <a:r>
              <a:rPr lang="ko-KR" altLang="en-US" sz="5400" dirty="0" err="1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수강타임</a:t>
            </a:r>
            <a:endParaRPr lang="ko-KR" altLang="en-US" sz="5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66921"/>
            <a:ext cx="9144000" cy="186758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소프트웨어코딩과적용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endParaRPr lang="en-US" altLang="ko-KR" sz="21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2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김현수</a:t>
            </a:r>
            <a:endParaRPr lang="en-US" altLang="ko-KR" sz="21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2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유지윤</a:t>
            </a:r>
            <a:endParaRPr lang="en-US" altLang="ko-KR" sz="21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2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유체린</a:t>
            </a:r>
            <a:endParaRPr lang="en-US" altLang="ko-KR" sz="21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2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정지석</a:t>
            </a:r>
            <a:endParaRPr lang="ko-KR" altLang="en-US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16955"/>
            <a:ext cx="9144000" cy="2031898"/>
          </a:xfrm>
        </p:spPr>
        <p:txBody>
          <a:bodyPr>
            <a:normAutofit/>
          </a:bodyPr>
          <a:lstStyle/>
          <a:p>
            <a:r>
              <a:rPr lang="en-US" altLang="ko-KR" sz="66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Thank You!</a:t>
            </a:r>
            <a:endParaRPr lang="ko-KR" altLang="en-US" sz="66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9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50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Concept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73867"/>
            <a:ext cx="10515600" cy="27178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수강신청</a:t>
            </a:r>
            <a:r>
              <a:rPr lang="en-US" altLang="ko-KR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, </a:t>
            </a:r>
            <a:r>
              <a:rPr lang="ko-KR" altLang="en-US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더 편하게 하자</a:t>
            </a:r>
            <a:r>
              <a:rPr lang="en-US" altLang="ko-KR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!</a:t>
            </a:r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89820" y="1188720"/>
            <a:ext cx="5436066" cy="78018"/>
            <a:chOff x="3489820" y="1188720"/>
            <a:chExt cx="5436066" cy="78018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489820" y="1266738"/>
              <a:ext cx="54360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7863840" y="1188720"/>
              <a:ext cx="1062046" cy="780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765155" y="1571172"/>
            <a:ext cx="5020443" cy="1722361"/>
            <a:chOff x="6765155" y="1571172"/>
            <a:chExt cx="5020443" cy="1722361"/>
          </a:xfrm>
        </p:grpSpPr>
        <p:sp>
          <p:nvSpPr>
            <p:cNvPr id="6" name="모서리가 둥근 사각형 설명선 5"/>
            <p:cNvSpPr/>
            <p:nvPr/>
          </p:nvSpPr>
          <p:spPr>
            <a:xfrm>
              <a:off x="6765155" y="1571172"/>
              <a:ext cx="5020443" cy="1722361"/>
            </a:xfrm>
            <a:custGeom>
              <a:avLst/>
              <a:gdLst>
                <a:gd name="connsiteX0" fmla="*/ 0 w 5050972"/>
                <a:gd name="connsiteY0" fmla="*/ 235862 h 1415143"/>
                <a:gd name="connsiteX1" fmla="*/ 235862 w 5050972"/>
                <a:gd name="connsiteY1" fmla="*/ 0 h 1415143"/>
                <a:gd name="connsiteX2" fmla="*/ 841829 w 5050972"/>
                <a:gd name="connsiteY2" fmla="*/ 0 h 1415143"/>
                <a:gd name="connsiteX3" fmla="*/ 841829 w 5050972"/>
                <a:gd name="connsiteY3" fmla="*/ 0 h 1415143"/>
                <a:gd name="connsiteX4" fmla="*/ 2104572 w 5050972"/>
                <a:gd name="connsiteY4" fmla="*/ 0 h 1415143"/>
                <a:gd name="connsiteX5" fmla="*/ 4815110 w 5050972"/>
                <a:gd name="connsiteY5" fmla="*/ 0 h 1415143"/>
                <a:gd name="connsiteX6" fmla="*/ 5050972 w 5050972"/>
                <a:gd name="connsiteY6" fmla="*/ 235862 h 1415143"/>
                <a:gd name="connsiteX7" fmla="*/ 5050972 w 5050972"/>
                <a:gd name="connsiteY7" fmla="*/ 825500 h 1415143"/>
                <a:gd name="connsiteX8" fmla="*/ 5050972 w 5050972"/>
                <a:gd name="connsiteY8" fmla="*/ 825500 h 1415143"/>
                <a:gd name="connsiteX9" fmla="*/ 5050972 w 5050972"/>
                <a:gd name="connsiteY9" fmla="*/ 1179286 h 1415143"/>
                <a:gd name="connsiteX10" fmla="*/ 5050972 w 5050972"/>
                <a:gd name="connsiteY10" fmla="*/ 1179281 h 1415143"/>
                <a:gd name="connsiteX11" fmla="*/ 4815110 w 5050972"/>
                <a:gd name="connsiteY11" fmla="*/ 1415143 h 1415143"/>
                <a:gd name="connsiteX12" fmla="*/ 2104572 w 5050972"/>
                <a:gd name="connsiteY12" fmla="*/ 1415143 h 1415143"/>
                <a:gd name="connsiteX13" fmla="*/ 852756 w 5050972"/>
                <a:gd name="connsiteY13" fmla="*/ 1646462 h 1415143"/>
                <a:gd name="connsiteX14" fmla="*/ 841829 w 5050972"/>
                <a:gd name="connsiteY14" fmla="*/ 1415143 h 1415143"/>
                <a:gd name="connsiteX15" fmla="*/ 235862 w 5050972"/>
                <a:gd name="connsiteY15" fmla="*/ 1415143 h 1415143"/>
                <a:gd name="connsiteX16" fmla="*/ 0 w 5050972"/>
                <a:gd name="connsiteY16" fmla="*/ 1179281 h 1415143"/>
                <a:gd name="connsiteX17" fmla="*/ 0 w 5050972"/>
                <a:gd name="connsiteY17" fmla="*/ 1179286 h 1415143"/>
                <a:gd name="connsiteX18" fmla="*/ 0 w 5050972"/>
                <a:gd name="connsiteY18" fmla="*/ 825500 h 1415143"/>
                <a:gd name="connsiteX19" fmla="*/ 0 w 5050972"/>
                <a:gd name="connsiteY19" fmla="*/ 825500 h 1415143"/>
                <a:gd name="connsiteX20" fmla="*/ 0 w 5050972"/>
                <a:gd name="connsiteY20" fmla="*/ 235862 h 1415143"/>
                <a:gd name="connsiteX0" fmla="*/ 0 w 5050972"/>
                <a:gd name="connsiteY0" fmla="*/ 235862 h 1646462"/>
                <a:gd name="connsiteX1" fmla="*/ 235862 w 5050972"/>
                <a:gd name="connsiteY1" fmla="*/ 0 h 1646462"/>
                <a:gd name="connsiteX2" fmla="*/ 841829 w 5050972"/>
                <a:gd name="connsiteY2" fmla="*/ 0 h 1646462"/>
                <a:gd name="connsiteX3" fmla="*/ 841829 w 5050972"/>
                <a:gd name="connsiteY3" fmla="*/ 0 h 1646462"/>
                <a:gd name="connsiteX4" fmla="*/ 2104572 w 5050972"/>
                <a:gd name="connsiteY4" fmla="*/ 0 h 1646462"/>
                <a:gd name="connsiteX5" fmla="*/ 4815110 w 5050972"/>
                <a:gd name="connsiteY5" fmla="*/ 0 h 1646462"/>
                <a:gd name="connsiteX6" fmla="*/ 5050972 w 5050972"/>
                <a:gd name="connsiteY6" fmla="*/ 235862 h 1646462"/>
                <a:gd name="connsiteX7" fmla="*/ 5050972 w 5050972"/>
                <a:gd name="connsiteY7" fmla="*/ 825500 h 1646462"/>
                <a:gd name="connsiteX8" fmla="*/ 5050972 w 5050972"/>
                <a:gd name="connsiteY8" fmla="*/ 825500 h 1646462"/>
                <a:gd name="connsiteX9" fmla="*/ 5050972 w 5050972"/>
                <a:gd name="connsiteY9" fmla="*/ 1179286 h 1646462"/>
                <a:gd name="connsiteX10" fmla="*/ 5050972 w 5050972"/>
                <a:gd name="connsiteY10" fmla="*/ 1179281 h 1646462"/>
                <a:gd name="connsiteX11" fmla="*/ 4815110 w 5050972"/>
                <a:gd name="connsiteY11" fmla="*/ 1415143 h 1646462"/>
                <a:gd name="connsiteX12" fmla="*/ 1201058 w 5050972"/>
                <a:gd name="connsiteY12" fmla="*/ 1415143 h 1646462"/>
                <a:gd name="connsiteX13" fmla="*/ 852756 w 5050972"/>
                <a:gd name="connsiteY13" fmla="*/ 1646462 h 1646462"/>
                <a:gd name="connsiteX14" fmla="*/ 841829 w 5050972"/>
                <a:gd name="connsiteY14" fmla="*/ 1415143 h 1646462"/>
                <a:gd name="connsiteX15" fmla="*/ 235862 w 5050972"/>
                <a:gd name="connsiteY15" fmla="*/ 1415143 h 1646462"/>
                <a:gd name="connsiteX16" fmla="*/ 0 w 5050972"/>
                <a:gd name="connsiteY16" fmla="*/ 1179281 h 1646462"/>
                <a:gd name="connsiteX17" fmla="*/ 0 w 5050972"/>
                <a:gd name="connsiteY17" fmla="*/ 1179286 h 1646462"/>
                <a:gd name="connsiteX18" fmla="*/ 0 w 5050972"/>
                <a:gd name="connsiteY18" fmla="*/ 825500 h 1646462"/>
                <a:gd name="connsiteX19" fmla="*/ 0 w 5050972"/>
                <a:gd name="connsiteY19" fmla="*/ 825500 h 1646462"/>
                <a:gd name="connsiteX20" fmla="*/ 0 w 5050972"/>
                <a:gd name="connsiteY20" fmla="*/ 235862 h 1646462"/>
                <a:gd name="connsiteX0" fmla="*/ 0 w 5050972"/>
                <a:gd name="connsiteY0" fmla="*/ 235862 h 1646462"/>
                <a:gd name="connsiteX1" fmla="*/ 235862 w 5050972"/>
                <a:gd name="connsiteY1" fmla="*/ 0 h 1646462"/>
                <a:gd name="connsiteX2" fmla="*/ 841829 w 5050972"/>
                <a:gd name="connsiteY2" fmla="*/ 0 h 1646462"/>
                <a:gd name="connsiteX3" fmla="*/ 841829 w 5050972"/>
                <a:gd name="connsiteY3" fmla="*/ 0 h 1646462"/>
                <a:gd name="connsiteX4" fmla="*/ 2104572 w 5050972"/>
                <a:gd name="connsiteY4" fmla="*/ 0 h 1646462"/>
                <a:gd name="connsiteX5" fmla="*/ 4815110 w 5050972"/>
                <a:gd name="connsiteY5" fmla="*/ 0 h 1646462"/>
                <a:gd name="connsiteX6" fmla="*/ 5050972 w 5050972"/>
                <a:gd name="connsiteY6" fmla="*/ 235862 h 1646462"/>
                <a:gd name="connsiteX7" fmla="*/ 5050972 w 5050972"/>
                <a:gd name="connsiteY7" fmla="*/ 825500 h 1646462"/>
                <a:gd name="connsiteX8" fmla="*/ 5050972 w 5050972"/>
                <a:gd name="connsiteY8" fmla="*/ 825500 h 1646462"/>
                <a:gd name="connsiteX9" fmla="*/ 5050972 w 5050972"/>
                <a:gd name="connsiteY9" fmla="*/ 1179286 h 1646462"/>
                <a:gd name="connsiteX10" fmla="*/ 5050972 w 5050972"/>
                <a:gd name="connsiteY10" fmla="*/ 1179281 h 1646462"/>
                <a:gd name="connsiteX11" fmla="*/ 4815110 w 5050972"/>
                <a:gd name="connsiteY11" fmla="*/ 1415143 h 1646462"/>
                <a:gd name="connsiteX12" fmla="*/ 1201058 w 5050972"/>
                <a:gd name="connsiteY12" fmla="*/ 1415143 h 1646462"/>
                <a:gd name="connsiteX13" fmla="*/ 852756 w 5050972"/>
                <a:gd name="connsiteY13" fmla="*/ 1646462 h 1646462"/>
                <a:gd name="connsiteX14" fmla="*/ 613229 w 5050972"/>
                <a:gd name="connsiteY14" fmla="*/ 1404257 h 1646462"/>
                <a:gd name="connsiteX15" fmla="*/ 235862 w 5050972"/>
                <a:gd name="connsiteY15" fmla="*/ 1415143 h 1646462"/>
                <a:gd name="connsiteX16" fmla="*/ 0 w 5050972"/>
                <a:gd name="connsiteY16" fmla="*/ 1179281 h 1646462"/>
                <a:gd name="connsiteX17" fmla="*/ 0 w 5050972"/>
                <a:gd name="connsiteY17" fmla="*/ 1179286 h 1646462"/>
                <a:gd name="connsiteX18" fmla="*/ 0 w 5050972"/>
                <a:gd name="connsiteY18" fmla="*/ 825500 h 1646462"/>
                <a:gd name="connsiteX19" fmla="*/ 0 w 5050972"/>
                <a:gd name="connsiteY19" fmla="*/ 825500 h 1646462"/>
                <a:gd name="connsiteX20" fmla="*/ 0 w 5050972"/>
                <a:gd name="connsiteY20" fmla="*/ 235862 h 1646462"/>
                <a:gd name="connsiteX0" fmla="*/ 0 w 5050972"/>
                <a:gd name="connsiteY0" fmla="*/ 235862 h 1700890"/>
                <a:gd name="connsiteX1" fmla="*/ 235862 w 5050972"/>
                <a:gd name="connsiteY1" fmla="*/ 0 h 1700890"/>
                <a:gd name="connsiteX2" fmla="*/ 841829 w 5050972"/>
                <a:gd name="connsiteY2" fmla="*/ 0 h 1700890"/>
                <a:gd name="connsiteX3" fmla="*/ 841829 w 5050972"/>
                <a:gd name="connsiteY3" fmla="*/ 0 h 1700890"/>
                <a:gd name="connsiteX4" fmla="*/ 2104572 w 5050972"/>
                <a:gd name="connsiteY4" fmla="*/ 0 h 1700890"/>
                <a:gd name="connsiteX5" fmla="*/ 4815110 w 5050972"/>
                <a:gd name="connsiteY5" fmla="*/ 0 h 1700890"/>
                <a:gd name="connsiteX6" fmla="*/ 5050972 w 5050972"/>
                <a:gd name="connsiteY6" fmla="*/ 235862 h 1700890"/>
                <a:gd name="connsiteX7" fmla="*/ 5050972 w 5050972"/>
                <a:gd name="connsiteY7" fmla="*/ 825500 h 1700890"/>
                <a:gd name="connsiteX8" fmla="*/ 5050972 w 5050972"/>
                <a:gd name="connsiteY8" fmla="*/ 825500 h 1700890"/>
                <a:gd name="connsiteX9" fmla="*/ 5050972 w 5050972"/>
                <a:gd name="connsiteY9" fmla="*/ 1179286 h 1700890"/>
                <a:gd name="connsiteX10" fmla="*/ 5050972 w 5050972"/>
                <a:gd name="connsiteY10" fmla="*/ 1179281 h 1700890"/>
                <a:gd name="connsiteX11" fmla="*/ 4815110 w 5050972"/>
                <a:gd name="connsiteY11" fmla="*/ 1415143 h 1700890"/>
                <a:gd name="connsiteX12" fmla="*/ 1201058 w 5050972"/>
                <a:gd name="connsiteY12" fmla="*/ 1415143 h 1700890"/>
                <a:gd name="connsiteX13" fmla="*/ 678585 w 5050972"/>
                <a:gd name="connsiteY13" fmla="*/ 1700890 h 1700890"/>
                <a:gd name="connsiteX14" fmla="*/ 613229 w 5050972"/>
                <a:gd name="connsiteY14" fmla="*/ 1404257 h 1700890"/>
                <a:gd name="connsiteX15" fmla="*/ 235862 w 5050972"/>
                <a:gd name="connsiteY15" fmla="*/ 1415143 h 1700890"/>
                <a:gd name="connsiteX16" fmla="*/ 0 w 5050972"/>
                <a:gd name="connsiteY16" fmla="*/ 1179281 h 1700890"/>
                <a:gd name="connsiteX17" fmla="*/ 0 w 5050972"/>
                <a:gd name="connsiteY17" fmla="*/ 1179286 h 1700890"/>
                <a:gd name="connsiteX18" fmla="*/ 0 w 5050972"/>
                <a:gd name="connsiteY18" fmla="*/ 825500 h 1700890"/>
                <a:gd name="connsiteX19" fmla="*/ 0 w 5050972"/>
                <a:gd name="connsiteY19" fmla="*/ 825500 h 1700890"/>
                <a:gd name="connsiteX20" fmla="*/ 0 w 5050972"/>
                <a:gd name="connsiteY20" fmla="*/ 235862 h 1700890"/>
                <a:gd name="connsiteX0" fmla="*/ 0 w 5050972"/>
                <a:gd name="connsiteY0" fmla="*/ 235862 h 1700890"/>
                <a:gd name="connsiteX1" fmla="*/ 235862 w 5050972"/>
                <a:gd name="connsiteY1" fmla="*/ 0 h 1700890"/>
                <a:gd name="connsiteX2" fmla="*/ 841829 w 5050972"/>
                <a:gd name="connsiteY2" fmla="*/ 0 h 1700890"/>
                <a:gd name="connsiteX3" fmla="*/ 841829 w 5050972"/>
                <a:gd name="connsiteY3" fmla="*/ 0 h 1700890"/>
                <a:gd name="connsiteX4" fmla="*/ 2104572 w 5050972"/>
                <a:gd name="connsiteY4" fmla="*/ 0 h 1700890"/>
                <a:gd name="connsiteX5" fmla="*/ 4815110 w 5050972"/>
                <a:gd name="connsiteY5" fmla="*/ 0 h 1700890"/>
                <a:gd name="connsiteX6" fmla="*/ 5050972 w 5050972"/>
                <a:gd name="connsiteY6" fmla="*/ 235862 h 1700890"/>
                <a:gd name="connsiteX7" fmla="*/ 5050972 w 5050972"/>
                <a:gd name="connsiteY7" fmla="*/ 825500 h 1700890"/>
                <a:gd name="connsiteX8" fmla="*/ 5050972 w 5050972"/>
                <a:gd name="connsiteY8" fmla="*/ 825500 h 1700890"/>
                <a:gd name="connsiteX9" fmla="*/ 5050972 w 5050972"/>
                <a:gd name="connsiteY9" fmla="*/ 1179286 h 1700890"/>
                <a:gd name="connsiteX10" fmla="*/ 5050972 w 5050972"/>
                <a:gd name="connsiteY10" fmla="*/ 1179281 h 1700890"/>
                <a:gd name="connsiteX11" fmla="*/ 4815110 w 5050972"/>
                <a:gd name="connsiteY11" fmla="*/ 1415143 h 1700890"/>
                <a:gd name="connsiteX12" fmla="*/ 1201058 w 5050972"/>
                <a:gd name="connsiteY12" fmla="*/ 1415143 h 1700890"/>
                <a:gd name="connsiteX13" fmla="*/ 678585 w 5050972"/>
                <a:gd name="connsiteY13" fmla="*/ 1700890 h 1700890"/>
                <a:gd name="connsiteX14" fmla="*/ 542109 w 5050972"/>
                <a:gd name="connsiteY14" fmla="*/ 1419497 h 1700890"/>
                <a:gd name="connsiteX15" fmla="*/ 235862 w 5050972"/>
                <a:gd name="connsiteY15" fmla="*/ 1415143 h 1700890"/>
                <a:gd name="connsiteX16" fmla="*/ 0 w 5050972"/>
                <a:gd name="connsiteY16" fmla="*/ 1179281 h 1700890"/>
                <a:gd name="connsiteX17" fmla="*/ 0 w 5050972"/>
                <a:gd name="connsiteY17" fmla="*/ 1179286 h 1700890"/>
                <a:gd name="connsiteX18" fmla="*/ 0 w 5050972"/>
                <a:gd name="connsiteY18" fmla="*/ 825500 h 1700890"/>
                <a:gd name="connsiteX19" fmla="*/ 0 w 5050972"/>
                <a:gd name="connsiteY19" fmla="*/ 825500 h 1700890"/>
                <a:gd name="connsiteX20" fmla="*/ 0 w 5050972"/>
                <a:gd name="connsiteY20" fmla="*/ 235862 h 1700890"/>
                <a:gd name="connsiteX0" fmla="*/ 0 w 5050972"/>
                <a:gd name="connsiteY0" fmla="*/ 235862 h 1716130"/>
                <a:gd name="connsiteX1" fmla="*/ 235862 w 5050972"/>
                <a:gd name="connsiteY1" fmla="*/ 0 h 1716130"/>
                <a:gd name="connsiteX2" fmla="*/ 841829 w 5050972"/>
                <a:gd name="connsiteY2" fmla="*/ 0 h 1716130"/>
                <a:gd name="connsiteX3" fmla="*/ 841829 w 5050972"/>
                <a:gd name="connsiteY3" fmla="*/ 0 h 1716130"/>
                <a:gd name="connsiteX4" fmla="*/ 2104572 w 5050972"/>
                <a:gd name="connsiteY4" fmla="*/ 0 h 1716130"/>
                <a:gd name="connsiteX5" fmla="*/ 4815110 w 5050972"/>
                <a:gd name="connsiteY5" fmla="*/ 0 h 1716130"/>
                <a:gd name="connsiteX6" fmla="*/ 5050972 w 5050972"/>
                <a:gd name="connsiteY6" fmla="*/ 235862 h 1716130"/>
                <a:gd name="connsiteX7" fmla="*/ 5050972 w 5050972"/>
                <a:gd name="connsiteY7" fmla="*/ 825500 h 1716130"/>
                <a:gd name="connsiteX8" fmla="*/ 5050972 w 5050972"/>
                <a:gd name="connsiteY8" fmla="*/ 825500 h 1716130"/>
                <a:gd name="connsiteX9" fmla="*/ 5050972 w 5050972"/>
                <a:gd name="connsiteY9" fmla="*/ 1179286 h 1716130"/>
                <a:gd name="connsiteX10" fmla="*/ 5050972 w 5050972"/>
                <a:gd name="connsiteY10" fmla="*/ 1179281 h 1716130"/>
                <a:gd name="connsiteX11" fmla="*/ 4815110 w 5050972"/>
                <a:gd name="connsiteY11" fmla="*/ 1415143 h 1716130"/>
                <a:gd name="connsiteX12" fmla="*/ 1201058 w 5050972"/>
                <a:gd name="connsiteY12" fmla="*/ 1415143 h 1716130"/>
                <a:gd name="connsiteX13" fmla="*/ 551585 w 5050972"/>
                <a:gd name="connsiteY13" fmla="*/ 1716130 h 1716130"/>
                <a:gd name="connsiteX14" fmla="*/ 542109 w 5050972"/>
                <a:gd name="connsiteY14" fmla="*/ 1419497 h 1716130"/>
                <a:gd name="connsiteX15" fmla="*/ 235862 w 5050972"/>
                <a:gd name="connsiteY15" fmla="*/ 1415143 h 1716130"/>
                <a:gd name="connsiteX16" fmla="*/ 0 w 5050972"/>
                <a:gd name="connsiteY16" fmla="*/ 1179281 h 1716130"/>
                <a:gd name="connsiteX17" fmla="*/ 0 w 5050972"/>
                <a:gd name="connsiteY17" fmla="*/ 1179286 h 1716130"/>
                <a:gd name="connsiteX18" fmla="*/ 0 w 5050972"/>
                <a:gd name="connsiteY18" fmla="*/ 825500 h 1716130"/>
                <a:gd name="connsiteX19" fmla="*/ 0 w 5050972"/>
                <a:gd name="connsiteY19" fmla="*/ 825500 h 1716130"/>
                <a:gd name="connsiteX20" fmla="*/ 0 w 5050972"/>
                <a:gd name="connsiteY20" fmla="*/ 235862 h 1716130"/>
                <a:gd name="connsiteX0" fmla="*/ 0 w 5050972"/>
                <a:gd name="connsiteY0" fmla="*/ 235862 h 1716130"/>
                <a:gd name="connsiteX1" fmla="*/ 235862 w 5050972"/>
                <a:gd name="connsiteY1" fmla="*/ 0 h 1716130"/>
                <a:gd name="connsiteX2" fmla="*/ 841829 w 5050972"/>
                <a:gd name="connsiteY2" fmla="*/ 0 h 1716130"/>
                <a:gd name="connsiteX3" fmla="*/ 841829 w 5050972"/>
                <a:gd name="connsiteY3" fmla="*/ 0 h 1716130"/>
                <a:gd name="connsiteX4" fmla="*/ 2104572 w 5050972"/>
                <a:gd name="connsiteY4" fmla="*/ 0 h 1716130"/>
                <a:gd name="connsiteX5" fmla="*/ 4815110 w 5050972"/>
                <a:gd name="connsiteY5" fmla="*/ 0 h 1716130"/>
                <a:gd name="connsiteX6" fmla="*/ 5050972 w 5050972"/>
                <a:gd name="connsiteY6" fmla="*/ 235862 h 1716130"/>
                <a:gd name="connsiteX7" fmla="*/ 5050972 w 5050972"/>
                <a:gd name="connsiteY7" fmla="*/ 825500 h 1716130"/>
                <a:gd name="connsiteX8" fmla="*/ 5050972 w 5050972"/>
                <a:gd name="connsiteY8" fmla="*/ 825500 h 1716130"/>
                <a:gd name="connsiteX9" fmla="*/ 5050972 w 5050972"/>
                <a:gd name="connsiteY9" fmla="*/ 1179286 h 1716130"/>
                <a:gd name="connsiteX10" fmla="*/ 5050972 w 5050972"/>
                <a:gd name="connsiteY10" fmla="*/ 1179281 h 1716130"/>
                <a:gd name="connsiteX11" fmla="*/ 4815110 w 5050972"/>
                <a:gd name="connsiteY11" fmla="*/ 1415143 h 1716130"/>
                <a:gd name="connsiteX12" fmla="*/ 871874 w 5050972"/>
                <a:gd name="connsiteY12" fmla="*/ 1415143 h 1716130"/>
                <a:gd name="connsiteX13" fmla="*/ 551585 w 5050972"/>
                <a:gd name="connsiteY13" fmla="*/ 1716130 h 1716130"/>
                <a:gd name="connsiteX14" fmla="*/ 542109 w 5050972"/>
                <a:gd name="connsiteY14" fmla="*/ 1419497 h 1716130"/>
                <a:gd name="connsiteX15" fmla="*/ 235862 w 5050972"/>
                <a:gd name="connsiteY15" fmla="*/ 1415143 h 1716130"/>
                <a:gd name="connsiteX16" fmla="*/ 0 w 5050972"/>
                <a:gd name="connsiteY16" fmla="*/ 1179281 h 1716130"/>
                <a:gd name="connsiteX17" fmla="*/ 0 w 5050972"/>
                <a:gd name="connsiteY17" fmla="*/ 1179286 h 1716130"/>
                <a:gd name="connsiteX18" fmla="*/ 0 w 5050972"/>
                <a:gd name="connsiteY18" fmla="*/ 825500 h 1716130"/>
                <a:gd name="connsiteX19" fmla="*/ 0 w 5050972"/>
                <a:gd name="connsiteY19" fmla="*/ 825500 h 1716130"/>
                <a:gd name="connsiteX20" fmla="*/ 0 w 5050972"/>
                <a:gd name="connsiteY20" fmla="*/ 235862 h 171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50972" h="1716130">
                  <a:moveTo>
                    <a:pt x="0" y="235862"/>
                  </a:moveTo>
                  <a:cubicBezTo>
                    <a:pt x="0" y="105599"/>
                    <a:pt x="105599" y="0"/>
                    <a:pt x="235862" y="0"/>
                  </a:cubicBezTo>
                  <a:lnTo>
                    <a:pt x="841829" y="0"/>
                  </a:lnTo>
                  <a:lnTo>
                    <a:pt x="841829" y="0"/>
                  </a:lnTo>
                  <a:lnTo>
                    <a:pt x="2104572" y="0"/>
                  </a:lnTo>
                  <a:lnTo>
                    <a:pt x="4815110" y="0"/>
                  </a:lnTo>
                  <a:cubicBezTo>
                    <a:pt x="4945373" y="0"/>
                    <a:pt x="5050972" y="105599"/>
                    <a:pt x="5050972" y="235862"/>
                  </a:cubicBezTo>
                  <a:lnTo>
                    <a:pt x="5050972" y="825500"/>
                  </a:lnTo>
                  <a:lnTo>
                    <a:pt x="5050972" y="825500"/>
                  </a:lnTo>
                  <a:lnTo>
                    <a:pt x="5050972" y="1179286"/>
                  </a:lnTo>
                  <a:lnTo>
                    <a:pt x="5050972" y="1179281"/>
                  </a:lnTo>
                  <a:cubicBezTo>
                    <a:pt x="5050972" y="1309544"/>
                    <a:pt x="4945373" y="1415143"/>
                    <a:pt x="4815110" y="1415143"/>
                  </a:cubicBezTo>
                  <a:lnTo>
                    <a:pt x="871874" y="1415143"/>
                  </a:lnTo>
                  <a:lnTo>
                    <a:pt x="551585" y="1716130"/>
                  </a:lnTo>
                  <a:lnTo>
                    <a:pt x="542109" y="1419497"/>
                  </a:lnTo>
                  <a:lnTo>
                    <a:pt x="235862" y="1415143"/>
                  </a:lnTo>
                  <a:cubicBezTo>
                    <a:pt x="105599" y="1415143"/>
                    <a:pt x="0" y="1309544"/>
                    <a:pt x="0" y="1179281"/>
                  </a:cubicBezTo>
                  <a:lnTo>
                    <a:pt x="0" y="1179286"/>
                  </a:lnTo>
                  <a:lnTo>
                    <a:pt x="0" y="825500"/>
                  </a:lnTo>
                  <a:lnTo>
                    <a:pt x="0" y="825500"/>
                  </a:lnTo>
                  <a:lnTo>
                    <a:pt x="0" y="23586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81977" y="1863917"/>
              <a:ext cx="438679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어떻게 해야 원하는 강의를</a:t>
              </a:r>
              <a:endPara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더 쉽게 찾을 수 있을까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06398" y="4474336"/>
            <a:ext cx="5020443" cy="1820026"/>
            <a:chOff x="406398" y="4474336"/>
            <a:chExt cx="5020443" cy="1634661"/>
          </a:xfrm>
        </p:grpSpPr>
        <p:sp>
          <p:nvSpPr>
            <p:cNvPr id="10" name="모서리가 둥근 사각형 설명선 5"/>
            <p:cNvSpPr/>
            <p:nvPr/>
          </p:nvSpPr>
          <p:spPr>
            <a:xfrm flipH="1" flipV="1">
              <a:off x="406398" y="4474336"/>
              <a:ext cx="5020443" cy="1634661"/>
            </a:xfrm>
            <a:custGeom>
              <a:avLst/>
              <a:gdLst>
                <a:gd name="connsiteX0" fmla="*/ 0 w 5050972"/>
                <a:gd name="connsiteY0" fmla="*/ 235862 h 1415143"/>
                <a:gd name="connsiteX1" fmla="*/ 235862 w 5050972"/>
                <a:gd name="connsiteY1" fmla="*/ 0 h 1415143"/>
                <a:gd name="connsiteX2" fmla="*/ 841829 w 5050972"/>
                <a:gd name="connsiteY2" fmla="*/ 0 h 1415143"/>
                <a:gd name="connsiteX3" fmla="*/ 841829 w 5050972"/>
                <a:gd name="connsiteY3" fmla="*/ 0 h 1415143"/>
                <a:gd name="connsiteX4" fmla="*/ 2104572 w 5050972"/>
                <a:gd name="connsiteY4" fmla="*/ 0 h 1415143"/>
                <a:gd name="connsiteX5" fmla="*/ 4815110 w 5050972"/>
                <a:gd name="connsiteY5" fmla="*/ 0 h 1415143"/>
                <a:gd name="connsiteX6" fmla="*/ 5050972 w 5050972"/>
                <a:gd name="connsiteY6" fmla="*/ 235862 h 1415143"/>
                <a:gd name="connsiteX7" fmla="*/ 5050972 w 5050972"/>
                <a:gd name="connsiteY7" fmla="*/ 825500 h 1415143"/>
                <a:gd name="connsiteX8" fmla="*/ 5050972 w 5050972"/>
                <a:gd name="connsiteY8" fmla="*/ 825500 h 1415143"/>
                <a:gd name="connsiteX9" fmla="*/ 5050972 w 5050972"/>
                <a:gd name="connsiteY9" fmla="*/ 1179286 h 1415143"/>
                <a:gd name="connsiteX10" fmla="*/ 5050972 w 5050972"/>
                <a:gd name="connsiteY10" fmla="*/ 1179281 h 1415143"/>
                <a:gd name="connsiteX11" fmla="*/ 4815110 w 5050972"/>
                <a:gd name="connsiteY11" fmla="*/ 1415143 h 1415143"/>
                <a:gd name="connsiteX12" fmla="*/ 2104572 w 5050972"/>
                <a:gd name="connsiteY12" fmla="*/ 1415143 h 1415143"/>
                <a:gd name="connsiteX13" fmla="*/ 852756 w 5050972"/>
                <a:gd name="connsiteY13" fmla="*/ 1646462 h 1415143"/>
                <a:gd name="connsiteX14" fmla="*/ 841829 w 5050972"/>
                <a:gd name="connsiteY14" fmla="*/ 1415143 h 1415143"/>
                <a:gd name="connsiteX15" fmla="*/ 235862 w 5050972"/>
                <a:gd name="connsiteY15" fmla="*/ 1415143 h 1415143"/>
                <a:gd name="connsiteX16" fmla="*/ 0 w 5050972"/>
                <a:gd name="connsiteY16" fmla="*/ 1179281 h 1415143"/>
                <a:gd name="connsiteX17" fmla="*/ 0 w 5050972"/>
                <a:gd name="connsiteY17" fmla="*/ 1179286 h 1415143"/>
                <a:gd name="connsiteX18" fmla="*/ 0 w 5050972"/>
                <a:gd name="connsiteY18" fmla="*/ 825500 h 1415143"/>
                <a:gd name="connsiteX19" fmla="*/ 0 w 5050972"/>
                <a:gd name="connsiteY19" fmla="*/ 825500 h 1415143"/>
                <a:gd name="connsiteX20" fmla="*/ 0 w 5050972"/>
                <a:gd name="connsiteY20" fmla="*/ 235862 h 1415143"/>
                <a:gd name="connsiteX0" fmla="*/ 0 w 5050972"/>
                <a:gd name="connsiteY0" fmla="*/ 235862 h 1646462"/>
                <a:gd name="connsiteX1" fmla="*/ 235862 w 5050972"/>
                <a:gd name="connsiteY1" fmla="*/ 0 h 1646462"/>
                <a:gd name="connsiteX2" fmla="*/ 841829 w 5050972"/>
                <a:gd name="connsiteY2" fmla="*/ 0 h 1646462"/>
                <a:gd name="connsiteX3" fmla="*/ 841829 w 5050972"/>
                <a:gd name="connsiteY3" fmla="*/ 0 h 1646462"/>
                <a:gd name="connsiteX4" fmla="*/ 2104572 w 5050972"/>
                <a:gd name="connsiteY4" fmla="*/ 0 h 1646462"/>
                <a:gd name="connsiteX5" fmla="*/ 4815110 w 5050972"/>
                <a:gd name="connsiteY5" fmla="*/ 0 h 1646462"/>
                <a:gd name="connsiteX6" fmla="*/ 5050972 w 5050972"/>
                <a:gd name="connsiteY6" fmla="*/ 235862 h 1646462"/>
                <a:gd name="connsiteX7" fmla="*/ 5050972 w 5050972"/>
                <a:gd name="connsiteY7" fmla="*/ 825500 h 1646462"/>
                <a:gd name="connsiteX8" fmla="*/ 5050972 w 5050972"/>
                <a:gd name="connsiteY8" fmla="*/ 825500 h 1646462"/>
                <a:gd name="connsiteX9" fmla="*/ 5050972 w 5050972"/>
                <a:gd name="connsiteY9" fmla="*/ 1179286 h 1646462"/>
                <a:gd name="connsiteX10" fmla="*/ 5050972 w 5050972"/>
                <a:gd name="connsiteY10" fmla="*/ 1179281 h 1646462"/>
                <a:gd name="connsiteX11" fmla="*/ 4815110 w 5050972"/>
                <a:gd name="connsiteY11" fmla="*/ 1415143 h 1646462"/>
                <a:gd name="connsiteX12" fmla="*/ 1201058 w 5050972"/>
                <a:gd name="connsiteY12" fmla="*/ 1415143 h 1646462"/>
                <a:gd name="connsiteX13" fmla="*/ 852756 w 5050972"/>
                <a:gd name="connsiteY13" fmla="*/ 1646462 h 1646462"/>
                <a:gd name="connsiteX14" fmla="*/ 841829 w 5050972"/>
                <a:gd name="connsiteY14" fmla="*/ 1415143 h 1646462"/>
                <a:gd name="connsiteX15" fmla="*/ 235862 w 5050972"/>
                <a:gd name="connsiteY15" fmla="*/ 1415143 h 1646462"/>
                <a:gd name="connsiteX16" fmla="*/ 0 w 5050972"/>
                <a:gd name="connsiteY16" fmla="*/ 1179281 h 1646462"/>
                <a:gd name="connsiteX17" fmla="*/ 0 w 5050972"/>
                <a:gd name="connsiteY17" fmla="*/ 1179286 h 1646462"/>
                <a:gd name="connsiteX18" fmla="*/ 0 w 5050972"/>
                <a:gd name="connsiteY18" fmla="*/ 825500 h 1646462"/>
                <a:gd name="connsiteX19" fmla="*/ 0 w 5050972"/>
                <a:gd name="connsiteY19" fmla="*/ 825500 h 1646462"/>
                <a:gd name="connsiteX20" fmla="*/ 0 w 5050972"/>
                <a:gd name="connsiteY20" fmla="*/ 235862 h 1646462"/>
                <a:gd name="connsiteX0" fmla="*/ 0 w 5050972"/>
                <a:gd name="connsiteY0" fmla="*/ 235862 h 1646462"/>
                <a:gd name="connsiteX1" fmla="*/ 235862 w 5050972"/>
                <a:gd name="connsiteY1" fmla="*/ 0 h 1646462"/>
                <a:gd name="connsiteX2" fmla="*/ 841829 w 5050972"/>
                <a:gd name="connsiteY2" fmla="*/ 0 h 1646462"/>
                <a:gd name="connsiteX3" fmla="*/ 841829 w 5050972"/>
                <a:gd name="connsiteY3" fmla="*/ 0 h 1646462"/>
                <a:gd name="connsiteX4" fmla="*/ 2104572 w 5050972"/>
                <a:gd name="connsiteY4" fmla="*/ 0 h 1646462"/>
                <a:gd name="connsiteX5" fmla="*/ 4815110 w 5050972"/>
                <a:gd name="connsiteY5" fmla="*/ 0 h 1646462"/>
                <a:gd name="connsiteX6" fmla="*/ 5050972 w 5050972"/>
                <a:gd name="connsiteY6" fmla="*/ 235862 h 1646462"/>
                <a:gd name="connsiteX7" fmla="*/ 5050972 w 5050972"/>
                <a:gd name="connsiteY7" fmla="*/ 825500 h 1646462"/>
                <a:gd name="connsiteX8" fmla="*/ 5050972 w 5050972"/>
                <a:gd name="connsiteY8" fmla="*/ 825500 h 1646462"/>
                <a:gd name="connsiteX9" fmla="*/ 5050972 w 5050972"/>
                <a:gd name="connsiteY9" fmla="*/ 1179286 h 1646462"/>
                <a:gd name="connsiteX10" fmla="*/ 5050972 w 5050972"/>
                <a:gd name="connsiteY10" fmla="*/ 1179281 h 1646462"/>
                <a:gd name="connsiteX11" fmla="*/ 4815110 w 5050972"/>
                <a:gd name="connsiteY11" fmla="*/ 1415143 h 1646462"/>
                <a:gd name="connsiteX12" fmla="*/ 1201058 w 5050972"/>
                <a:gd name="connsiteY12" fmla="*/ 1415143 h 1646462"/>
                <a:gd name="connsiteX13" fmla="*/ 852756 w 5050972"/>
                <a:gd name="connsiteY13" fmla="*/ 1646462 h 1646462"/>
                <a:gd name="connsiteX14" fmla="*/ 613229 w 5050972"/>
                <a:gd name="connsiteY14" fmla="*/ 1404257 h 1646462"/>
                <a:gd name="connsiteX15" fmla="*/ 235862 w 5050972"/>
                <a:gd name="connsiteY15" fmla="*/ 1415143 h 1646462"/>
                <a:gd name="connsiteX16" fmla="*/ 0 w 5050972"/>
                <a:gd name="connsiteY16" fmla="*/ 1179281 h 1646462"/>
                <a:gd name="connsiteX17" fmla="*/ 0 w 5050972"/>
                <a:gd name="connsiteY17" fmla="*/ 1179286 h 1646462"/>
                <a:gd name="connsiteX18" fmla="*/ 0 w 5050972"/>
                <a:gd name="connsiteY18" fmla="*/ 825500 h 1646462"/>
                <a:gd name="connsiteX19" fmla="*/ 0 w 5050972"/>
                <a:gd name="connsiteY19" fmla="*/ 825500 h 1646462"/>
                <a:gd name="connsiteX20" fmla="*/ 0 w 5050972"/>
                <a:gd name="connsiteY20" fmla="*/ 235862 h 1646462"/>
                <a:gd name="connsiteX0" fmla="*/ 0 w 5050972"/>
                <a:gd name="connsiteY0" fmla="*/ 235862 h 1700890"/>
                <a:gd name="connsiteX1" fmla="*/ 235862 w 5050972"/>
                <a:gd name="connsiteY1" fmla="*/ 0 h 1700890"/>
                <a:gd name="connsiteX2" fmla="*/ 841829 w 5050972"/>
                <a:gd name="connsiteY2" fmla="*/ 0 h 1700890"/>
                <a:gd name="connsiteX3" fmla="*/ 841829 w 5050972"/>
                <a:gd name="connsiteY3" fmla="*/ 0 h 1700890"/>
                <a:gd name="connsiteX4" fmla="*/ 2104572 w 5050972"/>
                <a:gd name="connsiteY4" fmla="*/ 0 h 1700890"/>
                <a:gd name="connsiteX5" fmla="*/ 4815110 w 5050972"/>
                <a:gd name="connsiteY5" fmla="*/ 0 h 1700890"/>
                <a:gd name="connsiteX6" fmla="*/ 5050972 w 5050972"/>
                <a:gd name="connsiteY6" fmla="*/ 235862 h 1700890"/>
                <a:gd name="connsiteX7" fmla="*/ 5050972 w 5050972"/>
                <a:gd name="connsiteY7" fmla="*/ 825500 h 1700890"/>
                <a:gd name="connsiteX8" fmla="*/ 5050972 w 5050972"/>
                <a:gd name="connsiteY8" fmla="*/ 825500 h 1700890"/>
                <a:gd name="connsiteX9" fmla="*/ 5050972 w 5050972"/>
                <a:gd name="connsiteY9" fmla="*/ 1179286 h 1700890"/>
                <a:gd name="connsiteX10" fmla="*/ 5050972 w 5050972"/>
                <a:gd name="connsiteY10" fmla="*/ 1179281 h 1700890"/>
                <a:gd name="connsiteX11" fmla="*/ 4815110 w 5050972"/>
                <a:gd name="connsiteY11" fmla="*/ 1415143 h 1700890"/>
                <a:gd name="connsiteX12" fmla="*/ 1201058 w 5050972"/>
                <a:gd name="connsiteY12" fmla="*/ 1415143 h 1700890"/>
                <a:gd name="connsiteX13" fmla="*/ 678585 w 5050972"/>
                <a:gd name="connsiteY13" fmla="*/ 1700890 h 1700890"/>
                <a:gd name="connsiteX14" fmla="*/ 613229 w 5050972"/>
                <a:gd name="connsiteY14" fmla="*/ 1404257 h 1700890"/>
                <a:gd name="connsiteX15" fmla="*/ 235862 w 5050972"/>
                <a:gd name="connsiteY15" fmla="*/ 1415143 h 1700890"/>
                <a:gd name="connsiteX16" fmla="*/ 0 w 5050972"/>
                <a:gd name="connsiteY16" fmla="*/ 1179281 h 1700890"/>
                <a:gd name="connsiteX17" fmla="*/ 0 w 5050972"/>
                <a:gd name="connsiteY17" fmla="*/ 1179286 h 1700890"/>
                <a:gd name="connsiteX18" fmla="*/ 0 w 5050972"/>
                <a:gd name="connsiteY18" fmla="*/ 825500 h 1700890"/>
                <a:gd name="connsiteX19" fmla="*/ 0 w 5050972"/>
                <a:gd name="connsiteY19" fmla="*/ 825500 h 1700890"/>
                <a:gd name="connsiteX20" fmla="*/ 0 w 5050972"/>
                <a:gd name="connsiteY20" fmla="*/ 235862 h 1700890"/>
                <a:gd name="connsiteX0" fmla="*/ 0 w 5050972"/>
                <a:gd name="connsiteY0" fmla="*/ 235862 h 1700890"/>
                <a:gd name="connsiteX1" fmla="*/ 235862 w 5050972"/>
                <a:gd name="connsiteY1" fmla="*/ 0 h 1700890"/>
                <a:gd name="connsiteX2" fmla="*/ 841829 w 5050972"/>
                <a:gd name="connsiteY2" fmla="*/ 0 h 1700890"/>
                <a:gd name="connsiteX3" fmla="*/ 841829 w 5050972"/>
                <a:gd name="connsiteY3" fmla="*/ 0 h 1700890"/>
                <a:gd name="connsiteX4" fmla="*/ 2104572 w 5050972"/>
                <a:gd name="connsiteY4" fmla="*/ 0 h 1700890"/>
                <a:gd name="connsiteX5" fmla="*/ 4815110 w 5050972"/>
                <a:gd name="connsiteY5" fmla="*/ 0 h 1700890"/>
                <a:gd name="connsiteX6" fmla="*/ 5050972 w 5050972"/>
                <a:gd name="connsiteY6" fmla="*/ 235862 h 1700890"/>
                <a:gd name="connsiteX7" fmla="*/ 5050972 w 5050972"/>
                <a:gd name="connsiteY7" fmla="*/ 825500 h 1700890"/>
                <a:gd name="connsiteX8" fmla="*/ 5050972 w 5050972"/>
                <a:gd name="connsiteY8" fmla="*/ 825500 h 1700890"/>
                <a:gd name="connsiteX9" fmla="*/ 5050972 w 5050972"/>
                <a:gd name="connsiteY9" fmla="*/ 1179286 h 1700890"/>
                <a:gd name="connsiteX10" fmla="*/ 5050972 w 5050972"/>
                <a:gd name="connsiteY10" fmla="*/ 1179281 h 1700890"/>
                <a:gd name="connsiteX11" fmla="*/ 4815110 w 5050972"/>
                <a:gd name="connsiteY11" fmla="*/ 1415143 h 1700890"/>
                <a:gd name="connsiteX12" fmla="*/ 1201058 w 5050972"/>
                <a:gd name="connsiteY12" fmla="*/ 1415143 h 1700890"/>
                <a:gd name="connsiteX13" fmla="*/ 678585 w 5050972"/>
                <a:gd name="connsiteY13" fmla="*/ 1700890 h 1700890"/>
                <a:gd name="connsiteX14" fmla="*/ 542109 w 5050972"/>
                <a:gd name="connsiteY14" fmla="*/ 1419497 h 1700890"/>
                <a:gd name="connsiteX15" fmla="*/ 235862 w 5050972"/>
                <a:gd name="connsiteY15" fmla="*/ 1415143 h 1700890"/>
                <a:gd name="connsiteX16" fmla="*/ 0 w 5050972"/>
                <a:gd name="connsiteY16" fmla="*/ 1179281 h 1700890"/>
                <a:gd name="connsiteX17" fmla="*/ 0 w 5050972"/>
                <a:gd name="connsiteY17" fmla="*/ 1179286 h 1700890"/>
                <a:gd name="connsiteX18" fmla="*/ 0 w 5050972"/>
                <a:gd name="connsiteY18" fmla="*/ 825500 h 1700890"/>
                <a:gd name="connsiteX19" fmla="*/ 0 w 5050972"/>
                <a:gd name="connsiteY19" fmla="*/ 825500 h 1700890"/>
                <a:gd name="connsiteX20" fmla="*/ 0 w 5050972"/>
                <a:gd name="connsiteY20" fmla="*/ 235862 h 1700890"/>
                <a:gd name="connsiteX0" fmla="*/ 0 w 5050972"/>
                <a:gd name="connsiteY0" fmla="*/ 235862 h 1716130"/>
                <a:gd name="connsiteX1" fmla="*/ 235862 w 5050972"/>
                <a:gd name="connsiteY1" fmla="*/ 0 h 1716130"/>
                <a:gd name="connsiteX2" fmla="*/ 841829 w 5050972"/>
                <a:gd name="connsiteY2" fmla="*/ 0 h 1716130"/>
                <a:gd name="connsiteX3" fmla="*/ 841829 w 5050972"/>
                <a:gd name="connsiteY3" fmla="*/ 0 h 1716130"/>
                <a:gd name="connsiteX4" fmla="*/ 2104572 w 5050972"/>
                <a:gd name="connsiteY4" fmla="*/ 0 h 1716130"/>
                <a:gd name="connsiteX5" fmla="*/ 4815110 w 5050972"/>
                <a:gd name="connsiteY5" fmla="*/ 0 h 1716130"/>
                <a:gd name="connsiteX6" fmla="*/ 5050972 w 5050972"/>
                <a:gd name="connsiteY6" fmla="*/ 235862 h 1716130"/>
                <a:gd name="connsiteX7" fmla="*/ 5050972 w 5050972"/>
                <a:gd name="connsiteY7" fmla="*/ 825500 h 1716130"/>
                <a:gd name="connsiteX8" fmla="*/ 5050972 w 5050972"/>
                <a:gd name="connsiteY8" fmla="*/ 825500 h 1716130"/>
                <a:gd name="connsiteX9" fmla="*/ 5050972 w 5050972"/>
                <a:gd name="connsiteY9" fmla="*/ 1179286 h 1716130"/>
                <a:gd name="connsiteX10" fmla="*/ 5050972 w 5050972"/>
                <a:gd name="connsiteY10" fmla="*/ 1179281 h 1716130"/>
                <a:gd name="connsiteX11" fmla="*/ 4815110 w 5050972"/>
                <a:gd name="connsiteY11" fmla="*/ 1415143 h 1716130"/>
                <a:gd name="connsiteX12" fmla="*/ 1201058 w 5050972"/>
                <a:gd name="connsiteY12" fmla="*/ 1415143 h 1716130"/>
                <a:gd name="connsiteX13" fmla="*/ 551585 w 5050972"/>
                <a:gd name="connsiteY13" fmla="*/ 1716130 h 1716130"/>
                <a:gd name="connsiteX14" fmla="*/ 542109 w 5050972"/>
                <a:gd name="connsiteY14" fmla="*/ 1419497 h 1716130"/>
                <a:gd name="connsiteX15" fmla="*/ 235862 w 5050972"/>
                <a:gd name="connsiteY15" fmla="*/ 1415143 h 1716130"/>
                <a:gd name="connsiteX16" fmla="*/ 0 w 5050972"/>
                <a:gd name="connsiteY16" fmla="*/ 1179281 h 1716130"/>
                <a:gd name="connsiteX17" fmla="*/ 0 w 5050972"/>
                <a:gd name="connsiteY17" fmla="*/ 1179286 h 1716130"/>
                <a:gd name="connsiteX18" fmla="*/ 0 w 5050972"/>
                <a:gd name="connsiteY18" fmla="*/ 825500 h 1716130"/>
                <a:gd name="connsiteX19" fmla="*/ 0 w 5050972"/>
                <a:gd name="connsiteY19" fmla="*/ 825500 h 1716130"/>
                <a:gd name="connsiteX20" fmla="*/ 0 w 5050972"/>
                <a:gd name="connsiteY20" fmla="*/ 235862 h 1716130"/>
                <a:gd name="connsiteX0" fmla="*/ 0 w 5050972"/>
                <a:gd name="connsiteY0" fmla="*/ 235862 h 1716130"/>
                <a:gd name="connsiteX1" fmla="*/ 235862 w 5050972"/>
                <a:gd name="connsiteY1" fmla="*/ 0 h 1716130"/>
                <a:gd name="connsiteX2" fmla="*/ 841829 w 5050972"/>
                <a:gd name="connsiteY2" fmla="*/ 0 h 1716130"/>
                <a:gd name="connsiteX3" fmla="*/ 841829 w 5050972"/>
                <a:gd name="connsiteY3" fmla="*/ 0 h 1716130"/>
                <a:gd name="connsiteX4" fmla="*/ 2104572 w 5050972"/>
                <a:gd name="connsiteY4" fmla="*/ 0 h 1716130"/>
                <a:gd name="connsiteX5" fmla="*/ 4815110 w 5050972"/>
                <a:gd name="connsiteY5" fmla="*/ 0 h 1716130"/>
                <a:gd name="connsiteX6" fmla="*/ 5050972 w 5050972"/>
                <a:gd name="connsiteY6" fmla="*/ 235862 h 1716130"/>
                <a:gd name="connsiteX7" fmla="*/ 5050972 w 5050972"/>
                <a:gd name="connsiteY7" fmla="*/ 825500 h 1716130"/>
                <a:gd name="connsiteX8" fmla="*/ 5050972 w 5050972"/>
                <a:gd name="connsiteY8" fmla="*/ 825500 h 1716130"/>
                <a:gd name="connsiteX9" fmla="*/ 5050972 w 5050972"/>
                <a:gd name="connsiteY9" fmla="*/ 1179286 h 1716130"/>
                <a:gd name="connsiteX10" fmla="*/ 5050972 w 5050972"/>
                <a:gd name="connsiteY10" fmla="*/ 1179281 h 1716130"/>
                <a:gd name="connsiteX11" fmla="*/ 4815110 w 5050972"/>
                <a:gd name="connsiteY11" fmla="*/ 1415143 h 1716130"/>
                <a:gd name="connsiteX12" fmla="*/ 871874 w 5050972"/>
                <a:gd name="connsiteY12" fmla="*/ 1415143 h 1716130"/>
                <a:gd name="connsiteX13" fmla="*/ 551585 w 5050972"/>
                <a:gd name="connsiteY13" fmla="*/ 1716130 h 1716130"/>
                <a:gd name="connsiteX14" fmla="*/ 542109 w 5050972"/>
                <a:gd name="connsiteY14" fmla="*/ 1419497 h 1716130"/>
                <a:gd name="connsiteX15" fmla="*/ 235862 w 5050972"/>
                <a:gd name="connsiteY15" fmla="*/ 1415143 h 1716130"/>
                <a:gd name="connsiteX16" fmla="*/ 0 w 5050972"/>
                <a:gd name="connsiteY16" fmla="*/ 1179281 h 1716130"/>
                <a:gd name="connsiteX17" fmla="*/ 0 w 5050972"/>
                <a:gd name="connsiteY17" fmla="*/ 1179286 h 1716130"/>
                <a:gd name="connsiteX18" fmla="*/ 0 w 5050972"/>
                <a:gd name="connsiteY18" fmla="*/ 825500 h 1716130"/>
                <a:gd name="connsiteX19" fmla="*/ 0 w 5050972"/>
                <a:gd name="connsiteY19" fmla="*/ 825500 h 1716130"/>
                <a:gd name="connsiteX20" fmla="*/ 0 w 5050972"/>
                <a:gd name="connsiteY20" fmla="*/ 235862 h 171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50972" h="1716130">
                  <a:moveTo>
                    <a:pt x="0" y="235862"/>
                  </a:moveTo>
                  <a:cubicBezTo>
                    <a:pt x="0" y="105599"/>
                    <a:pt x="105599" y="0"/>
                    <a:pt x="235862" y="0"/>
                  </a:cubicBezTo>
                  <a:lnTo>
                    <a:pt x="841829" y="0"/>
                  </a:lnTo>
                  <a:lnTo>
                    <a:pt x="841829" y="0"/>
                  </a:lnTo>
                  <a:lnTo>
                    <a:pt x="2104572" y="0"/>
                  </a:lnTo>
                  <a:lnTo>
                    <a:pt x="4815110" y="0"/>
                  </a:lnTo>
                  <a:cubicBezTo>
                    <a:pt x="4945373" y="0"/>
                    <a:pt x="5050972" y="105599"/>
                    <a:pt x="5050972" y="235862"/>
                  </a:cubicBezTo>
                  <a:lnTo>
                    <a:pt x="5050972" y="825500"/>
                  </a:lnTo>
                  <a:lnTo>
                    <a:pt x="5050972" y="825500"/>
                  </a:lnTo>
                  <a:lnTo>
                    <a:pt x="5050972" y="1179286"/>
                  </a:lnTo>
                  <a:lnTo>
                    <a:pt x="5050972" y="1179281"/>
                  </a:lnTo>
                  <a:cubicBezTo>
                    <a:pt x="5050972" y="1309544"/>
                    <a:pt x="4945373" y="1415143"/>
                    <a:pt x="4815110" y="1415143"/>
                  </a:cubicBezTo>
                  <a:lnTo>
                    <a:pt x="871874" y="1415143"/>
                  </a:lnTo>
                  <a:lnTo>
                    <a:pt x="551585" y="1716130"/>
                  </a:lnTo>
                  <a:lnTo>
                    <a:pt x="542109" y="1419497"/>
                  </a:lnTo>
                  <a:lnTo>
                    <a:pt x="235862" y="1415143"/>
                  </a:lnTo>
                  <a:cubicBezTo>
                    <a:pt x="105599" y="1415143"/>
                    <a:pt x="0" y="1309544"/>
                    <a:pt x="0" y="1179281"/>
                  </a:cubicBezTo>
                  <a:lnTo>
                    <a:pt x="0" y="1179286"/>
                  </a:lnTo>
                  <a:lnTo>
                    <a:pt x="0" y="825500"/>
                  </a:lnTo>
                  <a:lnTo>
                    <a:pt x="0" y="825500"/>
                  </a:lnTo>
                  <a:lnTo>
                    <a:pt x="0" y="23586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220" y="5021728"/>
              <a:ext cx="4386798" cy="7463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내가 들어야 하는 이 강의 학생들은</a:t>
              </a:r>
              <a:endPara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어떻게 평가 했을까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57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838200" y="1825625"/>
            <a:ext cx="10515600" cy="4749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학생들이 만든         응용 프로그램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학생들의 수강신청 고민과 시간을 줄여줄 프로그램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50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Naming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55"/>
          <a:stretch/>
        </p:blipFill>
        <p:spPr>
          <a:xfrm>
            <a:off x="2866830" y="1733716"/>
            <a:ext cx="889367" cy="536826"/>
          </a:xfrm>
        </p:spPr>
      </p:pic>
      <p:grpSp>
        <p:nvGrpSpPr>
          <p:cNvPr id="9" name="그룹 8"/>
          <p:cNvGrpSpPr/>
          <p:nvPr/>
        </p:nvGrpSpPr>
        <p:grpSpPr>
          <a:xfrm>
            <a:off x="3489820" y="1188720"/>
            <a:ext cx="5436066" cy="78018"/>
            <a:chOff x="3489820" y="1188720"/>
            <a:chExt cx="5436066" cy="78018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489820" y="1266738"/>
              <a:ext cx="54360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7863840" y="1188720"/>
              <a:ext cx="1062046" cy="780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97" y="3402153"/>
            <a:ext cx="4148582" cy="16728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2"/>
          <a:stretch/>
        </p:blipFill>
        <p:spPr>
          <a:xfrm>
            <a:off x="5830488" y="1717601"/>
            <a:ext cx="531023" cy="564894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>
            <a:off x="5564977" y="2588960"/>
            <a:ext cx="531023" cy="674915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6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50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Differentiation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89820" y="1188720"/>
            <a:ext cx="5436066" cy="78018"/>
            <a:chOff x="3489820" y="1188720"/>
            <a:chExt cx="5436066" cy="78018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489820" y="1266738"/>
              <a:ext cx="54360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7863840" y="1188720"/>
              <a:ext cx="1062046" cy="780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</a:t>
            </a:r>
            <a:r>
              <a:rPr lang="en-US" altLang="ko-KR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Everytime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프로그램과 앱은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400" b="1" u="sng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과목명과 </a:t>
            </a:r>
            <a:r>
              <a:rPr lang="ko-KR" altLang="en-US" sz="2400" b="1" u="sng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교수명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통한 검색 밖에 되지 않는 상황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＂ 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수강타임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＂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b="1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교수명</a:t>
            </a:r>
            <a:r>
              <a:rPr lang="en-US" altLang="ko-KR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강의명</a:t>
            </a:r>
            <a:r>
              <a:rPr lang="en-US" altLang="ko-KR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총점</a:t>
            </a:r>
            <a:r>
              <a:rPr lang="en-US" altLang="ko-KR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  <a:r>
              <a:rPr lang="en-US" altLang="ko-KR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팀플</a:t>
            </a:r>
            <a:r>
              <a:rPr lang="en-US" altLang="ko-KR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학점</a:t>
            </a:r>
            <a:r>
              <a:rPr lang="en-US" altLang="ko-KR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출결</a:t>
            </a:r>
            <a:r>
              <a:rPr lang="en-US" altLang="ko-KR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시험</a:t>
            </a:r>
            <a:r>
              <a:rPr lang="en-US" altLang="ko-KR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en-US" altLang="ko-KR" sz="2400" b="1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Everytime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강의평을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작성할 때 쓰는 익숙한 필터들을 사용해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원하는 강의를 쏙쏙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 marL="0" indent="0" algn="ctr">
              <a:buNone/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검색할 수 있다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9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2" y="1344756"/>
            <a:ext cx="10707028" cy="50829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50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89820" y="1188720"/>
            <a:ext cx="5436066" cy="78018"/>
            <a:chOff x="3489820" y="1188720"/>
            <a:chExt cx="5436066" cy="78018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489820" y="1266738"/>
              <a:ext cx="54360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7863840" y="1188720"/>
              <a:ext cx="1062046" cy="780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801060" y="4782851"/>
            <a:ext cx="75353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84745" y="1953982"/>
            <a:ext cx="75353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06666" y="1866437"/>
            <a:ext cx="75353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2401" y="2253677"/>
            <a:ext cx="971247" cy="2899922"/>
            <a:chOff x="882501" y="2262469"/>
            <a:chExt cx="971247" cy="2899922"/>
          </a:xfrm>
        </p:grpSpPr>
        <p:sp>
          <p:nvSpPr>
            <p:cNvPr id="10" name="TextBox 9"/>
            <p:cNvSpPr txBox="1"/>
            <p:nvPr/>
          </p:nvSpPr>
          <p:spPr>
            <a:xfrm>
              <a:off x="882501" y="3420043"/>
              <a:ext cx="75353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①</a:t>
              </a:r>
              <a:endPara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왼쪽 대괄호 30"/>
            <p:cNvSpPr/>
            <p:nvPr/>
          </p:nvSpPr>
          <p:spPr>
            <a:xfrm>
              <a:off x="1636034" y="2262469"/>
              <a:ext cx="217714" cy="2899922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83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50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Source: Client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89820" y="1188720"/>
            <a:ext cx="5436066" cy="78018"/>
            <a:chOff x="3489820" y="1188720"/>
            <a:chExt cx="5436066" cy="78018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489820" y="1266738"/>
              <a:ext cx="54360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7863840" y="1188720"/>
              <a:ext cx="1062046" cy="780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01"/>
          <a:stretch/>
        </p:blipFill>
        <p:spPr>
          <a:xfrm>
            <a:off x="2283963" y="1975561"/>
            <a:ext cx="7624073" cy="3738271"/>
          </a:xfrm>
        </p:spPr>
      </p:pic>
    </p:spTree>
    <p:extLst>
      <p:ext uri="{BB962C8B-B14F-4D97-AF65-F5344CB8AC3E}">
        <p14:creationId xmlns:p14="http://schemas.microsoft.com/office/powerpoint/2010/main" val="17493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50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Source: Host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89820" y="1188720"/>
            <a:ext cx="5436066" cy="78018"/>
            <a:chOff x="3489820" y="1188720"/>
            <a:chExt cx="5436066" cy="78018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489820" y="1266738"/>
              <a:ext cx="54360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7863840" y="1188720"/>
              <a:ext cx="1062046" cy="780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"/>
          <a:stretch/>
        </p:blipFill>
        <p:spPr>
          <a:xfrm>
            <a:off x="962757" y="1428646"/>
            <a:ext cx="10266485" cy="1026555"/>
          </a:xfr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58" y="2561883"/>
            <a:ext cx="10266484" cy="1543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57" y="4211821"/>
            <a:ext cx="10266485" cy="2386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32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50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Source: </a:t>
            </a:r>
            <a:r>
              <a:rPr lang="en-US" altLang="ko-KR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json_reader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89820" y="1188720"/>
            <a:ext cx="5436066" cy="78018"/>
            <a:chOff x="3489820" y="1188720"/>
            <a:chExt cx="5436066" cy="78018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489820" y="1266738"/>
              <a:ext cx="54360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7863840" y="1188720"/>
              <a:ext cx="1062046" cy="780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" t="444" b="-1"/>
          <a:stretch/>
        </p:blipFill>
        <p:spPr>
          <a:xfrm>
            <a:off x="328370" y="1428646"/>
            <a:ext cx="11535259" cy="5249092"/>
          </a:xfrm>
        </p:spPr>
      </p:pic>
    </p:spTree>
    <p:extLst>
      <p:ext uri="{BB962C8B-B14F-4D97-AF65-F5344CB8AC3E}">
        <p14:creationId xmlns:p14="http://schemas.microsoft.com/office/powerpoint/2010/main" val="14139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" r="-1"/>
          <a:stretch/>
        </p:blipFill>
        <p:spPr>
          <a:xfrm>
            <a:off x="1261532" y="1849219"/>
            <a:ext cx="9930093" cy="638264"/>
          </a:xfr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50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Source:everytime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89820" y="1188720"/>
            <a:ext cx="5436066" cy="78018"/>
            <a:chOff x="3489820" y="1188720"/>
            <a:chExt cx="5436066" cy="78018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489820" y="1266738"/>
              <a:ext cx="54360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7863840" y="1188720"/>
              <a:ext cx="1062046" cy="780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" t="-1" r="-671" b="72647"/>
          <a:stretch/>
        </p:blipFill>
        <p:spPr>
          <a:xfrm>
            <a:off x="663784" y="2779263"/>
            <a:ext cx="11088136" cy="1712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" r="-5843" b="47591"/>
          <a:stretch/>
        </p:blipFill>
        <p:spPr>
          <a:xfrm>
            <a:off x="1252166" y="4783850"/>
            <a:ext cx="9911373" cy="1613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82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186</Words>
  <Application>Microsoft Office PowerPoint</Application>
  <PresentationFormat>와이드스크린</PresentationFormat>
  <Paragraphs>51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12롯데마트행복Bold</vt:lpstr>
      <vt:lpstr>나눔스퀘어 Bold</vt:lpstr>
      <vt:lpstr>나눔스퀘어</vt:lpstr>
      <vt:lpstr>Office 테마</vt:lpstr>
      <vt:lpstr>도와줘! 수강타임</vt:lpstr>
      <vt:lpstr>Concept</vt:lpstr>
      <vt:lpstr>Naming</vt:lpstr>
      <vt:lpstr>Differentiation</vt:lpstr>
      <vt:lpstr>Function</vt:lpstr>
      <vt:lpstr>Source: Client</vt:lpstr>
      <vt:lpstr>Source: Host</vt:lpstr>
      <vt:lpstr>Source: json_reader</vt:lpstr>
      <vt:lpstr>Source:everytime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R H</dc:creator>
  <cp:lastModifiedBy>Windows 사용자</cp:lastModifiedBy>
  <cp:revision>23</cp:revision>
  <dcterms:created xsi:type="dcterms:W3CDTF">2019-06-11T09:50:04Z</dcterms:created>
  <dcterms:modified xsi:type="dcterms:W3CDTF">2019-06-12T14:36:35Z</dcterms:modified>
</cp:coreProperties>
</file>