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02" r:id="rId2"/>
    <p:sldId id="305" r:id="rId3"/>
    <p:sldId id="303" r:id="rId4"/>
    <p:sldId id="309" r:id="rId5"/>
    <p:sldId id="304" r:id="rId6"/>
    <p:sldId id="310" r:id="rId7"/>
    <p:sldId id="306" r:id="rId8"/>
    <p:sldId id="316" r:id="rId9"/>
    <p:sldId id="321" r:id="rId10"/>
    <p:sldId id="320" r:id="rId11"/>
    <p:sldId id="317" r:id="rId12"/>
    <p:sldId id="318" r:id="rId13"/>
    <p:sldId id="319" r:id="rId14"/>
    <p:sldId id="323" r:id="rId15"/>
    <p:sldId id="322" r:id="rId16"/>
    <p:sldId id="313" r:id="rId17"/>
    <p:sldId id="324" r:id="rId18"/>
    <p:sldId id="325" r:id="rId19"/>
    <p:sldId id="326" r:id="rId20"/>
    <p:sldId id="327" r:id="rId2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F3A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01" autoAdjust="0"/>
  </p:normalViewPr>
  <p:slideViewPr>
    <p:cSldViewPr>
      <p:cViewPr>
        <p:scale>
          <a:sx n="150" d="100"/>
          <a:sy n="150" d="100"/>
        </p:scale>
        <p:origin x="456" y="-14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38FFE-0A06-4C45-AD51-E79E28EA50A7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686EE-BA29-4A18-B44A-5D5A7D3FF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79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 hasCustomPrompt="1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dirty="0"/>
              <a:t>건축 연구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92836"/>
            <a:ext cx="8229600" cy="10668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79448"/>
            <a:ext cx="8229600" cy="4895088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2EF9-7526-4F8C-98DA-FB791791AF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597903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79448"/>
            <a:ext cx="8229600" cy="48950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59D2EF9-7526-4F8C-98DA-FB791791AF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자료 구조 설계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Sep.10</a:t>
            </a:r>
            <a:r>
              <a:rPr lang="en-US" altLang="ko-KR" baseline="30000" dirty="0">
                <a:latin typeface="Arial" pitchFamily="34" charset="0"/>
                <a:cs typeface="Arial" pitchFamily="34" charset="0"/>
              </a:rPr>
              <a:t>th</a:t>
            </a:r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.2018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20141049 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김현수</a:t>
            </a:r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63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09D29-F751-4107-AE7F-AC7B562C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해결 방법 </a:t>
            </a:r>
            <a:r>
              <a:rPr lang="en-US" altLang="ko-KR"/>
              <a:t>– 1</a:t>
            </a:r>
            <a:endParaRPr lang="ko-KR" altLang="en-US" dirty="0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B7A79661-896B-4AAA-A59C-75484A3B0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6E99A9-8145-4726-8832-55A831BDB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92896"/>
            <a:ext cx="8229600" cy="35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9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76B174C-7CC3-455E-9E55-8DEB494A62A6}"/>
              </a:ext>
            </a:extLst>
          </p:cNvPr>
          <p:cNvCxnSpPr>
            <a:cxnSpLocks/>
          </p:cNvCxnSpPr>
          <p:nvPr/>
        </p:nvCxnSpPr>
        <p:spPr>
          <a:xfrm>
            <a:off x="1979712" y="4941168"/>
            <a:ext cx="58326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FA28256-05FC-4CAC-8A97-93975C6F6561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1979712" y="2708920"/>
            <a:ext cx="58326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AD709D29-F751-4107-AE7F-AC7B562C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 </a:t>
            </a:r>
            <a:r>
              <a:rPr lang="en-US" altLang="ko-KR" dirty="0"/>
              <a:t>– 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7002969-DC2E-4E2B-8F56-DFCE7E386661}"/>
              </a:ext>
            </a:extLst>
          </p:cNvPr>
          <p:cNvSpPr/>
          <p:nvPr/>
        </p:nvSpPr>
        <p:spPr>
          <a:xfrm>
            <a:off x="2915816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50937AA-70C2-4CBC-B2D2-2E37829A6AA7}"/>
              </a:ext>
            </a:extLst>
          </p:cNvPr>
          <p:cNvSpPr/>
          <p:nvPr/>
        </p:nvSpPr>
        <p:spPr>
          <a:xfrm>
            <a:off x="4139952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6D34DC5-FF25-4C73-A8EB-797280FFB955}"/>
              </a:ext>
            </a:extLst>
          </p:cNvPr>
          <p:cNvSpPr/>
          <p:nvPr/>
        </p:nvSpPr>
        <p:spPr>
          <a:xfrm>
            <a:off x="5364088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4D095A-9A6B-4B88-B644-39596B75D92C}"/>
              </a:ext>
            </a:extLst>
          </p:cNvPr>
          <p:cNvSpPr/>
          <p:nvPr/>
        </p:nvSpPr>
        <p:spPr>
          <a:xfrm>
            <a:off x="6588224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34E469-DB12-4919-B975-E1BB2E4A4F85}"/>
              </a:ext>
            </a:extLst>
          </p:cNvPr>
          <p:cNvSpPr/>
          <p:nvPr/>
        </p:nvSpPr>
        <p:spPr>
          <a:xfrm>
            <a:off x="7812360" y="255441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2005D5C-EFEF-4CED-A155-BFE66F0CC779}"/>
              </a:ext>
            </a:extLst>
          </p:cNvPr>
          <p:cNvSpPr/>
          <p:nvPr/>
        </p:nvSpPr>
        <p:spPr>
          <a:xfrm>
            <a:off x="1691680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EF19253-751F-413D-B887-8571465C4DF1}"/>
              </a:ext>
            </a:extLst>
          </p:cNvPr>
          <p:cNvSpPr/>
          <p:nvPr/>
        </p:nvSpPr>
        <p:spPr>
          <a:xfrm>
            <a:off x="1691680" y="4796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E43456D-1B86-4792-97A6-C49BA546AC8F}"/>
              </a:ext>
            </a:extLst>
          </p:cNvPr>
          <p:cNvSpPr/>
          <p:nvPr/>
        </p:nvSpPr>
        <p:spPr>
          <a:xfrm>
            <a:off x="2915816" y="4796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36216FC-22D7-431A-889C-EA3C1752207E}"/>
              </a:ext>
            </a:extLst>
          </p:cNvPr>
          <p:cNvSpPr/>
          <p:nvPr/>
        </p:nvSpPr>
        <p:spPr>
          <a:xfrm>
            <a:off x="4139952" y="478645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3B60CD9-DB4C-4040-956F-0E134DF63C5F}"/>
              </a:ext>
            </a:extLst>
          </p:cNvPr>
          <p:cNvSpPr/>
          <p:nvPr/>
        </p:nvSpPr>
        <p:spPr>
          <a:xfrm>
            <a:off x="6588224" y="4796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9447E16-4EC4-4C16-A21F-146E1B6F588B}"/>
              </a:ext>
            </a:extLst>
          </p:cNvPr>
          <p:cNvSpPr/>
          <p:nvPr/>
        </p:nvSpPr>
        <p:spPr>
          <a:xfrm>
            <a:off x="7812360" y="4796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CCEFCE9-0F43-485F-940B-02A9965C6677}"/>
              </a:ext>
            </a:extLst>
          </p:cNvPr>
          <p:cNvSpPr/>
          <p:nvPr/>
        </p:nvSpPr>
        <p:spPr>
          <a:xfrm>
            <a:off x="5364088" y="4796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7C5ED4-6BA7-436F-AE03-BFE4708B3D0A}"/>
              </a:ext>
            </a:extLst>
          </p:cNvPr>
          <p:cNvSpPr txBox="1"/>
          <p:nvPr/>
        </p:nvSpPr>
        <p:spPr>
          <a:xfrm>
            <a:off x="2884143" y="19363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8D9D3C-B7B1-4CFA-893B-9F83D1611A72}"/>
              </a:ext>
            </a:extLst>
          </p:cNvPr>
          <p:cNvSpPr txBox="1"/>
          <p:nvPr/>
        </p:nvSpPr>
        <p:spPr>
          <a:xfrm>
            <a:off x="6556551" y="1936368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    Sum of edge: 4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EB5309-A535-4DAE-93D3-EDCF96FB8C80}"/>
              </a:ext>
            </a:extLst>
          </p:cNvPr>
          <p:cNvSpPr txBox="1"/>
          <p:nvPr/>
        </p:nvSpPr>
        <p:spPr>
          <a:xfrm>
            <a:off x="2884143" y="41618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26009-1CE2-42AB-9175-16C31517FB61}"/>
              </a:ext>
            </a:extLst>
          </p:cNvPr>
          <p:cNvSpPr txBox="1"/>
          <p:nvPr/>
        </p:nvSpPr>
        <p:spPr>
          <a:xfrm>
            <a:off x="6556551" y="4161823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    Sum of edge: 24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7F116D7-7139-4D71-898A-F4E2821FEA7C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3235521" y="2121034"/>
            <a:ext cx="3321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A8AE24E-2378-4CD2-846D-9E055F91FB0B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3235521" y="4346489"/>
            <a:ext cx="3321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8D25EE-2D98-4D59-A563-0D3B79C2526C}"/>
              </a:ext>
            </a:extLst>
          </p:cNvPr>
          <p:cNvSpPr txBox="1"/>
          <p:nvPr/>
        </p:nvSpPr>
        <p:spPr>
          <a:xfrm>
            <a:off x="899592" y="5877056"/>
            <a:ext cx="779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각 역</a:t>
            </a:r>
            <a:r>
              <a:rPr lang="en-US" altLang="ko-KR" dirty="0"/>
              <a:t>(</a:t>
            </a:r>
            <a:r>
              <a:rPr lang="ko-KR" altLang="en-US" dirty="0"/>
              <a:t>노드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인접 지역 유동인구</a:t>
            </a:r>
            <a:r>
              <a:rPr lang="en-US" altLang="ko-KR" dirty="0"/>
              <a:t>(Weight)</a:t>
            </a:r>
            <a:r>
              <a:rPr lang="ko-KR" altLang="en-US" dirty="0"/>
              <a:t>는 전철 내 자리를 예측할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0" name="그래픽 49" descr="그룹">
            <a:extLst>
              <a:ext uri="{FF2B5EF4-FFF2-40B4-BE49-F238E27FC236}">
                <a16:creationId xmlns:a16="http://schemas.microsoft.com/office/drawing/2014/main" id="{2439B18A-0A73-443C-9270-7C26A519F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0670" y="2766965"/>
            <a:ext cx="914400" cy="914400"/>
          </a:xfrm>
          <a:prstGeom prst="rect">
            <a:avLst/>
          </a:prstGeom>
        </p:spPr>
      </p:pic>
      <p:pic>
        <p:nvPicPr>
          <p:cNvPr id="51" name="그래픽 50" descr="그룹">
            <a:extLst>
              <a:ext uri="{FF2B5EF4-FFF2-40B4-BE49-F238E27FC236}">
                <a16:creationId xmlns:a16="http://schemas.microsoft.com/office/drawing/2014/main" id="{24E07EB4-4FEF-4FC7-A5F9-9A89CDE8B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6017" y="2807053"/>
            <a:ext cx="914400" cy="914400"/>
          </a:xfrm>
          <a:prstGeom prst="rect">
            <a:avLst/>
          </a:prstGeom>
        </p:spPr>
      </p:pic>
      <p:pic>
        <p:nvPicPr>
          <p:cNvPr id="52" name="그래픽 51" descr="그룹">
            <a:extLst>
              <a:ext uri="{FF2B5EF4-FFF2-40B4-BE49-F238E27FC236}">
                <a16:creationId xmlns:a16="http://schemas.microsoft.com/office/drawing/2014/main" id="{6F292529-61EB-409B-8D7F-8E0076E932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53344" y="2872618"/>
            <a:ext cx="914400" cy="914400"/>
          </a:xfrm>
          <a:prstGeom prst="rect">
            <a:avLst/>
          </a:prstGeom>
        </p:spPr>
      </p:pic>
      <p:pic>
        <p:nvPicPr>
          <p:cNvPr id="53" name="그래픽 52" descr="그룹">
            <a:extLst>
              <a:ext uri="{FF2B5EF4-FFF2-40B4-BE49-F238E27FC236}">
                <a16:creationId xmlns:a16="http://schemas.microsoft.com/office/drawing/2014/main" id="{DD95F68A-285E-4EFE-A14F-677CA0579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7023" y="2715395"/>
            <a:ext cx="914400" cy="914400"/>
          </a:xfrm>
          <a:prstGeom prst="rect">
            <a:avLst/>
          </a:prstGeom>
        </p:spPr>
      </p:pic>
      <p:pic>
        <p:nvPicPr>
          <p:cNvPr id="54" name="그래픽 53" descr="그룹">
            <a:extLst>
              <a:ext uri="{FF2B5EF4-FFF2-40B4-BE49-F238E27FC236}">
                <a16:creationId xmlns:a16="http://schemas.microsoft.com/office/drawing/2014/main" id="{84FB8FA8-558B-4F4F-AE97-2F47864D4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2370" y="2755483"/>
            <a:ext cx="914400" cy="914400"/>
          </a:xfrm>
          <a:prstGeom prst="rect">
            <a:avLst/>
          </a:prstGeom>
        </p:spPr>
      </p:pic>
      <p:pic>
        <p:nvPicPr>
          <p:cNvPr id="55" name="그래픽 54" descr="그룹">
            <a:extLst>
              <a:ext uri="{FF2B5EF4-FFF2-40B4-BE49-F238E27FC236}">
                <a16:creationId xmlns:a16="http://schemas.microsoft.com/office/drawing/2014/main" id="{79C90474-1C8B-461F-83B7-065ED01435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29697" y="2821048"/>
            <a:ext cx="914400" cy="914400"/>
          </a:xfrm>
          <a:prstGeom prst="rect">
            <a:avLst/>
          </a:prstGeom>
        </p:spPr>
      </p:pic>
      <p:pic>
        <p:nvPicPr>
          <p:cNvPr id="56" name="그래픽 55" descr="그룹">
            <a:extLst>
              <a:ext uri="{FF2B5EF4-FFF2-40B4-BE49-F238E27FC236}">
                <a16:creationId xmlns:a16="http://schemas.microsoft.com/office/drawing/2014/main" id="{AC89CE27-DA8D-4E93-B673-BEA9AC53D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6083" y="4875672"/>
            <a:ext cx="914400" cy="914400"/>
          </a:xfrm>
          <a:prstGeom prst="rect">
            <a:avLst/>
          </a:prstGeom>
        </p:spPr>
      </p:pic>
      <p:pic>
        <p:nvPicPr>
          <p:cNvPr id="57" name="그래픽 56" descr="그룹">
            <a:extLst>
              <a:ext uri="{FF2B5EF4-FFF2-40B4-BE49-F238E27FC236}">
                <a16:creationId xmlns:a16="http://schemas.microsoft.com/office/drawing/2014/main" id="{BA8BCB61-26F0-4425-8EF8-3917C6AEA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1430" y="4915760"/>
            <a:ext cx="914400" cy="914400"/>
          </a:xfrm>
          <a:prstGeom prst="rect">
            <a:avLst/>
          </a:prstGeom>
        </p:spPr>
      </p:pic>
      <p:pic>
        <p:nvPicPr>
          <p:cNvPr id="58" name="그래픽 57" descr="그룹">
            <a:extLst>
              <a:ext uri="{FF2B5EF4-FFF2-40B4-BE49-F238E27FC236}">
                <a16:creationId xmlns:a16="http://schemas.microsoft.com/office/drawing/2014/main" id="{D3FB48FB-9E01-464B-ABDD-224EE6DF19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78757" y="4981325"/>
            <a:ext cx="914400" cy="914400"/>
          </a:xfrm>
          <a:prstGeom prst="rect">
            <a:avLst/>
          </a:prstGeom>
        </p:spPr>
      </p:pic>
      <p:pic>
        <p:nvPicPr>
          <p:cNvPr id="59" name="그래픽 58" descr="그룹">
            <a:extLst>
              <a:ext uri="{FF2B5EF4-FFF2-40B4-BE49-F238E27FC236}">
                <a16:creationId xmlns:a16="http://schemas.microsoft.com/office/drawing/2014/main" id="{D54EBDCF-F942-46D3-9BC5-2266A9E32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1678" y="4875672"/>
            <a:ext cx="914400" cy="914400"/>
          </a:xfrm>
          <a:prstGeom prst="rect">
            <a:avLst/>
          </a:prstGeom>
        </p:spPr>
      </p:pic>
      <p:pic>
        <p:nvPicPr>
          <p:cNvPr id="60" name="그래픽 59" descr="그룹">
            <a:extLst>
              <a:ext uri="{FF2B5EF4-FFF2-40B4-BE49-F238E27FC236}">
                <a16:creationId xmlns:a16="http://schemas.microsoft.com/office/drawing/2014/main" id="{C3D08B10-C9DA-4594-BAEA-90C69A34B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7025" y="4915760"/>
            <a:ext cx="914400" cy="914400"/>
          </a:xfrm>
          <a:prstGeom prst="rect">
            <a:avLst/>
          </a:prstGeom>
        </p:spPr>
      </p:pic>
      <p:pic>
        <p:nvPicPr>
          <p:cNvPr id="61" name="그래픽 60" descr="그룹">
            <a:extLst>
              <a:ext uri="{FF2B5EF4-FFF2-40B4-BE49-F238E27FC236}">
                <a16:creationId xmlns:a16="http://schemas.microsoft.com/office/drawing/2014/main" id="{8475C2CD-2918-4541-ABE7-BD2A063DBD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54352" y="4981325"/>
            <a:ext cx="914400" cy="914400"/>
          </a:xfrm>
          <a:prstGeom prst="rect">
            <a:avLst/>
          </a:prstGeom>
        </p:spPr>
      </p:pic>
      <p:pic>
        <p:nvPicPr>
          <p:cNvPr id="63" name="그래픽 62" descr="남자와 여자">
            <a:extLst>
              <a:ext uri="{FF2B5EF4-FFF2-40B4-BE49-F238E27FC236}">
                <a16:creationId xmlns:a16="http://schemas.microsoft.com/office/drawing/2014/main" id="{6839A43F-1919-4B35-A379-5D892B2B0E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58056" y="2877891"/>
            <a:ext cx="603552" cy="603552"/>
          </a:xfrm>
          <a:prstGeom prst="rect">
            <a:avLst/>
          </a:prstGeom>
        </p:spPr>
      </p:pic>
      <p:pic>
        <p:nvPicPr>
          <p:cNvPr id="64" name="그래픽 63" descr="남자와 여자">
            <a:extLst>
              <a:ext uri="{FF2B5EF4-FFF2-40B4-BE49-F238E27FC236}">
                <a16:creationId xmlns:a16="http://schemas.microsoft.com/office/drawing/2014/main" id="{5D1356EA-8402-44C9-B9F7-B5F2B051C6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93392" y="2918432"/>
            <a:ext cx="603552" cy="603552"/>
          </a:xfrm>
          <a:prstGeom prst="rect">
            <a:avLst/>
          </a:prstGeom>
        </p:spPr>
      </p:pic>
      <p:pic>
        <p:nvPicPr>
          <p:cNvPr id="65" name="그래픽 64" descr="남자와 여자">
            <a:extLst>
              <a:ext uri="{FF2B5EF4-FFF2-40B4-BE49-F238E27FC236}">
                <a16:creationId xmlns:a16="http://schemas.microsoft.com/office/drawing/2014/main" id="{734724EC-4597-45C1-A071-85A7E1EF4D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87025" y="2931139"/>
            <a:ext cx="603552" cy="603552"/>
          </a:xfrm>
          <a:prstGeom prst="rect">
            <a:avLst/>
          </a:prstGeom>
        </p:spPr>
      </p:pic>
      <p:pic>
        <p:nvPicPr>
          <p:cNvPr id="66" name="그래픽 65" descr="남자와 여자">
            <a:extLst>
              <a:ext uri="{FF2B5EF4-FFF2-40B4-BE49-F238E27FC236}">
                <a16:creationId xmlns:a16="http://schemas.microsoft.com/office/drawing/2014/main" id="{A4FAA5CE-E6DC-471C-A377-E40F259378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60919" y="2995030"/>
            <a:ext cx="603552" cy="603552"/>
          </a:xfrm>
          <a:prstGeom prst="rect">
            <a:avLst/>
          </a:prstGeom>
        </p:spPr>
      </p:pic>
      <p:pic>
        <p:nvPicPr>
          <p:cNvPr id="67" name="그래픽 66" descr="남자와 여자">
            <a:extLst>
              <a:ext uri="{FF2B5EF4-FFF2-40B4-BE49-F238E27FC236}">
                <a16:creationId xmlns:a16="http://schemas.microsoft.com/office/drawing/2014/main" id="{9B8B1756-4561-46EA-AA33-4C9269007E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60919" y="5048973"/>
            <a:ext cx="603552" cy="603552"/>
          </a:xfrm>
          <a:prstGeom prst="rect">
            <a:avLst/>
          </a:prstGeom>
        </p:spPr>
      </p:pic>
      <p:pic>
        <p:nvPicPr>
          <p:cNvPr id="68" name="그래픽 67" descr="남자와 여자">
            <a:extLst>
              <a:ext uri="{FF2B5EF4-FFF2-40B4-BE49-F238E27FC236}">
                <a16:creationId xmlns:a16="http://schemas.microsoft.com/office/drawing/2014/main" id="{2BB4AD8C-C9DC-48F7-A007-179682CD24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85121" y="4998450"/>
            <a:ext cx="603552" cy="603552"/>
          </a:xfrm>
          <a:prstGeom prst="rect">
            <a:avLst/>
          </a:prstGeom>
        </p:spPr>
      </p:pic>
      <p:pic>
        <p:nvPicPr>
          <p:cNvPr id="69" name="그래픽 68" descr="남자와 여자">
            <a:extLst>
              <a:ext uri="{FF2B5EF4-FFF2-40B4-BE49-F238E27FC236}">
                <a16:creationId xmlns:a16="http://schemas.microsoft.com/office/drawing/2014/main" id="{15B585E1-DB86-418F-8944-F8B1E17200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90729" y="5006665"/>
            <a:ext cx="603552" cy="603552"/>
          </a:xfrm>
          <a:prstGeom prst="rect">
            <a:avLst/>
          </a:prstGeom>
        </p:spPr>
      </p:pic>
      <p:pic>
        <p:nvPicPr>
          <p:cNvPr id="70" name="그래픽 69" descr="남자와 여자">
            <a:extLst>
              <a:ext uri="{FF2B5EF4-FFF2-40B4-BE49-F238E27FC236}">
                <a16:creationId xmlns:a16="http://schemas.microsoft.com/office/drawing/2014/main" id="{6FEB4335-F86F-4CC5-BD33-374F0983DB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0042" y="5071184"/>
            <a:ext cx="603552" cy="60355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02DFA9F5-7BC7-4824-8447-78B0A9D31746}"/>
              </a:ext>
            </a:extLst>
          </p:cNvPr>
          <p:cNvSpPr txBox="1"/>
          <p:nvPr/>
        </p:nvSpPr>
        <p:spPr>
          <a:xfrm>
            <a:off x="755575" y="1659636"/>
            <a:ext cx="1596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</a:rPr>
              <a:t>A → B</a:t>
            </a:r>
            <a:endParaRPr lang="ko-KR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56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76B174C-7CC3-455E-9E55-8DEB494A62A6}"/>
              </a:ext>
            </a:extLst>
          </p:cNvPr>
          <p:cNvCxnSpPr>
            <a:cxnSpLocks/>
          </p:cNvCxnSpPr>
          <p:nvPr/>
        </p:nvCxnSpPr>
        <p:spPr>
          <a:xfrm>
            <a:off x="1979712" y="4941168"/>
            <a:ext cx="58326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FA28256-05FC-4CAC-8A97-93975C6F6561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1979712" y="2708920"/>
            <a:ext cx="58326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AD709D29-F751-4107-AE7F-AC7B562C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 </a:t>
            </a:r>
            <a:r>
              <a:rPr lang="en-US" altLang="ko-KR" dirty="0"/>
              <a:t>– 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7002969-DC2E-4E2B-8F56-DFCE7E386661}"/>
              </a:ext>
            </a:extLst>
          </p:cNvPr>
          <p:cNvSpPr/>
          <p:nvPr/>
        </p:nvSpPr>
        <p:spPr>
          <a:xfrm>
            <a:off x="2915816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50937AA-70C2-4CBC-B2D2-2E37829A6AA7}"/>
              </a:ext>
            </a:extLst>
          </p:cNvPr>
          <p:cNvSpPr/>
          <p:nvPr/>
        </p:nvSpPr>
        <p:spPr>
          <a:xfrm>
            <a:off x="4139952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6D34DC5-FF25-4C73-A8EB-797280FFB955}"/>
              </a:ext>
            </a:extLst>
          </p:cNvPr>
          <p:cNvSpPr/>
          <p:nvPr/>
        </p:nvSpPr>
        <p:spPr>
          <a:xfrm>
            <a:off x="5364088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4D095A-9A6B-4B88-B644-39596B75D92C}"/>
              </a:ext>
            </a:extLst>
          </p:cNvPr>
          <p:cNvSpPr/>
          <p:nvPr/>
        </p:nvSpPr>
        <p:spPr>
          <a:xfrm>
            <a:off x="6588224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34E469-DB12-4919-B975-E1BB2E4A4F85}"/>
              </a:ext>
            </a:extLst>
          </p:cNvPr>
          <p:cNvSpPr/>
          <p:nvPr/>
        </p:nvSpPr>
        <p:spPr>
          <a:xfrm>
            <a:off x="7812360" y="255441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2005D5C-EFEF-4CED-A155-BFE66F0CC779}"/>
              </a:ext>
            </a:extLst>
          </p:cNvPr>
          <p:cNvSpPr/>
          <p:nvPr/>
        </p:nvSpPr>
        <p:spPr>
          <a:xfrm>
            <a:off x="1691680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EF19253-751F-413D-B887-8571465C4DF1}"/>
              </a:ext>
            </a:extLst>
          </p:cNvPr>
          <p:cNvSpPr/>
          <p:nvPr/>
        </p:nvSpPr>
        <p:spPr>
          <a:xfrm>
            <a:off x="1691680" y="4796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E43456D-1B86-4792-97A6-C49BA546AC8F}"/>
              </a:ext>
            </a:extLst>
          </p:cNvPr>
          <p:cNvSpPr/>
          <p:nvPr/>
        </p:nvSpPr>
        <p:spPr>
          <a:xfrm>
            <a:off x="2915816" y="4796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36216FC-22D7-431A-889C-EA3C1752207E}"/>
              </a:ext>
            </a:extLst>
          </p:cNvPr>
          <p:cNvSpPr/>
          <p:nvPr/>
        </p:nvSpPr>
        <p:spPr>
          <a:xfrm>
            <a:off x="4139952" y="478645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3B60CD9-DB4C-4040-956F-0E134DF63C5F}"/>
              </a:ext>
            </a:extLst>
          </p:cNvPr>
          <p:cNvSpPr/>
          <p:nvPr/>
        </p:nvSpPr>
        <p:spPr>
          <a:xfrm>
            <a:off x="6588224" y="4796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9447E16-4EC4-4C16-A21F-146E1B6F588B}"/>
              </a:ext>
            </a:extLst>
          </p:cNvPr>
          <p:cNvSpPr/>
          <p:nvPr/>
        </p:nvSpPr>
        <p:spPr>
          <a:xfrm>
            <a:off x="7812360" y="4796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CCEFCE9-0F43-485F-940B-02A9965C6677}"/>
              </a:ext>
            </a:extLst>
          </p:cNvPr>
          <p:cNvSpPr/>
          <p:nvPr/>
        </p:nvSpPr>
        <p:spPr>
          <a:xfrm>
            <a:off x="5364088" y="4796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7C5ED4-6BA7-436F-AE03-BFE4708B3D0A}"/>
              </a:ext>
            </a:extLst>
          </p:cNvPr>
          <p:cNvSpPr txBox="1"/>
          <p:nvPr/>
        </p:nvSpPr>
        <p:spPr>
          <a:xfrm>
            <a:off x="2884143" y="19363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8D9D3C-B7B1-4CFA-893B-9F83D1611A72}"/>
              </a:ext>
            </a:extLst>
          </p:cNvPr>
          <p:cNvSpPr txBox="1"/>
          <p:nvPr/>
        </p:nvSpPr>
        <p:spPr>
          <a:xfrm>
            <a:off x="6556551" y="1936368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    Sum of edge: 4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EB5309-A535-4DAE-93D3-EDCF96FB8C80}"/>
              </a:ext>
            </a:extLst>
          </p:cNvPr>
          <p:cNvSpPr txBox="1"/>
          <p:nvPr/>
        </p:nvSpPr>
        <p:spPr>
          <a:xfrm>
            <a:off x="2884143" y="41618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26009-1CE2-42AB-9175-16C31517FB61}"/>
              </a:ext>
            </a:extLst>
          </p:cNvPr>
          <p:cNvSpPr txBox="1"/>
          <p:nvPr/>
        </p:nvSpPr>
        <p:spPr>
          <a:xfrm>
            <a:off x="6556551" y="4161823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    Sum of edge: 24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7F116D7-7139-4D71-898A-F4E2821FEA7C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3235521" y="2121034"/>
            <a:ext cx="3321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A8AE24E-2378-4CD2-846D-9E055F91FB0B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3235521" y="4346489"/>
            <a:ext cx="3321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8D25EE-2D98-4D59-A563-0D3B79C2526C}"/>
              </a:ext>
            </a:extLst>
          </p:cNvPr>
          <p:cNvSpPr txBox="1"/>
          <p:nvPr/>
        </p:nvSpPr>
        <p:spPr>
          <a:xfrm>
            <a:off x="899592" y="5877056"/>
            <a:ext cx="779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각 역</a:t>
            </a:r>
            <a:r>
              <a:rPr lang="en-US" altLang="ko-KR" dirty="0"/>
              <a:t>(</a:t>
            </a:r>
            <a:r>
              <a:rPr lang="ko-KR" altLang="en-US" dirty="0"/>
              <a:t>노드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인접 지역 유동인구</a:t>
            </a:r>
            <a:r>
              <a:rPr lang="en-US" altLang="ko-KR" dirty="0"/>
              <a:t>(Weight)</a:t>
            </a:r>
            <a:r>
              <a:rPr lang="ko-KR" altLang="en-US" dirty="0"/>
              <a:t>는 전철 내 자리를 예측할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2DFA9F5-7BC7-4824-8447-78B0A9D31746}"/>
              </a:ext>
            </a:extLst>
          </p:cNvPr>
          <p:cNvSpPr txBox="1"/>
          <p:nvPr/>
        </p:nvSpPr>
        <p:spPr>
          <a:xfrm>
            <a:off x="755575" y="1659636"/>
            <a:ext cx="1596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</a:rPr>
              <a:t>A → B</a:t>
            </a:r>
            <a:endParaRPr lang="ko-KR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F6480D-3AE5-412C-AC86-58C6BB84E6EC}"/>
              </a:ext>
            </a:extLst>
          </p:cNvPr>
          <p:cNvGrpSpPr/>
          <p:nvPr/>
        </p:nvGrpSpPr>
        <p:grpSpPr>
          <a:xfrm>
            <a:off x="1907704" y="2882168"/>
            <a:ext cx="1091042" cy="747628"/>
            <a:chOff x="1669996" y="2882167"/>
            <a:chExt cx="1488602" cy="1020053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BD0DEA67-A00D-42D6-A8D3-DD747DDCC78D}"/>
                </a:ext>
              </a:extLst>
            </p:cNvPr>
            <p:cNvSpPr/>
            <p:nvPr/>
          </p:nvSpPr>
          <p:spPr>
            <a:xfrm>
              <a:off x="1724512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E6FE96C-B4D4-4051-B7D1-FAB3453F4B87}"/>
                </a:ext>
              </a:extLst>
            </p:cNvPr>
            <p:cNvSpPr/>
            <p:nvPr/>
          </p:nvSpPr>
          <p:spPr>
            <a:xfrm>
              <a:off x="2805399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그래픽 49" descr="그룹">
              <a:extLst>
                <a:ext uri="{FF2B5EF4-FFF2-40B4-BE49-F238E27FC236}">
                  <a16:creationId xmlns:a16="http://schemas.microsoft.com/office/drawing/2014/main" id="{2439B18A-0A73-443C-9270-7C26A519F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68742" y="2882167"/>
              <a:ext cx="914400" cy="914400"/>
            </a:xfrm>
            <a:prstGeom prst="rect">
              <a:avLst/>
            </a:prstGeom>
          </p:spPr>
        </p:pic>
        <p:pic>
          <p:nvPicPr>
            <p:cNvPr id="51" name="그래픽 50" descr="그룹">
              <a:extLst>
                <a:ext uri="{FF2B5EF4-FFF2-40B4-BE49-F238E27FC236}">
                  <a16:creationId xmlns:a16="http://schemas.microsoft.com/office/drawing/2014/main" id="{24E07EB4-4FEF-4FC7-A5F9-9A89CDE8B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089" y="2922255"/>
              <a:ext cx="914400" cy="914400"/>
            </a:xfrm>
            <a:prstGeom prst="rect">
              <a:avLst/>
            </a:prstGeom>
          </p:spPr>
        </p:pic>
        <p:pic>
          <p:nvPicPr>
            <p:cNvPr id="52" name="그래픽 51" descr="그룹">
              <a:extLst>
                <a:ext uri="{FF2B5EF4-FFF2-40B4-BE49-F238E27FC236}">
                  <a16:creationId xmlns:a16="http://schemas.microsoft.com/office/drawing/2014/main" id="{6F292529-61EB-409B-8D7F-8E0076E93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01416" y="2987820"/>
              <a:ext cx="914400" cy="91440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358FAFE-D3FA-4052-917F-BE9963E1FFFB}"/>
                </a:ext>
              </a:extLst>
            </p:cNvPr>
            <p:cNvSpPr/>
            <p:nvPr/>
          </p:nvSpPr>
          <p:spPr>
            <a:xfrm>
              <a:off x="1669996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E851C47-C543-4739-862B-4458BAA20614}"/>
                </a:ext>
              </a:extLst>
            </p:cNvPr>
            <p:cNvSpPr/>
            <p:nvPr/>
          </p:nvSpPr>
          <p:spPr>
            <a:xfrm>
              <a:off x="2286666" y="3005641"/>
              <a:ext cx="234927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BBD9FCA-76B4-412B-B465-525EBCEC354E}"/>
                </a:ext>
              </a:extLst>
            </p:cNvPr>
            <p:cNvSpPr/>
            <p:nvPr/>
          </p:nvSpPr>
          <p:spPr>
            <a:xfrm>
              <a:off x="2909528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B7DAAD3-2469-4486-81CC-10156B664291}"/>
                </a:ext>
              </a:extLst>
            </p:cNvPr>
            <p:cNvSpPr/>
            <p:nvPr/>
          </p:nvSpPr>
          <p:spPr>
            <a:xfrm>
              <a:off x="2521594" y="3440821"/>
              <a:ext cx="387505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C7F53EA-BC18-4173-833A-EA62BF8CE2F9}"/>
                </a:ext>
              </a:extLst>
            </p:cNvPr>
            <p:cNvSpPr/>
            <p:nvPr/>
          </p:nvSpPr>
          <p:spPr>
            <a:xfrm>
              <a:off x="1919066" y="3440821"/>
              <a:ext cx="367601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7D76D85-A3D6-45A1-BB14-2FF920CB7AF3}"/>
                </a:ext>
              </a:extLst>
            </p:cNvPr>
            <p:cNvSpPr/>
            <p:nvPr/>
          </p:nvSpPr>
          <p:spPr>
            <a:xfrm>
              <a:off x="2521594" y="3005558"/>
              <a:ext cx="387505" cy="23603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B7ECEB2-499D-45FF-8584-A8E033A805BC}"/>
                </a:ext>
              </a:extLst>
            </p:cNvPr>
            <p:cNvSpPr/>
            <p:nvPr/>
          </p:nvSpPr>
          <p:spPr>
            <a:xfrm>
              <a:off x="1919066" y="3005558"/>
              <a:ext cx="367601" cy="239684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CBD31A9-EBA2-4255-83AC-FB8ADEE3DA14}"/>
                </a:ext>
              </a:extLst>
            </p:cNvPr>
            <p:cNvSpPr/>
            <p:nvPr/>
          </p:nvSpPr>
          <p:spPr>
            <a:xfrm>
              <a:off x="1763688" y="2943976"/>
              <a:ext cx="1314207" cy="6070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DD6C1888-2710-44E7-AC5E-3E9357A74BD5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540998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E354CF98-A91E-492C-A62D-24268E59F9B2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158654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E7B924C-9447-4A0B-9DFF-881F5C267E8E}"/>
                </a:ext>
              </a:extLst>
            </p:cNvPr>
            <p:cNvSpPr/>
            <p:nvPr/>
          </p:nvSpPr>
          <p:spPr>
            <a:xfrm>
              <a:off x="1669996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659154B3-70C7-40C2-ACF7-857EDCA18134}"/>
                </a:ext>
              </a:extLst>
            </p:cNvPr>
            <p:cNvSpPr/>
            <p:nvPr/>
          </p:nvSpPr>
          <p:spPr>
            <a:xfrm>
              <a:off x="2986914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11461D7-3ECF-480D-AC39-A34CF34D5A77}"/>
              </a:ext>
            </a:extLst>
          </p:cNvPr>
          <p:cNvGrpSpPr/>
          <p:nvPr/>
        </p:nvGrpSpPr>
        <p:grpSpPr>
          <a:xfrm>
            <a:off x="3169714" y="2882168"/>
            <a:ext cx="1091042" cy="747628"/>
            <a:chOff x="1669996" y="2882167"/>
            <a:chExt cx="1488602" cy="1020053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5E86C793-BFE2-4FFA-8698-7084FFF451CB}"/>
                </a:ext>
              </a:extLst>
            </p:cNvPr>
            <p:cNvSpPr/>
            <p:nvPr/>
          </p:nvSpPr>
          <p:spPr>
            <a:xfrm>
              <a:off x="1724512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A406CDE6-112C-4DA7-A7AF-A9E92833985A}"/>
                </a:ext>
              </a:extLst>
            </p:cNvPr>
            <p:cNvSpPr/>
            <p:nvPr/>
          </p:nvSpPr>
          <p:spPr>
            <a:xfrm>
              <a:off x="2805399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그래픽 91" descr="그룹">
              <a:extLst>
                <a:ext uri="{FF2B5EF4-FFF2-40B4-BE49-F238E27FC236}">
                  <a16:creationId xmlns:a16="http://schemas.microsoft.com/office/drawing/2014/main" id="{636FE56A-73BF-4050-BF27-195D885F6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68742" y="2882167"/>
              <a:ext cx="914400" cy="914400"/>
            </a:xfrm>
            <a:prstGeom prst="rect">
              <a:avLst/>
            </a:prstGeom>
          </p:spPr>
        </p:pic>
        <p:pic>
          <p:nvPicPr>
            <p:cNvPr id="93" name="그래픽 92" descr="그룹">
              <a:extLst>
                <a:ext uri="{FF2B5EF4-FFF2-40B4-BE49-F238E27FC236}">
                  <a16:creationId xmlns:a16="http://schemas.microsoft.com/office/drawing/2014/main" id="{0757395D-7420-444D-8960-F95F6E697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089" y="2922255"/>
              <a:ext cx="914400" cy="914400"/>
            </a:xfrm>
            <a:prstGeom prst="rect">
              <a:avLst/>
            </a:prstGeom>
          </p:spPr>
        </p:pic>
        <p:pic>
          <p:nvPicPr>
            <p:cNvPr id="94" name="그래픽 93" descr="그룹">
              <a:extLst>
                <a:ext uri="{FF2B5EF4-FFF2-40B4-BE49-F238E27FC236}">
                  <a16:creationId xmlns:a16="http://schemas.microsoft.com/office/drawing/2014/main" id="{2ABC3FF9-A10E-4A44-A599-0C12D70C6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01416" y="2987820"/>
              <a:ext cx="914400" cy="914400"/>
            </a:xfrm>
            <a:prstGeom prst="rect">
              <a:avLst/>
            </a:prstGeom>
          </p:spPr>
        </p:pic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A0C3801-A36B-4331-9BCD-074E884DDD7B}"/>
                </a:ext>
              </a:extLst>
            </p:cNvPr>
            <p:cNvSpPr/>
            <p:nvPr/>
          </p:nvSpPr>
          <p:spPr>
            <a:xfrm>
              <a:off x="1669996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B64AEF9-DE32-4406-966B-8FB8680F1F9D}"/>
                </a:ext>
              </a:extLst>
            </p:cNvPr>
            <p:cNvSpPr/>
            <p:nvPr/>
          </p:nvSpPr>
          <p:spPr>
            <a:xfrm>
              <a:off x="2286666" y="3005641"/>
              <a:ext cx="234927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9E605A8-D63B-4A58-9773-3EAFC898B9C0}"/>
                </a:ext>
              </a:extLst>
            </p:cNvPr>
            <p:cNvSpPr/>
            <p:nvPr/>
          </p:nvSpPr>
          <p:spPr>
            <a:xfrm>
              <a:off x="2909528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519BDC7-4706-4BF1-9BA1-4878479D75B4}"/>
                </a:ext>
              </a:extLst>
            </p:cNvPr>
            <p:cNvSpPr/>
            <p:nvPr/>
          </p:nvSpPr>
          <p:spPr>
            <a:xfrm>
              <a:off x="2521594" y="3440821"/>
              <a:ext cx="387505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96B61FC-7FAC-419A-B40F-1324AB27BA75}"/>
                </a:ext>
              </a:extLst>
            </p:cNvPr>
            <p:cNvSpPr/>
            <p:nvPr/>
          </p:nvSpPr>
          <p:spPr>
            <a:xfrm>
              <a:off x="1919066" y="3440821"/>
              <a:ext cx="367601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AC27C871-97B8-4A19-8CAD-D9421CDD30C9}"/>
                </a:ext>
              </a:extLst>
            </p:cNvPr>
            <p:cNvSpPr/>
            <p:nvPr/>
          </p:nvSpPr>
          <p:spPr>
            <a:xfrm>
              <a:off x="2521594" y="3005558"/>
              <a:ext cx="387505" cy="23603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EDDC384-39F3-4E79-94E9-A275B5F83FCE}"/>
                </a:ext>
              </a:extLst>
            </p:cNvPr>
            <p:cNvSpPr/>
            <p:nvPr/>
          </p:nvSpPr>
          <p:spPr>
            <a:xfrm>
              <a:off x="1919066" y="3005558"/>
              <a:ext cx="367601" cy="239684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C9D98CE-99FC-4EC2-B6CC-085BBD3CC4F6}"/>
                </a:ext>
              </a:extLst>
            </p:cNvPr>
            <p:cNvSpPr/>
            <p:nvPr/>
          </p:nvSpPr>
          <p:spPr>
            <a:xfrm>
              <a:off x="1763688" y="2943976"/>
              <a:ext cx="1314207" cy="6070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D22CA3B5-3131-4E70-B573-F8E9CC40EAFA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540998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C94F004B-356E-4E70-AE58-49E72B6D0AAF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158654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241B2582-EF0E-48EB-B91C-1E144FC0E6FE}"/>
                </a:ext>
              </a:extLst>
            </p:cNvPr>
            <p:cNvSpPr/>
            <p:nvPr/>
          </p:nvSpPr>
          <p:spPr>
            <a:xfrm>
              <a:off x="1669996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F562ACC8-B60D-457F-809B-B2BD47D6C956}"/>
                </a:ext>
              </a:extLst>
            </p:cNvPr>
            <p:cNvSpPr/>
            <p:nvPr/>
          </p:nvSpPr>
          <p:spPr>
            <a:xfrm>
              <a:off x="2986914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30917B1-B094-4E5A-B1BB-4EAE237F45CC}"/>
              </a:ext>
            </a:extLst>
          </p:cNvPr>
          <p:cNvGrpSpPr/>
          <p:nvPr/>
        </p:nvGrpSpPr>
        <p:grpSpPr>
          <a:xfrm>
            <a:off x="4420956" y="2882168"/>
            <a:ext cx="1091042" cy="747628"/>
            <a:chOff x="1669996" y="2882167"/>
            <a:chExt cx="1488602" cy="1020053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E41D7ACD-2334-4A18-AABE-A86C17CD6C87}"/>
                </a:ext>
              </a:extLst>
            </p:cNvPr>
            <p:cNvSpPr/>
            <p:nvPr/>
          </p:nvSpPr>
          <p:spPr>
            <a:xfrm>
              <a:off x="1724512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C649681D-ACC1-495F-A54C-8F10DBAE64C4}"/>
                </a:ext>
              </a:extLst>
            </p:cNvPr>
            <p:cNvSpPr/>
            <p:nvPr/>
          </p:nvSpPr>
          <p:spPr>
            <a:xfrm>
              <a:off x="2805399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그래픽 109" descr="그룹">
              <a:extLst>
                <a:ext uri="{FF2B5EF4-FFF2-40B4-BE49-F238E27FC236}">
                  <a16:creationId xmlns:a16="http://schemas.microsoft.com/office/drawing/2014/main" id="{2C95C5BD-76EB-4A00-906A-885119F43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68742" y="2882167"/>
              <a:ext cx="914400" cy="914400"/>
            </a:xfrm>
            <a:prstGeom prst="rect">
              <a:avLst/>
            </a:prstGeom>
          </p:spPr>
        </p:pic>
        <p:pic>
          <p:nvPicPr>
            <p:cNvPr id="111" name="그래픽 110" descr="그룹">
              <a:extLst>
                <a:ext uri="{FF2B5EF4-FFF2-40B4-BE49-F238E27FC236}">
                  <a16:creationId xmlns:a16="http://schemas.microsoft.com/office/drawing/2014/main" id="{86334AC4-1FFA-4D33-A042-936310792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089" y="2922255"/>
              <a:ext cx="914400" cy="914400"/>
            </a:xfrm>
            <a:prstGeom prst="rect">
              <a:avLst/>
            </a:prstGeom>
          </p:spPr>
        </p:pic>
        <p:pic>
          <p:nvPicPr>
            <p:cNvPr id="112" name="그래픽 111" descr="그룹">
              <a:extLst>
                <a:ext uri="{FF2B5EF4-FFF2-40B4-BE49-F238E27FC236}">
                  <a16:creationId xmlns:a16="http://schemas.microsoft.com/office/drawing/2014/main" id="{E1065851-370A-4335-B4A1-9EE3F05F0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01416" y="2987820"/>
              <a:ext cx="914400" cy="914400"/>
            </a:xfrm>
            <a:prstGeom prst="rect">
              <a:avLst/>
            </a:prstGeom>
          </p:spPr>
        </p:pic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AFEA2C3-A927-45B1-AEFB-B66F98D2F637}"/>
                </a:ext>
              </a:extLst>
            </p:cNvPr>
            <p:cNvSpPr/>
            <p:nvPr/>
          </p:nvSpPr>
          <p:spPr>
            <a:xfrm>
              <a:off x="1669996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0E5C0BB-25C3-457F-924E-17DF4DE47403}"/>
                </a:ext>
              </a:extLst>
            </p:cNvPr>
            <p:cNvSpPr/>
            <p:nvPr/>
          </p:nvSpPr>
          <p:spPr>
            <a:xfrm>
              <a:off x="2286666" y="3005641"/>
              <a:ext cx="234927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854374A8-B79B-42F8-A9C2-9BBA462020E3}"/>
                </a:ext>
              </a:extLst>
            </p:cNvPr>
            <p:cNvSpPr/>
            <p:nvPr/>
          </p:nvSpPr>
          <p:spPr>
            <a:xfrm>
              <a:off x="2909528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F2A5C33-FEBD-4A80-B902-0C84BFC842AE}"/>
                </a:ext>
              </a:extLst>
            </p:cNvPr>
            <p:cNvSpPr/>
            <p:nvPr/>
          </p:nvSpPr>
          <p:spPr>
            <a:xfrm>
              <a:off x="2521594" y="3440821"/>
              <a:ext cx="387505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895FAE7-0F29-44AD-BB9B-DE3A61A1CAFE}"/>
                </a:ext>
              </a:extLst>
            </p:cNvPr>
            <p:cNvSpPr/>
            <p:nvPr/>
          </p:nvSpPr>
          <p:spPr>
            <a:xfrm>
              <a:off x="1919066" y="3440821"/>
              <a:ext cx="367601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280B1B1-E64D-410D-A464-71B2D80D34B9}"/>
                </a:ext>
              </a:extLst>
            </p:cNvPr>
            <p:cNvSpPr/>
            <p:nvPr/>
          </p:nvSpPr>
          <p:spPr>
            <a:xfrm>
              <a:off x="2521594" y="3005558"/>
              <a:ext cx="387505" cy="23603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A97CC7E-2EAD-4B9A-A075-DDC939DBA39E}"/>
                </a:ext>
              </a:extLst>
            </p:cNvPr>
            <p:cNvSpPr/>
            <p:nvPr/>
          </p:nvSpPr>
          <p:spPr>
            <a:xfrm>
              <a:off x="1919066" y="3005558"/>
              <a:ext cx="367601" cy="239684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217D7C9F-C9FB-421A-9148-0E2E2DCFEE88}"/>
                </a:ext>
              </a:extLst>
            </p:cNvPr>
            <p:cNvSpPr/>
            <p:nvPr/>
          </p:nvSpPr>
          <p:spPr>
            <a:xfrm>
              <a:off x="1763688" y="2943976"/>
              <a:ext cx="1314207" cy="6070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C00AB20F-2402-4C4F-A627-7147B8441DD1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540998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A1503BDD-9C7D-4001-A35C-9862D424D85B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158654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F2651B7E-5F6D-48E9-A479-E2B6F9DD5DFF}"/>
                </a:ext>
              </a:extLst>
            </p:cNvPr>
            <p:cNvSpPr/>
            <p:nvPr/>
          </p:nvSpPr>
          <p:spPr>
            <a:xfrm>
              <a:off x="1669996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29A265E-F652-4CF1-86A4-8DE94D0C2CB3}"/>
                </a:ext>
              </a:extLst>
            </p:cNvPr>
            <p:cNvSpPr/>
            <p:nvPr/>
          </p:nvSpPr>
          <p:spPr>
            <a:xfrm>
              <a:off x="2986914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5BCE4A1-6ECD-46D2-9485-664BA1320029}"/>
              </a:ext>
            </a:extLst>
          </p:cNvPr>
          <p:cNvGrpSpPr/>
          <p:nvPr/>
        </p:nvGrpSpPr>
        <p:grpSpPr>
          <a:xfrm>
            <a:off x="5616081" y="2882168"/>
            <a:ext cx="1091042" cy="747628"/>
            <a:chOff x="1669996" y="2882167"/>
            <a:chExt cx="1488602" cy="1020053"/>
          </a:xfrm>
        </p:grpSpPr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7A1C7AF7-4D07-45B4-9BE0-3128FF7B2506}"/>
                </a:ext>
              </a:extLst>
            </p:cNvPr>
            <p:cNvSpPr/>
            <p:nvPr/>
          </p:nvSpPr>
          <p:spPr>
            <a:xfrm>
              <a:off x="1724512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0BBD77D7-BEED-440F-A257-53DDF02F9083}"/>
                </a:ext>
              </a:extLst>
            </p:cNvPr>
            <p:cNvSpPr/>
            <p:nvPr/>
          </p:nvSpPr>
          <p:spPr>
            <a:xfrm>
              <a:off x="2805399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8" name="그래픽 127" descr="그룹">
              <a:extLst>
                <a:ext uri="{FF2B5EF4-FFF2-40B4-BE49-F238E27FC236}">
                  <a16:creationId xmlns:a16="http://schemas.microsoft.com/office/drawing/2014/main" id="{A505B357-FF86-4C3B-BBFD-2C306AD97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68742" y="2882167"/>
              <a:ext cx="914400" cy="914400"/>
            </a:xfrm>
            <a:prstGeom prst="rect">
              <a:avLst/>
            </a:prstGeom>
          </p:spPr>
        </p:pic>
        <p:pic>
          <p:nvPicPr>
            <p:cNvPr id="129" name="그래픽 128" descr="그룹">
              <a:extLst>
                <a:ext uri="{FF2B5EF4-FFF2-40B4-BE49-F238E27FC236}">
                  <a16:creationId xmlns:a16="http://schemas.microsoft.com/office/drawing/2014/main" id="{8256C89B-168F-4B61-8E6E-708762620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089" y="2922255"/>
              <a:ext cx="914400" cy="914400"/>
            </a:xfrm>
            <a:prstGeom prst="rect">
              <a:avLst/>
            </a:prstGeom>
          </p:spPr>
        </p:pic>
        <p:pic>
          <p:nvPicPr>
            <p:cNvPr id="130" name="그래픽 129" descr="그룹">
              <a:extLst>
                <a:ext uri="{FF2B5EF4-FFF2-40B4-BE49-F238E27FC236}">
                  <a16:creationId xmlns:a16="http://schemas.microsoft.com/office/drawing/2014/main" id="{49EDD6B7-4435-410E-9CA6-55F3DB02B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01416" y="2987820"/>
              <a:ext cx="914400" cy="914400"/>
            </a:xfrm>
            <a:prstGeom prst="rect">
              <a:avLst/>
            </a:prstGeom>
          </p:spPr>
        </p:pic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CC1BF57B-EE8E-481B-A1C4-1906A28ABB05}"/>
                </a:ext>
              </a:extLst>
            </p:cNvPr>
            <p:cNvSpPr/>
            <p:nvPr/>
          </p:nvSpPr>
          <p:spPr>
            <a:xfrm>
              <a:off x="1669996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F746FFB-627A-4D2C-8F73-995A0D21A119}"/>
                </a:ext>
              </a:extLst>
            </p:cNvPr>
            <p:cNvSpPr/>
            <p:nvPr/>
          </p:nvSpPr>
          <p:spPr>
            <a:xfrm>
              <a:off x="2286666" y="3005641"/>
              <a:ext cx="234927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FA85A5A-C273-4FD2-92E4-647081BE7694}"/>
                </a:ext>
              </a:extLst>
            </p:cNvPr>
            <p:cNvSpPr/>
            <p:nvPr/>
          </p:nvSpPr>
          <p:spPr>
            <a:xfrm>
              <a:off x="2909528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C2CABD7F-A813-45D3-9B9B-3431B7376BCA}"/>
                </a:ext>
              </a:extLst>
            </p:cNvPr>
            <p:cNvSpPr/>
            <p:nvPr/>
          </p:nvSpPr>
          <p:spPr>
            <a:xfrm>
              <a:off x="2521594" y="3440821"/>
              <a:ext cx="387505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8E1D2712-0AF6-4889-8431-F09884270354}"/>
                </a:ext>
              </a:extLst>
            </p:cNvPr>
            <p:cNvSpPr/>
            <p:nvPr/>
          </p:nvSpPr>
          <p:spPr>
            <a:xfrm>
              <a:off x="1919066" y="3440821"/>
              <a:ext cx="367601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68A68252-FCE8-4E11-8099-BC48DFDF70CC}"/>
                </a:ext>
              </a:extLst>
            </p:cNvPr>
            <p:cNvSpPr/>
            <p:nvPr/>
          </p:nvSpPr>
          <p:spPr>
            <a:xfrm>
              <a:off x="2521594" y="3005558"/>
              <a:ext cx="387505" cy="23603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3180CBB4-7FA8-4137-87E1-88544D89764D}"/>
                </a:ext>
              </a:extLst>
            </p:cNvPr>
            <p:cNvSpPr/>
            <p:nvPr/>
          </p:nvSpPr>
          <p:spPr>
            <a:xfrm>
              <a:off x="1919066" y="3005558"/>
              <a:ext cx="367601" cy="239684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EB909B2-E25F-40DF-B1A3-C1EE07EC8BB7}"/>
                </a:ext>
              </a:extLst>
            </p:cNvPr>
            <p:cNvSpPr/>
            <p:nvPr/>
          </p:nvSpPr>
          <p:spPr>
            <a:xfrm>
              <a:off x="1763688" y="2943976"/>
              <a:ext cx="1314207" cy="6070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24116F3B-A99F-4D77-A100-0377E34287C3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540998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3B87068C-689A-4B9D-95D5-68586F07952D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158654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E4CA6904-6386-43AA-B387-294438285641}"/>
                </a:ext>
              </a:extLst>
            </p:cNvPr>
            <p:cNvSpPr/>
            <p:nvPr/>
          </p:nvSpPr>
          <p:spPr>
            <a:xfrm>
              <a:off x="1669996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A062FF94-03D8-469E-BA32-9FB9CCEC1232}"/>
                </a:ext>
              </a:extLst>
            </p:cNvPr>
            <p:cNvSpPr/>
            <p:nvPr/>
          </p:nvSpPr>
          <p:spPr>
            <a:xfrm>
              <a:off x="2986914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F0BE271E-D1FB-4DF3-B861-83FC2D02A73D}"/>
              </a:ext>
            </a:extLst>
          </p:cNvPr>
          <p:cNvGrpSpPr/>
          <p:nvPr/>
        </p:nvGrpSpPr>
        <p:grpSpPr>
          <a:xfrm>
            <a:off x="6763713" y="2882168"/>
            <a:ext cx="1091042" cy="747628"/>
            <a:chOff x="1669996" y="2882167"/>
            <a:chExt cx="1488602" cy="1020053"/>
          </a:xfrm>
        </p:grpSpPr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1230CAE7-9F84-4C47-B264-34163537563F}"/>
                </a:ext>
              </a:extLst>
            </p:cNvPr>
            <p:cNvSpPr/>
            <p:nvPr/>
          </p:nvSpPr>
          <p:spPr>
            <a:xfrm>
              <a:off x="1724512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C6609E16-49B5-4B5A-B971-611CCC01319F}"/>
                </a:ext>
              </a:extLst>
            </p:cNvPr>
            <p:cNvSpPr/>
            <p:nvPr/>
          </p:nvSpPr>
          <p:spPr>
            <a:xfrm>
              <a:off x="2805399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6" name="그래픽 145" descr="그룹">
              <a:extLst>
                <a:ext uri="{FF2B5EF4-FFF2-40B4-BE49-F238E27FC236}">
                  <a16:creationId xmlns:a16="http://schemas.microsoft.com/office/drawing/2014/main" id="{AC841660-D347-4A8C-BE93-22C2FD466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68742" y="2882167"/>
              <a:ext cx="914400" cy="914400"/>
            </a:xfrm>
            <a:prstGeom prst="rect">
              <a:avLst/>
            </a:prstGeom>
          </p:spPr>
        </p:pic>
        <p:pic>
          <p:nvPicPr>
            <p:cNvPr id="147" name="그래픽 146" descr="그룹">
              <a:extLst>
                <a:ext uri="{FF2B5EF4-FFF2-40B4-BE49-F238E27FC236}">
                  <a16:creationId xmlns:a16="http://schemas.microsoft.com/office/drawing/2014/main" id="{C5A4EBCF-801E-40C3-B695-FD4FAD1B0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089" y="2922255"/>
              <a:ext cx="914400" cy="914400"/>
            </a:xfrm>
            <a:prstGeom prst="rect">
              <a:avLst/>
            </a:prstGeom>
          </p:spPr>
        </p:pic>
        <p:pic>
          <p:nvPicPr>
            <p:cNvPr id="148" name="그래픽 147" descr="그룹">
              <a:extLst>
                <a:ext uri="{FF2B5EF4-FFF2-40B4-BE49-F238E27FC236}">
                  <a16:creationId xmlns:a16="http://schemas.microsoft.com/office/drawing/2014/main" id="{2248197C-7368-447F-82E8-F574A7686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01416" y="2987820"/>
              <a:ext cx="914400" cy="914400"/>
            </a:xfrm>
            <a:prstGeom prst="rect">
              <a:avLst/>
            </a:prstGeom>
          </p:spPr>
        </p:pic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114DA830-8EB0-4AEC-9ADF-06E9A02B4EDA}"/>
                </a:ext>
              </a:extLst>
            </p:cNvPr>
            <p:cNvSpPr/>
            <p:nvPr/>
          </p:nvSpPr>
          <p:spPr>
            <a:xfrm>
              <a:off x="1669996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CD82D88D-F155-4C14-8ACC-0C5904B969C1}"/>
                </a:ext>
              </a:extLst>
            </p:cNvPr>
            <p:cNvSpPr/>
            <p:nvPr/>
          </p:nvSpPr>
          <p:spPr>
            <a:xfrm>
              <a:off x="2286666" y="3005641"/>
              <a:ext cx="234927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6A49B6E1-0C9E-4F4A-B507-6C3D05298DAE}"/>
                </a:ext>
              </a:extLst>
            </p:cNvPr>
            <p:cNvSpPr/>
            <p:nvPr/>
          </p:nvSpPr>
          <p:spPr>
            <a:xfrm>
              <a:off x="2909528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6D7F365D-C490-4A38-BB47-99433D744686}"/>
                </a:ext>
              </a:extLst>
            </p:cNvPr>
            <p:cNvSpPr/>
            <p:nvPr/>
          </p:nvSpPr>
          <p:spPr>
            <a:xfrm>
              <a:off x="2521594" y="3440821"/>
              <a:ext cx="387505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1B30D838-CCE0-4CA6-96B6-0D2BC03F138D}"/>
                </a:ext>
              </a:extLst>
            </p:cNvPr>
            <p:cNvSpPr/>
            <p:nvPr/>
          </p:nvSpPr>
          <p:spPr>
            <a:xfrm>
              <a:off x="1919066" y="3440821"/>
              <a:ext cx="367601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04401130-2284-4884-BAB6-860ACB595DE6}"/>
                </a:ext>
              </a:extLst>
            </p:cNvPr>
            <p:cNvSpPr/>
            <p:nvPr/>
          </p:nvSpPr>
          <p:spPr>
            <a:xfrm>
              <a:off x="2521594" y="3005558"/>
              <a:ext cx="387505" cy="23603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C5159CD8-5904-4E28-9C6F-68FED00EAD5F}"/>
                </a:ext>
              </a:extLst>
            </p:cNvPr>
            <p:cNvSpPr/>
            <p:nvPr/>
          </p:nvSpPr>
          <p:spPr>
            <a:xfrm>
              <a:off x="1919066" y="3005558"/>
              <a:ext cx="367601" cy="239684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0C5B9F39-8CDD-4B57-8DD0-BEC2F11CD72C}"/>
                </a:ext>
              </a:extLst>
            </p:cNvPr>
            <p:cNvSpPr/>
            <p:nvPr/>
          </p:nvSpPr>
          <p:spPr>
            <a:xfrm>
              <a:off x="1763688" y="2943976"/>
              <a:ext cx="1314207" cy="6070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EC3A071E-140C-4C1A-AA3C-F8D82F29A531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540998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E2753E8F-C55A-4908-B673-E34002D83D86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158654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34782AF-E453-43A5-BCE3-01F8C3AF0A6B}"/>
                </a:ext>
              </a:extLst>
            </p:cNvPr>
            <p:cNvSpPr/>
            <p:nvPr/>
          </p:nvSpPr>
          <p:spPr>
            <a:xfrm>
              <a:off x="1669996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10D0DB22-84F8-4D9E-B72E-9B736310CC5A}"/>
                </a:ext>
              </a:extLst>
            </p:cNvPr>
            <p:cNvSpPr/>
            <p:nvPr/>
          </p:nvSpPr>
          <p:spPr>
            <a:xfrm>
              <a:off x="2986914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245AD123-DE73-4EB0-8AFF-F5E77A8CB75D}"/>
              </a:ext>
            </a:extLst>
          </p:cNvPr>
          <p:cNvGrpSpPr/>
          <p:nvPr/>
        </p:nvGrpSpPr>
        <p:grpSpPr>
          <a:xfrm>
            <a:off x="4420956" y="5099519"/>
            <a:ext cx="1091042" cy="747628"/>
            <a:chOff x="1669996" y="2882167"/>
            <a:chExt cx="1488602" cy="1020053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5947B86B-B756-4EDC-98B6-273F0A1ADD3E}"/>
                </a:ext>
              </a:extLst>
            </p:cNvPr>
            <p:cNvSpPr/>
            <p:nvPr/>
          </p:nvSpPr>
          <p:spPr>
            <a:xfrm>
              <a:off x="1724512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68A77B2F-FB55-4BF2-868B-A3EA8CCDB8A3}"/>
                </a:ext>
              </a:extLst>
            </p:cNvPr>
            <p:cNvSpPr/>
            <p:nvPr/>
          </p:nvSpPr>
          <p:spPr>
            <a:xfrm>
              <a:off x="2805399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4" name="그래픽 163" descr="그룹">
              <a:extLst>
                <a:ext uri="{FF2B5EF4-FFF2-40B4-BE49-F238E27FC236}">
                  <a16:creationId xmlns:a16="http://schemas.microsoft.com/office/drawing/2014/main" id="{D224E192-DDD0-4871-8078-41706AA12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68742" y="2882167"/>
              <a:ext cx="914400" cy="914400"/>
            </a:xfrm>
            <a:prstGeom prst="rect">
              <a:avLst/>
            </a:prstGeom>
          </p:spPr>
        </p:pic>
        <p:pic>
          <p:nvPicPr>
            <p:cNvPr id="165" name="그래픽 164" descr="그룹">
              <a:extLst>
                <a:ext uri="{FF2B5EF4-FFF2-40B4-BE49-F238E27FC236}">
                  <a16:creationId xmlns:a16="http://schemas.microsoft.com/office/drawing/2014/main" id="{021EF91C-1A23-4A9A-9899-AD85C5615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089" y="2922255"/>
              <a:ext cx="914400" cy="914400"/>
            </a:xfrm>
            <a:prstGeom prst="rect">
              <a:avLst/>
            </a:prstGeom>
          </p:spPr>
        </p:pic>
        <p:pic>
          <p:nvPicPr>
            <p:cNvPr id="166" name="그래픽 165" descr="그룹">
              <a:extLst>
                <a:ext uri="{FF2B5EF4-FFF2-40B4-BE49-F238E27FC236}">
                  <a16:creationId xmlns:a16="http://schemas.microsoft.com/office/drawing/2014/main" id="{7BCBB6EE-7A6C-4045-9C3A-07C7BC4C1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01416" y="2987820"/>
              <a:ext cx="914400" cy="914400"/>
            </a:xfrm>
            <a:prstGeom prst="rect">
              <a:avLst/>
            </a:prstGeom>
          </p:spPr>
        </p:pic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68A6C1C8-3991-49E6-94BD-9AFEC6DDA5BB}"/>
                </a:ext>
              </a:extLst>
            </p:cNvPr>
            <p:cNvSpPr/>
            <p:nvPr/>
          </p:nvSpPr>
          <p:spPr>
            <a:xfrm>
              <a:off x="1669996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2579694E-A96F-44BF-A18F-3F7212645529}"/>
                </a:ext>
              </a:extLst>
            </p:cNvPr>
            <p:cNvSpPr/>
            <p:nvPr/>
          </p:nvSpPr>
          <p:spPr>
            <a:xfrm>
              <a:off x="2286666" y="3005641"/>
              <a:ext cx="234927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74E0B9-7209-4A68-8FE4-FF70C7186208}"/>
                </a:ext>
              </a:extLst>
            </p:cNvPr>
            <p:cNvSpPr/>
            <p:nvPr/>
          </p:nvSpPr>
          <p:spPr>
            <a:xfrm>
              <a:off x="2909528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EE5C5C87-B3F5-417C-B012-85852A00BE35}"/>
                </a:ext>
              </a:extLst>
            </p:cNvPr>
            <p:cNvSpPr/>
            <p:nvPr/>
          </p:nvSpPr>
          <p:spPr>
            <a:xfrm>
              <a:off x="2521594" y="3440821"/>
              <a:ext cx="387505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2F2A95B2-90B6-48FC-9A98-F8C4A369ED47}"/>
                </a:ext>
              </a:extLst>
            </p:cNvPr>
            <p:cNvSpPr/>
            <p:nvPr/>
          </p:nvSpPr>
          <p:spPr>
            <a:xfrm>
              <a:off x="1919066" y="3440821"/>
              <a:ext cx="367601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303BCA3A-D2D2-46E7-A165-79FA8A6833EF}"/>
                </a:ext>
              </a:extLst>
            </p:cNvPr>
            <p:cNvSpPr/>
            <p:nvPr/>
          </p:nvSpPr>
          <p:spPr>
            <a:xfrm>
              <a:off x="2521594" y="3005558"/>
              <a:ext cx="387505" cy="23603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3D82B90B-3127-4784-9DAE-83920BE9BD04}"/>
                </a:ext>
              </a:extLst>
            </p:cNvPr>
            <p:cNvSpPr/>
            <p:nvPr/>
          </p:nvSpPr>
          <p:spPr>
            <a:xfrm>
              <a:off x="1919066" y="3005558"/>
              <a:ext cx="367601" cy="239684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4A228323-368D-4F35-89AF-5B5C8F7FDA79}"/>
                </a:ext>
              </a:extLst>
            </p:cNvPr>
            <p:cNvSpPr/>
            <p:nvPr/>
          </p:nvSpPr>
          <p:spPr>
            <a:xfrm>
              <a:off x="1763688" y="2943976"/>
              <a:ext cx="1314207" cy="6070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28621B9F-00AF-496C-AA2E-4CF8F0763BA1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540998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76A6DA5E-6528-447F-871F-46D396CCB3F5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158654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F7F526C3-FBCC-4987-B89D-C54D3C488DE8}"/>
                </a:ext>
              </a:extLst>
            </p:cNvPr>
            <p:cNvSpPr/>
            <p:nvPr/>
          </p:nvSpPr>
          <p:spPr>
            <a:xfrm>
              <a:off x="1669996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5118F89A-1C7C-4F61-8490-5A8F99BC1AB9}"/>
                </a:ext>
              </a:extLst>
            </p:cNvPr>
            <p:cNvSpPr/>
            <p:nvPr/>
          </p:nvSpPr>
          <p:spPr>
            <a:xfrm>
              <a:off x="2986914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7C625FF-30A3-41EB-B923-CD81816C005C}"/>
              </a:ext>
            </a:extLst>
          </p:cNvPr>
          <p:cNvGrpSpPr/>
          <p:nvPr/>
        </p:nvGrpSpPr>
        <p:grpSpPr>
          <a:xfrm>
            <a:off x="3162261" y="5144821"/>
            <a:ext cx="1091042" cy="669154"/>
            <a:chOff x="3162261" y="5144821"/>
            <a:chExt cx="1091042" cy="669154"/>
          </a:xfrm>
        </p:grpSpPr>
        <p:pic>
          <p:nvPicPr>
            <p:cNvPr id="197" name="그래픽 196" descr="남자와 여자">
              <a:extLst>
                <a:ext uri="{FF2B5EF4-FFF2-40B4-BE49-F238E27FC236}">
                  <a16:creationId xmlns:a16="http://schemas.microsoft.com/office/drawing/2014/main" id="{FAD830DC-8913-43E7-82FB-79C8473ED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73123" y="5229287"/>
              <a:ext cx="470695" cy="470695"/>
            </a:xfrm>
            <a:prstGeom prst="rect">
              <a:avLst/>
            </a:prstGeom>
          </p:spPr>
        </p:pic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EE073D5C-9026-484E-9BA0-504983252747}"/>
                </a:ext>
              </a:extLst>
            </p:cNvPr>
            <p:cNvGrpSpPr/>
            <p:nvPr/>
          </p:nvGrpSpPr>
          <p:grpSpPr>
            <a:xfrm>
              <a:off x="3162261" y="5144821"/>
              <a:ext cx="1091042" cy="669154"/>
              <a:chOff x="1669996" y="2943976"/>
              <a:chExt cx="1488602" cy="912984"/>
            </a:xfrm>
          </p:grpSpPr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2B04EFF4-DE51-4EA4-9F32-AB2EED9BE6D4}"/>
                  </a:ext>
                </a:extLst>
              </p:cNvPr>
              <p:cNvSpPr/>
              <p:nvPr/>
            </p:nvSpPr>
            <p:spPr>
              <a:xfrm>
                <a:off x="1724512" y="3568928"/>
                <a:ext cx="288032" cy="288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D0F50D95-2724-4077-8166-EFD4D1485942}"/>
                  </a:ext>
                </a:extLst>
              </p:cNvPr>
              <p:cNvSpPr/>
              <p:nvPr/>
            </p:nvSpPr>
            <p:spPr>
              <a:xfrm>
                <a:off x="2805399" y="3568928"/>
                <a:ext cx="288032" cy="288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AB169F3F-6F3C-4C40-BAA3-3A0B45F9C81E}"/>
                  </a:ext>
                </a:extLst>
              </p:cNvPr>
              <p:cNvSpPr/>
              <p:nvPr/>
            </p:nvSpPr>
            <p:spPr>
              <a:xfrm>
                <a:off x="1669996" y="3005641"/>
                <a:ext cx="249070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359983AA-79C1-4215-AAFF-2F5C2CF6EEEA}"/>
                  </a:ext>
                </a:extLst>
              </p:cNvPr>
              <p:cNvSpPr/>
              <p:nvPr/>
            </p:nvSpPr>
            <p:spPr>
              <a:xfrm>
                <a:off x="2286666" y="3005641"/>
                <a:ext cx="234927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910355E3-FD23-433E-A8CB-C95FE2DA971F}"/>
                  </a:ext>
                </a:extLst>
              </p:cNvPr>
              <p:cNvSpPr/>
              <p:nvPr/>
            </p:nvSpPr>
            <p:spPr>
              <a:xfrm>
                <a:off x="2909528" y="3005641"/>
                <a:ext cx="249070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6B950486-AF2C-4B50-83A3-C2468CD6A2B1}"/>
                  </a:ext>
                </a:extLst>
              </p:cNvPr>
              <p:cNvSpPr/>
              <p:nvPr/>
            </p:nvSpPr>
            <p:spPr>
              <a:xfrm>
                <a:off x="2521594" y="3440821"/>
                <a:ext cx="387505" cy="31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D1EEB2ED-D9A6-4FFD-8DCD-3EB684328376}"/>
                  </a:ext>
                </a:extLst>
              </p:cNvPr>
              <p:cNvSpPr/>
              <p:nvPr/>
            </p:nvSpPr>
            <p:spPr>
              <a:xfrm>
                <a:off x="1919066" y="3440821"/>
                <a:ext cx="367601" cy="31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1B6F28C2-D339-4489-8342-47CDC20D9132}"/>
                  </a:ext>
                </a:extLst>
              </p:cNvPr>
              <p:cNvSpPr/>
              <p:nvPr/>
            </p:nvSpPr>
            <p:spPr>
              <a:xfrm>
                <a:off x="2521594" y="3005558"/>
                <a:ext cx="387505" cy="2360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09B7D881-BB0C-4F9F-B27B-18B65066CA96}"/>
                  </a:ext>
                </a:extLst>
              </p:cNvPr>
              <p:cNvSpPr/>
              <p:nvPr/>
            </p:nvSpPr>
            <p:spPr>
              <a:xfrm>
                <a:off x="1919066" y="3005558"/>
                <a:ext cx="367601" cy="23968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BFC7DE0-79EC-4AE5-B649-3B8CC85729A7}"/>
                  </a:ext>
                </a:extLst>
              </p:cNvPr>
              <p:cNvSpPr/>
              <p:nvPr/>
            </p:nvSpPr>
            <p:spPr>
              <a:xfrm>
                <a:off x="1763688" y="2943976"/>
                <a:ext cx="1314207" cy="6070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DD1F7AC4-2ECE-4378-ABD5-4ADE68920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996" y="3540998"/>
                <a:ext cx="148625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9B0114B4-7108-4D97-AD77-406E307AD3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996" y="3158654"/>
                <a:ext cx="148625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4F9322CC-831A-4322-B906-270A81BF7EC0}"/>
                  </a:ext>
                </a:extLst>
              </p:cNvPr>
              <p:cNvSpPr/>
              <p:nvPr/>
            </p:nvSpPr>
            <p:spPr>
              <a:xfrm>
                <a:off x="1669996" y="2944286"/>
                <a:ext cx="169340" cy="114934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B310B2CF-4244-4F56-9F31-7BF40894D753}"/>
                  </a:ext>
                </a:extLst>
              </p:cNvPr>
              <p:cNvSpPr/>
              <p:nvPr/>
            </p:nvSpPr>
            <p:spPr>
              <a:xfrm>
                <a:off x="2986914" y="2944286"/>
                <a:ext cx="169340" cy="114934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D6243F6A-2D83-4713-B163-F3F54954A2C9}"/>
              </a:ext>
            </a:extLst>
          </p:cNvPr>
          <p:cNvGrpSpPr/>
          <p:nvPr/>
        </p:nvGrpSpPr>
        <p:grpSpPr>
          <a:xfrm>
            <a:off x="1900251" y="5144821"/>
            <a:ext cx="1091042" cy="669154"/>
            <a:chOff x="3162261" y="5144821"/>
            <a:chExt cx="1091042" cy="669154"/>
          </a:xfrm>
        </p:grpSpPr>
        <p:pic>
          <p:nvPicPr>
            <p:cNvPr id="199" name="그래픽 198" descr="남자와 여자">
              <a:extLst>
                <a:ext uri="{FF2B5EF4-FFF2-40B4-BE49-F238E27FC236}">
                  <a16:creationId xmlns:a16="http://schemas.microsoft.com/office/drawing/2014/main" id="{C3B949AC-D2E7-409C-BE8F-921BC08FE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73123" y="5229287"/>
              <a:ext cx="470695" cy="470695"/>
            </a:xfrm>
            <a:prstGeom prst="rect">
              <a:avLst/>
            </a:prstGeom>
          </p:spPr>
        </p:pic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4F9CC341-194C-4821-B2B1-1242463C950B}"/>
                </a:ext>
              </a:extLst>
            </p:cNvPr>
            <p:cNvGrpSpPr/>
            <p:nvPr/>
          </p:nvGrpSpPr>
          <p:grpSpPr>
            <a:xfrm>
              <a:off x="3162261" y="5144821"/>
              <a:ext cx="1091042" cy="669154"/>
              <a:chOff x="1669996" y="2943976"/>
              <a:chExt cx="1488602" cy="912984"/>
            </a:xfrm>
          </p:grpSpPr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B50F2121-A163-488F-BFB2-B833F93EFAA0}"/>
                  </a:ext>
                </a:extLst>
              </p:cNvPr>
              <p:cNvSpPr/>
              <p:nvPr/>
            </p:nvSpPr>
            <p:spPr>
              <a:xfrm>
                <a:off x="1724512" y="3568928"/>
                <a:ext cx="288032" cy="288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4A338774-E37B-4EDE-98AA-D02F0A6B5FED}"/>
                  </a:ext>
                </a:extLst>
              </p:cNvPr>
              <p:cNvSpPr/>
              <p:nvPr/>
            </p:nvSpPr>
            <p:spPr>
              <a:xfrm>
                <a:off x="2805399" y="3568928"/>
                <a:ext cx="288032" cy="288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E22180C9-80C2-4E59-BD6E-2319C7EEDE11}"/>
                  </a:ext>
                </a:extLst>
              </p:cNvPr>
              <p:cNvSpPr/>
              <p:nvPr/>
            </p:nvSpPr>
            <p:spPr>
              <a:xfrm>
                <a:off x="1669996" y="3005641"/>
                <a:ext cx="249070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2120906B-FF94-494C-82B3-59D671672C76}"/>
                  </a:ext>
                </a:extLst>
              </p:cNvPr>
              <p:cNvSpPr/>
              <p:nvPr/>
            </p:nvSpPr>
            <p:spPr>
              <a:xfrm>
                <a:off x="2286666" y="3005641"/>
                <a:ext cx="234927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02C0166F-AFB9-47C9-9045-184AC2D22FE6}"/>
                  </a:ext>
                </a:extLst>
              </p:cNvPr>
              <p:cNvSpPr/>
              <p:nvPr/>
            </p:nvSpPr>
            <p:spPr>
              <a:xfrm>
                <a:off x="2909528" y="3005641"/>
                <a:ext cx="249070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6E4F34A4-F3EC-4C7E-BF38-F47F241A492D}"/>
                  </a:ext>
                </a:extLst>
              </p:cNvPr>
              <p:cNvSpPr/>
              <p:nvPr/>
            </p:nvSpPr>
            <p:spPr>
              <a:xfrm>
                <a:off x="2521594" y="3440821"/>
                <a:ext cx="387505" cy="31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759397DC-73EC-4E91-AEAC-9DD04A23F7BF}"/>
                  </a:ext>
                </a:extLst>
              </p:cNvPr>
              <p:cNvSpPr/>
              <p:nvPr/>
            </p:nvSpPr>
            <p:spPr>
              <a:xfrm>
                <a:off x="1919066" y="3440821"/>
                <a:ext cx="367601" cy="31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9EC0B2DE-69E9-478F-97AE-026BAD1621E1}"/>
                  </a:ext>
                </a:extLst>
              </p:cNvPr>
              <p:cNvSpPr/>
              <p:nvPr/>
            </p:nvSpPr>
            <p:spPr>
              <a:xfrm>
                <a:off x="2521594" y="3005558"/>
                <a:ext cx="387505" cy="2360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1C64E83E-1C56-4DF1-BA02-81C73C28AEF5}"/>
                  </a:ext>
                </a:extLst>
              </p:cNvPr>
              <p:cNvSpPr/>
              <p:nvPr/>
            </p:nvSpPr>
            <p:spPr>
              <a:xfrm>
                <a:off x="1919066" y="3005558"/>
                <a:ext cx="367601" cy="23968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4F467EEF-7537-4E61-891E-6C0D0427D917}"/>
                  </a:ext>
                </a:extLst>
              </p:cNvPr>
              <p:cNvSpPr/>
              <p:nvPr/>
            </p:nvSpPr>
            <p:spPr>
              <a:xfrm>
                <a:off x="1763688" y="2943976"/>
                <a:ext cx="1314207" cy="6070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CC91D107-985D-463C-BDA6-BA2E550A1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996" y="3540998"/>
                <a:ext cx="148625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A5AF1003-9F6E-4C90-9EFB-57FB8E582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996" y="3158654"/>
                <a:ext cx="148625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292D0C59-0C59-4474-A756-6EA88994F194}"/>
                  </a:ext>
                </a:extLst>
              </p:cNvPr>
              <p:cNvSpPr/>
              <p:nvPr/>
            </p:nvSpPr>
            <p:spPr>
              <a:xfrm>
                <a:off x="1669996" y="2944286"/>
                <a:ext cx="169340" cy="114934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9720E1F1-1A87-4624-99D3-E7604D9BE40B}"/>
                  </a:ext>
                </a:extLst>
              </p:cNvPr>
              <p:cNvSpPr/>
              <p:nvPr/>
            </p:nvSpPr>
            <p:spPr>
              <a:xfrm>
                <a:off x="2986914" y="2944286"/>
                <a:ext cx="169340" cy="114934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1FB432A9-7079-4AAD-93EB-C8A723C21D4C}"/>
              </a:ext>
            </a:extLst>
          </p:cNvPr>
          <p:cNvGrpSpPr/>
          <p:nvPr/>
        </p:nvGrpSpPr>
        <p:grpSpPr>
          <a:xfrm>
            <a:off x="6763200" y="5144821"/>
            <a:ext cx="1091042" cy="669154"/>
            <a:chOff x="3162261" y="5144821"/>
            <a:chExt cx="1091042" cy="669154"/>
          </a:xfrm>
        </p:grpSpPr>
        <p:pic>
          <p:nvPicPr>
            <p:cNvPr id="216" name="그래픽 215" descr="남자와 여자">
              <a:extLst>
                <a:ext uri="{FF2B5EF4-FFF2-40B4-BE49-F238E27FC236}">
                  <a16:creationId xmlns:a16="http://schemas.microsoft.com/office/drawing/2014/main" id="{6191C3A5-D74B-43B5-8325-9F42E3034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73123" y="5229287"/>
              <a:ext cx="470695" cy="470695"/>
            </a:xfrm>
            <a:prstGeom prst="rect">
              <a:avLst/>
            </a:prstGeom>
          </p:spPr>
        </p:pic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27A1AE43-F057-4515-BDB9-78064A4C537D}"/>
                </a:ext>
              </a:extLst>
            </p:cNvPr>
            <p:cNvGrpSpPr/>
            <p:nvPr/>
          </p:nvGrpSpPr>
          <p:grpSpPr>
            <a:xfrm>
              <a:off x="3162261" y="5144821"/>
              <a:ext cx="1091042" cy="669154"/>
              <a:chOff x="1669996" y="2943976"/>
              <a:chExt cx="1488602" cy="912984"/>
            </a:xfrm>
          </p:grpSpPr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26CB0168-C0DA-4FCE-8327-E12E2C48DA7A}"/>
                  </a:ext>
                </a:extLst>
              </p:cNvPr>
              <p:cNvSpPr/>
              <p:nvPr/>
            </p:nvSpPr>
            <p:spPr>
              <a:xfrm>
                <a:off x="1724512" y="3568928"/>
                <a:ext cx="288032" cy="288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118E7D51-1321-448F-9300-33D473D59DB4}"/>
                  </a:ext>
                </a:extLst>
              </p:cNvPr>
              <p:cNvSpPr/>
              <p:nvPr/>
            </p:nvSpPr>
            <p:spPr>
              <a:xfrm>
                <a:off x="2805399" y="3568928"/>
                <a:ext cx="288032" cy="288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E841B33B-826B-4EFB-AA3E-74CC4A9E2A72}"/>
                  </a:ext>
                </a:extLst>
              </p:cNvPr>
              <p:cNvSpPr/>
              <p:nvPr/>
            </p:nvSpPr>
            <p:spPr>
              <a:xfrm>
                <a:off x="1669996" y="3005641"/>
                <a:ext cx="249070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BEB3E59C-0B71-4BCB-BDAB-FFBDBF6E0DB4}"/>
                  </a:ext>
                </a:extLst>
              </p:cNvPr>
              <p:cNvSpPr/>
              <p:nvPr/>
            </p:nvSpPr>
            <p:spPr>
              <a:xfrm>
                <a:off x="2286666" y="3005641"/>
                <a:ext cx="234927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9EFFB983-DDBE-4D0C-9BE5-57DA494BD299}"/>
                  </a:ext>
                </a:extLst>
              </p:cNvPr>
              <p:cNvSpPr/>
              <p:nvPr/>
            </p:nvSpPr>
            <p:spPr>
              <a:xfrm>
                <a:off x="2909528" y="3005641"/>
                <a:ext cx="249070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8F5B57A5-4FC7-4396-A96E-3A181F17BBB7}"/>
                  </a:ext>
                </a:extLst>
              </p:cNvPr>
              <p:cNvSpPr/>
              <p:nvPr/>
            </p:nvSpPr>
            <p:spPr>
              <a:xfrm>
                <a:off x="2521594" y="3440821"/>
                <a:ext cx="387505" cy="31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1DA010F3-8549-4512-AF3C-E8C45B762BDE}"/>
                  </a:ext>
                </a:extLst>
              </p:cNvPr>
              <p:cNvSpPr/>
              <p:nvPr/>
            </p:nvSpPr>
            <p:spPr>
              <a:xfrm>
                <a:off x="1919066" y="3440821"/>
                <a:ext cx="367601" cy="31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5B9D67DB-957B-479F-9F23-A13C882AFAEA}"/>
                  </a:ext>
                </a:extLst>
              </p:cNvPr>
              <p:cNvSpPr/>
              <p:nvPr/>
            </p:nvSpPr>
            <p:spPr>
              <a:xfrm>
                <a:off x="2521594" y="3005558"/>
                <a:ext cx="387505" cy="2360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A47889E5-F34F-4066-8250-EC3C095F7F9C}"/>
                  </a:ext>
                </a:extLst>
              </p:cNvPr>
              <p:cNvSpPr/>
              <p:nvPr/>
            </p:nvSpPr>
            <p:spPr>
              <a:xfrm>
                <a:off x="1919066" y="3005558"/>
                <a:ext cx="367601" cy="23968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A79C5726-33B6-4283-8DBE-AA12D2BFA668}"/>
                  </a:ext>
                </a:extLst>
              </p:cNvPr>
              <p:cNvSpPr/>
              <p:nvPr/>
            </p:nvSpPr>
            <p:spPr>
              <a:xfrm>
                <a:off x="1763688" y="2943976"/>
                <a:ext cx="1314207" cy="6070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C33D64EC-6D08-45E1-86E9-D9D422F62D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996" y="3540998"/>
                <a:ext cx="148625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3588FB41-3272-4B24-B22B-E36627AD56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996" y="3158654"/>
                <a:ext cx="148625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타원 229">
                <a:extLst>
                  <a:ext uri="{FF2B5EF4-FFF2-40B4-BE49-F238E27FC236}">
                    <a16:creationId xmlns:a16="http://schemas.microsoft.com/office/drawing/2014/main" id="{1108605E-1D6D-4249-836C-83A8092D72E1}"/>
                  </a:ext>
                </a:extLst>
              </p:cNvPr>
              <p:cNvSpPr/>
              <p:nvPr/>
            </p:nvSpPr>
            <p:spPr>
              <a:xfrm>
                <a:off x="1669996" y="2944286"/>
                <a:ext cx="169340" cy="114934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>
                <a:extLst>
                  <a:ext uri="{FF2B5EF4-FFF2-40B4-BE49-F238E27FC236}">
                    <a16:creationId xmlns:a16="http://schemas.microsoft.com/office/drawing/2014/main" id="{4F31CB60-59A0-43CE-894A-81AD812317FB}"/>
                  </a:ext>
                </a:extLst>
              </p:cNvPr>
              <p:cNvSpPr/>
              <p:nvPr/>
            </p:nvSpPr>
            <p:spPr>
              <a:xfrm>
                <a:off x="2986914" y="2944286"/>
                <a:ext cx="169340" cy="114934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C40CB0F6-118E-4EEC-B2A3-CC2E1909F3B8}"/>
              </a:ext>
            </a:extLst>
          </p:cNvPr>
          <p:cNvGrpSpPr/>
          <p:nvPr/>
        </p:nvGrpSpPr>
        <p:grpSpPr>
          <a:xfrm>
            <a:off x="5617157" y="5144821"/>
            <a:ext cx="1091042" cy="669154"/>
            <a:chOff x="3162261" y="5144821"/>
            <a:chExt cx="1091042" cy="669154"/>
          </a:xfrm>
        </p:grpSpPr>
        <p:pic>
          <p:nvPicPr>
            <p:cNvPr id="233" name="그래픽 232" descr="남자와 여자">
              <a:extLst>
                <a:ext uri="{FF2B5EF4-FFF2-40B4-BE49-F238E27FC236}">
                  <a16:creationId xmlns:a16="http://schemas.microsoft.com/office/drawing/2014/main" id="{085EE578-F1C1-4A62-8A2F-AAB323F6B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73123" y="5229287"/>
              <a:ext cx="470695" cy="470695"/>
            </a:xfrm>
            <a:prstGeom prst="rect">
              <a:avLst/>
            </a:prstGeom>
          </p:spPr>
        </p:pic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E2058E10-A9F5-4AF5-BA93-3534B9C44651}"/>
                </a:ext>
              </a:extLst>
            </p:cNvPr>
            <p:cNvGrpSpPr/>
            <p:nvPr/>
          </p:nvGrpSpPr>
          <p:grpSpPr>
            <a:xfrm>
              <a:off x="3162261" y="5144821"/>
              <a:ext cx="1091042" cy="669154"/>
              <a:chOff x="1669996" y="2943976"/>
              <a:chExt cx="1488602" cy="912984"/>
            </a:xfrm>
          </p:grpSpPr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A87EE57E-F33B-43A1-8D9D-D21A14152BA7}"/>
                  </a:ext>
                </a:extLst>
              </p:cNvPr>
              <p:cNvSpPr/>
              <p:nvPr/>
            </p:nvSpPr>
            <p:spPr>
              <a:xfrm>
                <a:off x="1724512" y="3568928"/>
                <a:ext cx="288032" cy="288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>
                <a:extLst>
                  <a:ext uri="{FF2B5EF4-FFF2-40B4-BE49-F238E27FC236}">
                    <a16:creationId xmlns:a16="http://schemas.microsoft.com/office/drawing/2014/main" id="{DE6FE3E9-D361-49AD-947C-40E4803B393D}"/>
                  </a:ext>
                </a:extLst>
              </p:cNvPr>
              <p:cNvSpPr/>
              <p:nvPr/>
            </p:nvSpPr>
            <p:spPr>
              <a:xfrm>
                <a:off x="2805399" y="3568928"/>
                <a:ext cx="288032" cy="288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8407A43B-4EF7-4189-8226-2BF2B5F3F914}"/>
                  </a:ext>
                </a:extLst>
              </p:cNvPr>
              <p:cNvSpPr/>
              <p:nvPr/>
            </p:nvSpPr>
            <p:spPr>
              <a:xfrm>
                <a:off x="1669996" y="3005641"/>
                <a:ext cx="249070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8F37C1CB-D3E6-4C88-8802-6A1AB7A65C9B}"/>
                  </a:ext>
                </a:extLst>
              </p:cNvPr>
              <p:cNvSpPr/>
              <p:nvPr/>
            </p:nvSpPr>
            <p:spPr>
              <a:xfrm>
                <a:off x="2286666" y="3005641"/>
                <a:ext cx="234927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1497108D-EC62-40E8-B0D6-2D13E3313696}"/>
                  </a:ext>
                </a:extLst>
              </p:cNvPr>
              <p:cNvSpPr/>
              <p:nvPr/>
            </p:nvSpPr>
            <p:spPr>
              <a:xfrm>
                <a:off x="2909528" y="3005641"/>
                <a:ext cx="249070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71ED321E-9CFB-4A3C-BC20-A8A06E5F1279}"/>
                  </a:ext>
                </a:extLst>
              </p:cNvPr>
              <p:cNvSpPr/>
              <p:nvPr/>
            </p:nvSpPr>
            <p:spPr>
              <a:xfrm>
                <a:off x="2521594" y="3440821"/>
                <a:ext cx="387505" cy="31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48F3ED72-9B7C-4EBA-AF28-31627D51C296}"/>
                  </a:ext>
                </a:extLst>
              </p:cNvPr>
              <p:cNvSpPr/>
              <p:nvPr/>
            </p:nvSpPr>
            <p:spPr>
              <a:xfrm>
                <a:off x="1919066" y="3440821"/>
                <a:ext cx="367601" cy="31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C69BDF7A-7C60-4AE0-BA61-429BF25F62F7}"/>
                  </a:ext>
                </a:extLst>
              </p:cNvPr>
              <p:cNvSpPr/>
              <p:nvPr/>
            </p:nvSpPr>
            <p:spPr>
              <a:xfrm>
                <a:off x="2521594" y="3005558"/>
                <a:ext cx="387505" cy="2360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59B35C0A-08E1-4A88-B86F-CB29005F9192}"/>
                  </a:ext>
                </a:extLst>
              </p:cNvPr>
              <p:cNvSpPr/>
              <p:nvPr/>
            </p:nvSpPr>
            <p:spPr>
              <a:xfrm>
                <a:off x="1919066" y="3005558"/>
                <a:ext cx="367601" cy="23968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C7ACA454-620A-43DF-A503-199A78850C9A}"/>
                  </a:ext>
                </a:extLst>
              </p:cNvPr>
              <p:cNvSpPr/>
              <p:nvPr/>
            </p:nvSpPr>
            <p:spPr>
              <a:xfrm>
                <a:off x="1763688" y="2943976"/>
                <a:ext cx="1314207" cy="6070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3680AF9B-D113-49B7-9B47-CF1E62622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996" y="3540998"/>
                <a:ext cx="148625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CE5CF1BA-07E9-4F70-AE41-FEE614D6F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996" y="3158654"/>
                <a:ext cx="148625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타원 246">
                <a:extLst>
                  <a:ext uri="{FF2B5EF4-FFF2-40B4-BE49-F238E27FC236}">
                    <a16:creationId xmlns:a16="http://schemas.microsoft.com/office/drawing/2014/main" id="{BD5D3A04-C7D8-4371-8E44-CCF6BAE80BA2}"/>
                  </a:ext>
                </a:extLst>
              </p:cNvPr>
              <p:cNvSpPr/>
              <p:nvPr/>
            </p:nvSpPr>
            <p:spPr>
              <a:xfrm>
                <a:off x="1669996" y="2944286"/>
                <a:ext cx="169340" cy="114934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타원 247">
                <a:extLst>
                  <a:ext uri="{FF2B5EF4-FFF2-40B4-BE49-F238E27FC236}">
                    <a16:creationId xmlns:a16="http://schemas.microsoft.com/office/drawing/2014/main" id="{13FFBEEC-EAB8-433A-85F9-4E52AA062400}"/>
                  </a:ext>
                </a:extLst>
              </p:cNvPr>
              <p:cNvSpPr/>
              <p:nvPr/>
            </p:nvSpPr>
            <p:spPr>
              <a:xfrm>
                <a:off x="2986914" y="2944286"/>
                <a:ext cx="169340" cy="114934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64" name="그래픽 263" descr="그룹">
            <a:extLst>
              <a:ext uri="{FF2B5EF4-FFF2-40B4-BE49-F238E27FC236}">
                <a16:creationId xmlns:a16="http://schemas.microsoft.com/office/drawing/2014/main" id="{AE76D66D-45C5-49AC-A9C7-BC432B10B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9446" y="2281254"/>
            <a:ext cx="547837" cy="547837"/>
          </a:xfrm>
          <a:prstGeom prst="rect">
            <a:avLst/>
          </a:prstGeom>
        </p:spPr>
      </p:pic>
      <p:pic>
        <p:nvPicPr>
          <p:cNvPr id="265" name="그래픽 264" descr="그룹">
            <a:extLst>
              <a:ext uri="{FF2B5EF4-FFF2-40B4-BE49-F238E27FC236}">
                <a16:creationId xmlns:a16="http://schemas.microsoft.com/office/drawing/2014/main" id="{70879EBF-F1DB-429E-99F6-6D2771E3A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4793" y="2321342"/>
            <a:ext cx="547837" cy="547837"/>
          </a:xfrm>
          <a:prstGeom prst="rect">
            <a:avLst/>
          </a:prstGeom>
        </p:spPr>
      </p:pic>
      <p:pic>
        <p:nvPicPr>
          <p:cNvPr id="266" name="그래픽 265" descr="그룹">
            <a:extLst>
              <a:ext uri="{FF2B5EF4-FFF2-40B4-BE49-F238E27FC236}">
                <a16:creationId xmlns:a16="http://schemas.microsoft.com/office/drawing/2014/main" id="{01E01EA7-B6CA-4137-BCFA-B4AC8ECB18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2120" y="2386907"/>
            <a:ext cx="547837" cy="547837"/>
          </a:xfrm>
          <a:prstGeom prst="rect">
            <a:avLst/>
          </a:prstGeom>
        </p:spPr>
      </p:pic>
      <p:pic>
        <p:nvPicPr>
          <p:cNvPr id="267" name="그래픽 266" descr="그룹">
            <a:extLst>
              <a:ext uri="{FF2B5EF4-FFF2-40B4-BE49-F238E27FC236}">
                <a16:creationId xmlns:a16="http://schemas.microsoft.com/office/drawing/2014/main" id="{326A8069-9B63-41B9-B016-DE9E98563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5799" y="2229684"/>
            <a:ext cx="547837" cy="547837"/>
          </a:xfrm>
          <a:prstGeom prst="rect">
            <a:avLst/>
          </a:prstGeom>
        </p:spPr>
      </p:pic>
      <p:pic>
        <p:nvPicPr>
          <p:cNvPr id="268" name="그래픽 267" descr="그룹">
            <a:extLst>
              <a:ext uri="{FF2B5EF4-FFF2-40B4-BE49-F238E27FC236}">
                <a16:creationId xmlns:a16="http://schemas.microsoft.com/office/drawing/2014/main" id="{F68459E5-25A6-4CC0-A1B1-779ADF843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1146" y="2269772"/>
            <a:ext cx="547837" cy="547837"/>
          </a:xfrm>
          <a:prstGeom prst="rect">
            <a:avLst/>
          </a:prstGeom>
        </p:spPr>
      </p:pic>
      <p:pic>
        <p:nvPicPr>
          <p:cNvPr id="269" name="그래픽 268" descr="그룹">
            <a:extLst>
              <a:ext uri="{FF2B5EF4-FFF2-40B4-BE49-F238E27FC236}">
                <a16:creationId xmlns:a16="http://schemas.microsoft.com/office/drawing/2014/main" id="{B7CF9693-F5A5-476A-820D-7729580830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8473" y="2335337"/>
            <a:ext cx="547837" cy="547837"/>
          </a:xfrm>
          <a:prstGeom prst="rect">
            <a:avLst/>
          </a:prstGeom>
        </p:spPr>
      </p:pic>
      <p:pic>
        <p:nvPicPr>
          <p:cNvPr id="270" name="그래픽 269" descr="그룹">
            <a:extLst>
              <a:ext uri="{FF2B5EF4-FFF2-40B4-BE49-F238E27FC236}">
                <a16:creationId xmlns:a16="http://schemas.microsoft.com/office/drawing/2014/main" id="{F7105367-EDF0-4481-B720-5856C6090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4859" y="4389961"/>
            <a:ext cx="547837" cy="547837"/>
          </a:xfrm>
          <a:prstGeom prst="rect">
            <a:avLst/>
          </a:prstGeom>
        </p:spPr>
      </p:pic>
      <p:pic>
        <p:nvPicPr>
          <p:cNvPr id="271" name="그래픽 270" descr="그룹">
            <a:extLst>
              <a:ext uri="{FF2B5EF4-FFF2-40B4-BE49-F238E27FC236}">
                <a16:creationId xmlns:a16="http://schemas.microsoft.com/office/drawing/2014/main" id="{9D7133A6-873E-4FF5-89BD-BF1179773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0206" y="4430049"/>
            <a:ext cx="547837" cy="547837"/>
          </a:xfrm>
          <a:prstGeom prst="rect">
            <a:avLst/>
          </a:prstGeom>
        </p:spPr>
      </p:pic>
      <p:pic>
        <p:nvPicPr>
          <p:cNvPr id="272" name="그래픽 271" descr="그룹">
            <a:extLst>
              <a:ext uri="{FF2B5EF4-FFF2-40B4-BE49-F238E27FC236}">
                <a16:creationId xmlns:a16="http://schemas.microsoft.com/office/drawing/2014/main" id="{54CBCAE2-085B-47DD-8EE3-7409D2FB21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7533" y="4495614"/>
            <a:ext cx="547837" cy="547837"/>
          </a:xfrm>
          <a:prstGeom prst="rect">
            <a:avLst/>
          </a:prstGeom>
        </p:spPr>
      </p:pic>
      <p:pic>
        <p:nvPicPr>
          <p:cNvPr id="273" name="그래픽 272" descr="그룹">
            <a:extLst>
              <a:ext uri="{FF2B5EF4-FFF2-40B4-BE49-F238E27FC236}">
                <a16:creationId xmlns:a16="http://schemas.microsoft.com/office/drawing/2014/main" id="{B750A12A-F968-49AA-AB05-5782AADD5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0454" y="4389961"/>
            <a:ext cx="547837" cy="547837"/>
          </a:xfrm>
          <a:prstGeom prst="rect">
            <a:avLst/>
          </a:prstGeom>
        </p:spPr>
      </p:pic>
      <p:pic>
        <p:nvPicPr>
          <p:cNvPr id="274" name="그래픽 273" descr="그룹">
            <a:extLst>
              <a:ext uri="{FF2B5EF4-FFF2-40B4-BE49-F238E27FC236}">
                <a16:creationId xmlns:a16="http://schemas.microsoft.com/office/drawing/2014/main" id="{B3E24486-F846-4AFD-8304-74A430450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5801" y="4430049"/>
            <a:ext cx="547837" cy="547837"/>
          </a:xfrm>
          <a:prstGeom prst="rect">
            <a:avLst/>
          </a:prstGeom>
        </p:spPr>
      </p:pic>
      <p:pic>
        <p:nvPicPr>
          <p:cNvPr id="275" name="그래픽 274" descr="그룹">
            <a:extLst>
              <a:ext uri="{FF2B5EF4-FFF2-40B4-BE49-F238E27FC236}">
                <a16:creationId xmlns:a16="http://schemas.microsoft.com/office/drawing/2014/main" id="{ACE8A807-7A67-459B-A44A-81E0D9F02B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3128" y="4495614"/>
            <a:ext cx="547837" cy="547837"/>
          </a:xfrm>
          <a:prstGeom prst="rect">
            <a:avLst/>
          </a:prstGeom>
        </p:spPr>
      </p:pic>
      <p:pic>
        <p:nvPicPr>
          <p:cNvPr id="276" name="그래픽 275" descr="남자와 여자">
            <a:extLst>
              <a:ext uri="{FF2B5EF4-FFF2-40B4-BE49-F238E27FC236}">
                <a16:creationId xmlns:a16="http://schemas.microsoft.com/office/drawing/2014/main" id="{01FFD021-C140-4B99-AC76-A71B5DA910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80740" y="2363633"/>
            <a:ext cx="361601" cy="361601"/>
          </a:xfrm>
          <a:prstGeom prst="rect">
            <a:avLst/>
          </a:prstGeom>
        </p:spPr>
      </p:pic>
      <p:pic>
        <p:nvPicPr>
          <p:cNvPr id="277" name="그래픽 276" descr="남자와 여자">
            <a:extLst>
              <a:ext uri="{FF2B5EF4-FFF2-40B4-BE49-F238E27FC236}">
                <a16:creationId xmlns:a16="http://schemas.microsoft.com/office/drawing/2014/main" id="{45CED391-1319-4FD2-AC60-090DDCF7DF6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6466" y="2356638"/>
            <a:ext cx="361601" cy="361601"/>
          </a:xfrm>
          <a:prstGeom prst="rect">
            <a:avLst/>
          </a:prstGeom>
        </p:spPr>
      </p:pic>
      <p:pic>
        <p:nvPicPr>
          <p:cNvPr id="278" name="그래픽 277" descr="남자와 여자">
            <a:extLst>
              <a:ext uri="{FF2B5EF4-FFF2-40B4-BE49-F238E27FC236}">
                <a16:creationId xmlns:a16="http://schemas.microsoft.com/office/drawing/2014/main" id="{9B923E9F-441D-4055-88D8-0452B301DB6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75691" y="2311225"/>
            <a:ext cx="361601" cy="361601"/>
          </a:xfrm>
          <a:prstGeom prst="rect">
            <a:avLst/>
          </a:prstGeom>
        </p:spPr>
      </p:pic>
      <p:pic>
        <p:nvPicPr>
          <p:cNvPr id="279" name="그래픽 278" descr="남자와 여자">
            <a:extLst>
              <a:ext uri="{FF2B5EF4-FFF2-40B4-BE49-F238E27FC236}">
                <a16:creationId xmlns:a16="http://schemas.microsoft.com/office/drawing/2014/main" id="{7B729E17-42B2-4969-8832-172FD67E5C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8154" y="2385704"/>
            <a:ext cx="361601" cy="361601"/>
          </a:xfrm>
          <a:prstGeom prst="rect">
            <a:avLst/>
          </a:prstGeom>
        </p:spPr>
      </p:pic>
      <p:pic>
        <p:nvPicPr>
          <p:cNvPr id="280" name="그래픽 279" descr="남자와 여자">
            <a:extLst>
              <a:ext uri="{FF2B5EF4-FFF2-40B4-BE49-F238E27FC236}">
                <a16:creationId xmlns:a16="http://schemas.microsoft.com/office/drawing/2014/main" id="{FCB02E92-F97F-4EF4-9D1D-40200ED01A9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06028" y="4567352"/>
            <a:ext cx="361601" cy="361601"/>
          </a:xfrm>
          <a:prstGeom prst="rect">
            <a:avLst/>
          </a:prstGeom>
        </p:spPr>
      </p:pic>
      <p:pic>
        <p:nvPicPr>
          <p:cNvPr id="281" name="그래픽 280" descr="남자와 여자">
            <a:extLst>
              <a:ext uri="{FF2B5EF4-FFF2-40B4-BE49-F238E27FC236}">
                <a16:creationId xmlns:a16="http://schemas.microsoft.com/office/drawing/2014/main" id="{95F9E235-F676-4166-B4D9-E7A460E436C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04660" y="4611713"/>
            <a:ext cx="361601" cy="361601"/>
          </a:xfrm>
          <a:prstGeom prst="rect">
            <a:avLst/>
          </a:prstGeom>
        </p:spPr>
      </p:pic>
      <p:pic>
        <p:nvPicPr>
          <p:cNvPr id="282" name="그래픽 281" descr="남자와 여자">
            <a:extLst>
              <a:ext uri="{FF2B5EF4-FFF2-40B4-BE49-F238E27FC236}">
                <a16:creationId xmlns:a16="http://schemas.microsoft.com/office/drawing/2014/main" id="{FF46E476-4A86-4FCF-AF76-09527364D4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83888" y="4567352"/>
            <a:ext cx="361601" cy="361601"/>
          </a:xfrm>
          <a:prstGeom prst="rect">
            <a:avLst/>
          </a:prstGeom>
        </p:spPr>
      </p:pic>
      <p:pic>
        <p:nvPicPr>
          <p:cNvPr id="283" name="그래픽 282" descr="남자와 여자">
            <a:extLst>
              <a:ext uri="{FF2B5EF4-FFF2-40B4-BE49-F238E27FC236}">
                <a16:creationId xmlns:a16="http://schemas.microsoft.com/office/drawing/2014/main" id="{EF9E0938-B4EA-451A-A1E4-2A700A94686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8818" y="4585473"/>
            <a:ext cx="361601" cy="36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51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000A8-024E-4CC6-89F3-8FA7D887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 </a:t>
            </a:r>
            <a:r>
              <a:rPr lang="en-US" altLang="ko-KR" dirty="0"/>
              <a:t>–2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B64CF-8E34-444C-9E7A-0D80B456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ko-KR" dirty="0">
                <a:solidFill>
                  <a:srgbClr val="C0CF3A"/>
                </a:solidFill>
              </a:rPr>
              <a:t>Input.</a:t>
            </a:r>
            <a:r>
              <a:rPr lang="en-US" altLang="ko-KR" b="1" dirty="0">
                <a:solidFill>
                  <a:srgbClr val="C0CF3A"/>
                </a:solidFill>
              </a:rPr>
              <a:t> </a:t>
            </a:r>
            <a:r>
              <a:rPr lang="ko-KR" altLang="en-US" dirty="0"/>
              <a:t>지하철 역 </a:t>
            </a:r>
            <a:r>
              <a:rPr lang="ko-KR" altLang="en-US" dirty="0" err="1"/>
              <a:t>승하차</a:t>
            </a:r>
            <a:r>
              <a:rPr lang="ko-KR" altLang="en-US" dirty="0"/>
              <a:t> 인원수</a:t>
            </a:r>
            <a:endParaRPr lang="en-US" altLang="ko-KR" dirty="0"/>
          </a:p>
          <a:p>
            <a:pPr marL="109728" indent="0">
              <a:buNone/>
            </a:pPr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/>
              <a:t>실제 시간별 지하철 이용 인원수 이용</a:t>
            </a:r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/>
              <a:t>역과 역 사이 시간</a:t>
            </a:r>
            <a:r>
              <a:rPr lang="en-US" altLang="ko-KR" dirty="0"/>
              <a:t>,</a:t>
            </a:r>
            <a:r>
              <a:rPr lang="ko-KR" altLang="en-US" dirty="0"/>
              <a:t> 구간별 지하철 인원수 예측</a:t>
            </a:r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/>
              <a:t>해당 시간 혼잡도가 적은 경로 파악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568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CDF4C-1140-4DE1-A2DB-42CB1DD8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해결 방법 </a:t>
            </a:r>
            <a:r>
              <a:rPr lang="en-US" altLang="ko-KR"/>
              <a:t>–2 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35945DB-EAAA-46EA-A581-09034B5BC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시간별 각 지하철역 </a:t>
            </a:r>
            <a:r>
              <a:rPr lang="ko-KR" altLang="en-US" dirty="0" err="1"/>
              <a:t>승하차</a:t>
            </a:r>
            <a:r>
              <a:rPr lang="ko-KR" altLang="en-US" dirty="0"/>
              <a:t> 인원 공공데이터</a:t>
            </a:r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8B011135-D4CB-4AC8-A675-6CC6E4EF5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364"/>
            <a:ext cx="9144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62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76B174C-7CC3-455E-9E55-8DEB494A62A6}"/>
              </a:ext>
            </a:extLst>
          </p:cNvPr>
          <p:cNvCxnSpPr>
            <a:cxnSpLocks/>
          </p:cNvCxnSpPr>
          <p:nvPr/>
        </p:nvCxnSpPr>
        <p:spPr>
          <a:xfrm>
            <a:off x="1979712" y="4941168"/>
            <a:ext cx="58326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FA28256-05FC-4CAC-8A97-93975C6F6561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1979712" y="2708920"/>
            <a:ext cx="58326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AD709D29-F751-4107-AE7F-AC7B562C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 </a:t>
            </a:r>
            <a:r>
              <a:rPr lang="en-US" altLang="ko-KR" dirty="0"/>
              <a:t>– 2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7002969-DC2E-4E2B-8F56-DFCE7E386661}"/>
              </a:ext>
            </a:extLst>
          </p:cNvPr>
          <p:cNvSpPr/>
          <p:nvPr/>
        </p:nvSpPr>
        <p:spPr>
          <a:xfrm>
            <a:off x="2915816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50937AA-70C2-4CBC-B2D2-2E37829A6AA7}"/>
              </a:ext>
            </a:extLst>
          </p:cNvPr>
          <p:cNvSpPr/>
          <p:nvPr/>
        </p:nvSpPr>
        <p:spPr>
          <a:xfrm>
            <a:off x="4139952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6D34DC5-FF25-4C73-A8EB-797280FFB955}"/>
              </a:ext>
            </a:extLst>
          </p:cNvPr>
          <p:cNvSpPr/>
          <p:nvPr/>
        </p:nvSpPr>
        <p:spPr>
          <a:xfrm>
            <a:off x="5364088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4D095A-9A6B-4B88-B644-39596B75D92C}"/>
              </a:ext>
            </a:extLst>
          </p:cNvPr>
          <p:cNvSpPr/>
          <p:nvPr/>
        </p:nvSpPr>
        <p:spPr>
          <a:xfrm>
            <a:off x="6588224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34E469-DB12-4919-B975-E1BB2E4A4F85}"/>
              </a:ext>
            </a:extLst>
          </p:cNvPr>
          <p:cNvSpPr/>
          <p:nvPr/>
        </p:nvSpPr>
        <p:spPr>
          <a:xfrm>
            <a:off x="7812360" y="255441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2005D5C-EFEF-4CED-A155-BFE66F0CC779}"/>
              </a:ext>
            </a:extLst>
          </p:cNvPr>
          <p:cNvSpPr/>
          <p:nvPr/>
        </p:nvSpPr>
        <p:spPr>
          <a:xfrm>
            <a:off x="1691680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EF19253-751F-413D-B887-8571465C4DF1}"/>
              </a:ext>
            </a:extLst>
          </p:cNvPr>
          <p:cNvSpPr/>
          <p:nvPr/>
        </p:nvSpPr>
        <p:spPr>
          <a:xfrm>
            <a:off x="1691680" y="4796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E43456D-1B86-4792-97A6-C49BA546AC8F}"/>
              </a:ext>
            </a:extLst>
          </p:cNvPr>
          <p:cNvSpPr/>
          <p:nvPr/>
        </p:nvSpPr>
        <p:spPr>
          <a:xfrm>
            <a:off x="2915816" y="4796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36216FC-22D7-431A-889C-EA3C1752207E}"/>
              </a:ext>
            </a:extLst>
          </p:cNvPr>
          <p:cNvSpPr/>
          <p:nvPr/>
        </p:nvSpPr>
        <p:spPr>
          <a:xfrm>
            <a:off x="4139952" y="478645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3B60CD9-DB4C-4040-956F-0E134DF63C5F}"/>
              </a:ext>
            </a:extLst>
          </p:cNvPr>
          <p:cNvSpPr/>
          <p:nvPr/>
        </p:nvSpPr>
        <p:spPr>
          <a:xfrm>
            <a:off x="6588224" y="4796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9447E16-4EC4-4C16-A21F-146E1B6F588B}"/>
              </a:ext>
            </a:extLst>
          </p:cNvPr>
          <p:cNvSpPr/>
          <p:nvPr/>
        </p:nvSpPr>
        <p:spPr>
          <a:xfrm>
            <a:off x="7812360" y="4796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CCEFCE9-0F43-485F-940B-02A9965C6677}"/>
              </a:ext>
            </a:extLst>
          </p:cNvPr>
          <p:cNvSpPr/>
          <p:nvPr/>
        </p:nvSpPr>
        <p:spPr>
          <a:xfrm>
            <a:off x="5364088" y="4796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7C5ED4-6BA7-436F-AE03-BFE4708B3D0A}"/>
              </a:ext>
            </a:extLst>
          </p:cNvPr>
          <p:cNvSpPr txBox="1"/>
          <p:nvPr/>
        </p:nvSpPr>
        <p:spPr>
          <a:xfrm>
            <a:off x="2884143" y="19363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8D9D3C-B7B1-4CFA-893B-9F83D1611A72}"/>
              </a:ext>
            </a:extLst>
          </p:cNvPr>
          <p:cNvSpPr txBox="1"/>
          <p:nvPr/>
        </p:nvSpPr>
        <p:spPr>
          <a:xfrm>
            <a:off x="6556551" y="1936368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    Sum of edge: 36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EB5309-A535-4DAE-93D3-EDCF96FB8C80}"/>
              </a:ext>
            </a:extLst>
          </p:cNvPr>
          <p:cNvSpPr txBox="1"/>
          <p:nvPr/>
        </p:nvSpPr>
        <p:spPr>
          <a:xfrm>
            <a:off x="2884143" y="41618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26009-1CE2-42AB-9175-16C31517FB61}"/>
              </a:ext>
            </a:extLst>
          </p:cNvPr>
          <p:cNvSpPr txBox="1"/>
          <p:nvPr/>
        </p:nvSpPr>
        <p:spPr>
          <a:xfrm>
            <a:off x="6556551" y="4161823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    Sum of edge: 28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7F116D7-7139-4D71-898A-F4E2821FEA7C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3235521" y="2121034"/>
            <a:ext cx="3321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A8AE24E-2378-4CD2-846D-9E055F91FB0B}"/>
              </a:ext>
            </a:extLst>
          </p:cNvPr>
          <p:cNvCxnSpPr>
            <a:cxnSpLocks/>
          </p:cNvCxnSpPr>
          <p:nvPr/>
        </p:nvCxnSpPr>
        <p:spPr>
          <a:xfrm>
            <a:off x="2932144" y="4346489"/>
            <a:ext cx="3321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8D25EE-2D98-4D59-A563-0D3B79C2526C}"/>
              </a:ext>
            </a:extLst>
          </p:cNvPr>
          <p:cNvSpPr txBox="1"/>
          <p:nvPr/>
        </p:nvSpPr>
        <p:spPr>
          <a:xfrm>
            <a:off x="899592" y="5877056"/>
            <a:ext cx="6013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각 지하철역 </a:t>
            </a:r>
            <a:r>
              <a:rPr lang="ko-KR" altLang="en-US" dirty="0" err="1"/>
              <a:t>승하차</a:t>
            </a:r>
            <a:r>
              <a:rPr lang="ko-KR" altLang="en-US" dirty="0"/>
              <a:t> 인원을 이용 역과 역 사이 혼잡도 예측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2DFA9F5-7BC7-4824-8447-78B0A9D31746}"/>
              </a:ext>
            </a:extLst>
          </p:cNvPr>
          <p:cNvSpPr txBox="1"/>
          <p:nvPr/>
        </p:nvSpPr>
        <p:spPr>
          <a:xfrm>
            <a:off x="755575" y="1659636"/>
            <a:ext cx="1596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</a:rPr>
              <a:t>A → B</a:t>
            </a:r>
            <a:endParaRPr lang="ko-KR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F6480D-3AE5-412C-AC86-58C6BB84E6EC}"/>
              </a:ext>
            </a:extLst>
          </p:cNvPr>
          <p:cNvGrpSpPr/>
          <p:nvPr/>
        </p:nvGrpSpPr>
        <p:grpSpPr>
          <a:xfrm>
            <a:off x="1907704" y="2882168"/>
            <a:ext cx="1091042" cy="747628"/>
            <a:chOff x="1669996" y="2882167"/>
            <a:chExt cx="1488602" cy="1020053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BD0DEA67-A00D-42D6-A8D3-DD747DDCC78D}"/>
                </a:ext>
              </a:extLst>
            </p:cNvPr>
            <p:cNvSpPr/>
            <p:nvPr/>
          </p:nvSpPr>
          <p:spPr>
            <a:xfrm>
              <a:off x="1724512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E6FE96C-B4D4-4051-B7D1-FAB3453F4B87}"/>
                </a:ext>
              </a:extLst>
            </p:cNvPr>
            <p:cNvSpPr/>
            <p:nvPr/>
          </p:nvSpPr>
          <p:spPr>
            <a:xfrm>
              <a:off x="2805399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그래픽 49" descr="그룹">
              <a:extLst>
                <a:ext uri="{FF2B5EF4-FFF2-40B4-BE49-F238E27FC236}">
                  <a16:creationId xmlns:a16="http://schemas.microsoft.com/office/drawing/2014/main" id="{2439B18A-0A73-443C-9270-7C26A519F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68742" y="2882167"/>
              <a:ext cx="914400" cy="914400"/>
            </a:xfrm>
            <a:prstGeom prst="rect">
              <a:avLst/>
            </a:prstGeom>
          </p:spPr>
        </p:pic>
        <p:pic>
          <p:nvPicPr>
            <p:cNvPr id="51" name="그래픽 50" descr="그룹">
              <a:extLst>
                <a:ext uri="{FF2B5EF4-FFF2-40B4-BE49-F238E27FC236}">
                  <a16:creationId xmlns:a16="http://schemas.microsoft.com/office/drawing/2014/main" id="{24E07EB4-4FEF-4FC7-A5F9-9A89CDE8B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089" y="2922255"/>
              <a:ext cx="914400" cy="914400"/>
            </a:xfrm>
            <a:prstGeom prst="rect">
              <a:avLst/>
            </a:prstGeom>
          </p:spPr>
        </p:pic>
        <p:pic>
          <p:nvPicPr>
            <p:cNvPr id="52" name="그래픽 51" descr="그룹">
              <a:extLst>
                <a:ext uri="{FF2B5EF4-FFF2-40B4-BE49-F238E27FC236}">
                  <a16:creationId xmlns:a16="http://schemas.microsoft.com/office/drawing/2014/main" id="{6F292529-61EB-409B-8D7F-8E0076E93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01416" y="2987820"/>
              <a:ext cx="914400" cy="91440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358FAFE-D3FA-4052-917F-BE9963E1FFFB}"/>
                </a:ext>
              </a:extLst>
            </p:cNvPr>
            <p:cNvSpPr/>
            <p:nvPr/>
          </p:nvSpPr>
          <p:spPr>
            <a:xfrm>
              <a:off x="1669996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E851C47-C543-4739-862B-4458BAA20614}"/>
                </a:ext>
              </a:extLst>
            </p:cNvPr>
            <p:cNvSpPr/>
            <p:nvPr/>
          </p:nvSpPr>
          <p:spPr>
            <a:xfrm>
              <a:off x="2286666" y="3005641"/>
              <a:ext cx="234927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BBD9FCA-76B4-412B-B465-525EBCEC354E}"/>
                </a:ext>
              </a:extLst>
            </p:cNvPr>
            <p:cNvSpPr/>
            <p:nvPr/>
          </p:nvSpPr>
          <p:spPr>
            <a:xfrm>
              <a:off x="2909528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B7DAAD3-2469-4486-81CC-10156B664291}"/>
                </a:ext>
              </a:extLst>
            </p:cNvPr>
            <p:cNvSpPr/>
            <p:nvPr/>
          </p:nvSpPr>
          <p:spPr>
            <a:xfrm>
              <a:off x="2521594" y="3440821"/>
              <a:ext cx="387505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C7F53EA-BC18-4173-833A-EA62BF8CE2F9}"/>
                </a:ext>
              </a:extLst>
            </p:cNvPr>
            <p:cNvSpPr/>
            <p:nvPr/>
          </p:nvSpPr>
          <p:spPr>
            <a:xfrm>
              <a:off x="1919066" y="3440821"/>
              <a:ext cx="367601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7D76D85-A3D6-45A1-BB14-2FF920CB7AF3}"/>
                </a:ext>
              </a:extLst>
            </p:cNvPr>
            <p:cNvSpPr/>
            <p:nvPr/>
          </p:nvSpPr>
          <p:spPr>
            <a:xfrm>
              <a:off x="2521594" y="3005558"/>
              <a:ext cx="387505" cy="23603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B7ECEB2-499D-45FF-8584-A8E033A805BC}"/>
                </a:ext>
              </a:extLst>
            </p:cNvPr>
            <p:cNvSpPr/>
            <p:nvPr/>
          </p:nvSpPr>
          <p:spPr>
            <a:xfrm>
              <a:off x="1919066" y="3005558"/>
              <a:ext cx="367601" cy="239684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CBD31A9-EBA2-4255-83AC-FB8ADEE3DA14}"/>
                </a:ext>
              </a:extLst>
            </p:cNvPr>
            <p:cNvSpPr/>
            <p:nvPr/>
          </p:nvSpPr>
          <p:spPr>
            <a:xfrm>
              <a:off x="1763688" y="2943976"/>
              <a:ext cx="1314207" cy="6070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DD6C1888-2710-44E7-AC5E-3E9357A74BD5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540998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E354CF98-A91E-492C-A62D-24268E59F9B2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158654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E7B924C-9447-4A0B-9DFF-881F5C267E8E}"/>
                </a:ext>
              </a:extLst>
            </p:cNvPr>
            <p:cNvSpPr/>
            <p:nvPr/>
          </p:nvSpPr>
          <p:spPr>
            <a:xfrm>
              <a:off x="1669996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659154B3-70C7-40C2-ACF7-857EDCA18134}"/>
                </a:ext>
              </a:extLst>
            </p:cNvPr>
            <p:cNvSpPr/>
            <p:nvPr/>
          </p:nvSpPr>
          <p:spPr>
            <a:xfrm>
              <a:off x="2986914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11461D7-3ECF-480D-AC39-A34CF34D5A77}"/>
              </a:ext>
            </a:extLst>
          </p:cNvPr>
          <p:cNvGrpSpPr/>
          <p:nvPr/>
        </p:nvGrpSpPr>
        <p:grpSpPr>
          <a:xfrm>
            <a:off x="3169714" y="2882168"/>
            <a:ext cx="1091042" cy="747628"/>
            <a:chOff x="1669996" y="2882167"/>
            <a:chExt cx="1488602" cy="1020053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5E86C793-BFE2-4FFA-8698-7084FFF451CB}"/>
                </a:ext>
              </a:extLst>
            </p:cNvPr>
            <p:cNvSpPr/>
            <p:nvPr/>
          </p:nvSpPr>
          <p:spPr>
            <a:xfrm>
              <a:off x="1724512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A406CDE6-112C-4DA7-A7AF-A9E92833985A}"/>
                </a:ext>
              </a:extLst>
            </p:cNvPr>
            <p:cNvSpPr/>
            <p:nvPr/>
          </p:nvSpPr>
          <p:spPr>
            <a:xfrm>
              <a:off x="2805399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그래픽 91" descr="그룹">
              <a:extLst>
                <a:ext uri="{FF2B5EF4-FFF2-40B4-BE49-F238E27FC236}">
                  <a16:creationId xmlns:a16="http://schemas.microsoft.com/office/drawing/2014/main" id="{636FE56A-73BF-4050-BF27-195D885F6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68742" y="2882167"/>
              <a:ext cx="914400" cy="914400"/>
            </a:xfrm>
            <a:prstGeom prst="rect">
              <a:avLst/>
            </a:prstGeom>
          </p:spPr>
        </p:pic>
        <p:pic>
          <p:nvPicPr>
            <p:cNvPr id="93" name="그래픽 92" descr="그룹">
              <a:extLst>
                <a:ext uri="{FF2B5EF4-FFF2-40B4-BE49-F238E27FC236}">
                  <a16:creationId xmlns:a16="http://schemas.microsoft.com/office/drawing/2014/main" id="{0757395D-7420-444D-8960-F95F6E697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089" y="2922255"/>
              <a:ext cx="914400" cy="914400"/>
            </a:xfrm>
            <a:prstGeom prst="rect">
              <a:avLst/>
            </a:prstGeom>
          </p:spPr>
        </p:pic>
        <p:pic>
          <p:nvPicPr>
            <p:cNvPr id="94" name="그래픽 93" descr="그룹">
              <a:extLst>
                <a:ext uri="{FF2B5EF4-FFF2-40B4-BE49-F238E27FC236}">
                  <a16:creationId xmlns:a16="http://schemas.microsoft.com/office/drawing/2014/main" id="{2ABC3FF9-A10E-4A44-A599-0C12D70C6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01416" y="2987820"/>
              <a:ext cx="914400" cy="914400"/>
            </a:xfrm>
            <a:prstGeom prst="rect">
              <a:avLst/>
            </a:prstGeom>
          </p:spPr>
        </p:pic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A0C3801-A36B-4331-9BCD-074E884DDD7B}"/>
                </a:ext>
              </a:extLst>
            </p:cNvPr>
            <p:cNvSpPr/>
            <p:nvPr/>
          </p:nvSpPr>
          <p:spPr>
            <a:xfrm>
              <a:off x="1669996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B64AEF9-DE32-4406-966B-8FB8680F1F9D}"/>
                </a:ext>
              </a:extLst>
            </p:cNvPr>
            <p:cNvSpPr/>
            <p:nvPr/>
          </p:nvSpPr>
          <p:spPr>
            <a:xfrm>
              <a:off x="2286666" y="3005641"/>
              <a:ext cx="234927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9E605A8-D63B-4A58-9773-3EAFC898B9C0}"/>
                </a:ext>
              </a:extLst>
            </p:cNvPr>
            <p:cNvSpPr/>
            <p:nvPr/>
          </p:nvSpPr>
          <p:spPr>
            <a:xfrm>
              <a:off x="2909528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519BDC7-4706-4BF1-9BA1-4878479D75B4}"/>
                </a:ext>
              </a:extLst>
            </p:cNvPr>
            <p:cNvSpPr/>
            <p:nvPr/>
          </p:nvSpPr>
          <p:spPr>
            <a:xfrm>
              <a:off x="2521594" y="3440821"/>
              <a:ext cx="387505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96B61FC-7FAC-419A-B40F-1324AB27BA75}"/>
                </a:ext>
              </a:extLst>
            </p:cNvPr>
            <p:cNvSpPr/>
            <p:nvPr/>
          </p:nvSpPr>
          <p:spPr>
            <a:xfrm>
              <a:off x="1919066" y="3440821"/>
              <a:ext cx="367601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AC27C871-97B8-4A19-8CAD-D9421CDD30C9}"/>
                </a:ext>
              </a:extLst>
            </p:cNvPr>
            <p:cNvSpPr/>
            <p:nvPr/>
          </p:nvSpPr>
          <p:spPr>
            <a:xfrm>
              <a:off x="2521594" y="3005558"/>
              <a:ext cx="387505" cy="23603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EDDC384-39F3-4E79-94E9-A275B5F83FCE}"/>
                </a:ext>
              </a:extLst>
            </p:cNvPr>
            <p:cNvSpPr/>
            <p:nvPr/>
          </p:nvSpPr>
          <p:spPr>
            <a:xfrm>
              <a:off x="1919066" y="3005558"/>
              <a:ext cx="367601" cy="239684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C9D98CE-99FC-4EC2-B6CC-085BBD3CC4F6}"/>
                </a:ext>
              </a:extLst>
            </p:cNvPr>
            <p:cNvSpPr/>
            <p:nvPr/>
          </p:nvSpPr>
          <p:spPr>
            <a:xfrm>
              <a:off x="1763688" y="2943976"/>
              <a:ext cx="1314207" cy="6070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D22CA3B5-3131-4E70-B573-F8E9CC40EAFA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540998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C94F004B-356E-4E70-AE58-49E72B6D0AAF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158654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241B2582-EF0E-48EB-B91C-1E144FC0E6FE}"/>
                </a:ext>
              </a:extLst>
            </p:cNvPr>
            <p:cNvSpPr/>
            <p:nvPr/>
          </p:nvSpPr>
          <p:spPr>
            <a:xfrm>
              <a:off x="1669996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F562ACC8-B60D-457F-809B-B2BD47D6C956}"/>
                </a:ext>
              </a:extLst>
            </p:cNvPr>
            <p:cNvSpPr/>
            <p:nvPr/>
          </p:nvSpPr>
          <p:spPr>
            <a:xfrm>
              <a:off x="2986914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30917B1-B094-4E5A-B1BB-4EAE237F45CC}"/>
              </a:ext>
            </a:extLst>
          </p:cNvPr>
          <p:cNvGrpSpPr/>
          <p:nvPr/>
        </p:nvGrpSpPr>
        <p:grpSpPr>
          <a:xfrm>
            <a:off x="4420956" y="2882168"/>
            <a:ext cx="1091042" cy="747628"/>
            <a:chOff x="1669996" y="2882167"/>
            <a:chExt cx="1488602" cy="1020053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E41D7ACD-2334-4A18-AABE-A86C17CD6C87}"/>
                </a:ext>
              </a:extLst>
            </p:cNvPr>
            <p:cNvSpPr/>
            <p:nvPr/>
          </p:nvSpPr>
          <p:spPr>
            <a:xfrm>
              <a:off x="1724512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C649681D-ACC1-495F-A54C-8F10DBAE64C4}"/>
                </a:ext>
              </a:extLst>
            </p:cNvPr>
            <p:cNvSpPr/>
            <p:nvPr/>
          </p:nvSpPr>
          <p:spPr>
            <a:xfrm>
              <a:off x="2805399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그래픽 109" descr="그룹">
              <a:extLst>
                <a:ext uri="{FF2B5EF4-FFF2-40B4-BE49-F238E27FC236}">
                  <a16:creationId xmlns:a16="http://schemas.microsoft.com/office/drawing/2014/main" id="{2C95C5BD-76EB-4A00-906A-885119F43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68742" y="2882167"/>
              <a:ext cx="914400" cy="914400"/>
            </a:xfrm>
            <a:prstGeom prst="rect">
              <a:avLst/>
            </a:prstGeom>
          </p:spPr>
        </p:pic>
        <p:pic>
          <p:nvPicPr>
            <p:cNvPr id="111" name="그래픽 110" descr="그룹">
              <a:extLst>
                <a:ext uri="{FF2B5EF4-FFF2-40B4-BE49-F238E27FC236}">
                  <a16:creationId xmlns:a16="http://schemas.microsoft.com/office/drawing/2014/main" id="{86334AC4-1FFA-4D33-A042-936310792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089" y="2922255"/>
              <a:ext cx="914400" cy="914400"/>
            </a:xfrm>
            <a:prstGeom prst="rect">
              <a:avLst/>
            </a:prstGeom>
          </p:spPr>
        </p:pic>
        <p:pic>
          <p:nvPicPr>
            <p:cNvPr id="112" name="그래픽 111" descr="그룹">
              <a:extLst>
                <a:ext uri="{FF2B5EF4-FFF2-40B4-BE49-F238E27FC236}">
                  <a16:creationId xmlns:a16="http://schemas.microsoft.com/office/drawing/2014/main" id="{E1065851-370A-4335-B4A1-9EE3F05F0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01416" y="2987820"/>
              <a:ext cx="914400" cy="914400"/>
            </a:xfrm>
            <a:prstGeom prst="rect">
              <a:avLst/>
            </a:prstGeom>
          </p:spPr>
        </p:pic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AFEA2C3-A927-45B1-AEFB-B66F98D2F637}"/>
                </a:ext>
              </a:extLst>
            </p:cNvPr>
            <p:cNvSpPr/>
            <p:nvPr/>
          </p:nvSpPr>
          <p:spPr>
            <a:xfrm>
              <a:off x="1669996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0E5C0BB-25C3-457F-924E-17DF4DE47403}"/>
                </a:ext>
              </a:extLst>
            </p:cNvPr>
            <p:cNvSpPr/>
            <p:nvPr/>
          </p:nvSpPr>
          <p:spPr>
            <a:xfrm>
              <a:off x="2286666" y="3005641"/>
              <a:ext cx="234927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854374A8-B79B-42F8-A9C2-9BBA462020E3}"/>
                </a:ext>
              </a:extLst>
            </p:cNvPr>
            <p:cNvSpPr/>
            <p:nvPr/>
          </p:nvSpPr>
          <p:spPr>
            <a:xfrm>
              <a:off x="2909528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F2A5C33-FEBD-4A80-B902-0C84BFC842AE}"/>
                </a:ext>
              </a:extLst>
            </p:cNvPr>
            <p:cNvSpPr/>
            <p:nvPr/>
          </p:nvSpPr>
          <p:spPr>
            <a:xfrm>
              <a:off x="2521594" y="3440821"/>
              <a:ext cx="387505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895FAE7-0F29-44AD-BB9B-DE3A61A1CAFE}"/>
                </a:ext>
              </a:extLst>
            </p:cNvPr>
            <p:cNvSpPr/>
            <p:nvPr/>
          </p:nvSpPr>
          <p:spPr>
            <a:xfrm>
              <a:off x="1919066" y="3440821"/>
              <a:ext cx="367601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280B1B1-E64D-410D-A464-71B2D80D34B9}"/>
                </a:ext>
              </a:extLst>
            </p:cNvPr>
            <p:cNvSpPr/>
            <p:nvPr/>
          </p:nvSpPr>
          <p:spPr>
            <a:xfrm>
              <a:off x="2521594" y="3005558"/>
              <a:ext cx="387505" cy="23603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A97CC7E-2EAD-4B9A-A075-DDC939DBA39E}"/>
                </a:ext>
              </a:extLst>
            </p:cNvPr>
            <p:cNvSpPr/>
            <p:nvPr/>
          </p:nvSpPr>
          <p:spPr>
            <a:xfrm>
              <a:off x="1919066" y="3005558"/>
              <a:ext cx="367601" cy="239684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217D7C9F-C9FB-421A-9148-0E2E2DCFEE88}"/>
                </a:ext>
              </a:extLst>
            </p:cNvPr>
            <p:cNvSpPr/>
            <p:nvPr/>
          </p:nvSpPr>
          <p:spPr>
            <a:xfrm>
              <a:off x="1763688" y="2943976"/>
              <a:ext cx="1314207" cy="6070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C00AB20F-2402-4C4F-A627-7147B8441DD1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540998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A1503BDD-9C7D-4001-A35C-9862D424D85B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158654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F2651B7E-5F6D-48E9-A479-E2B6F9DD5DFF}"/>
                </a:ext>
              </a:extLst>
            </p:cNvPr>
            <p:cNvSpPr/>
            <p:nvPr/>
          </p:nvSpPr>
          <p:spPr>
            <a:xfrm>
              <a:off x="1669996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29A265E-F652-4CF1-86A4-8DE94D0C2CB3}"/>
                </a:ext>
              </a:extLst>
            </p:cNvPr>
            <p:cNvSpPr/>
            <p:nvPr/>
          </p:nvSpPr>
          <p:spPr>
            <a:xfrm>
              <a:off x="2986914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5BCE4A1-6ECD-46D2-9485-664BA1320029}"/>
              </a:ext>
            </a:extLst>
          </p:cNvPr>
          <p:cNvGrpSpPr/>
          <p:nvPr/>
        </p:nvGrpSpPr>
        <p:grpSpPr>
          <a:xfrm>
            <a:off x="5616081" y="2882168"/>
            <a:ext cx="1091042" cy="747628"/>
            <a:chOff x="1669996" y="2882167"/>
            <a:chExt cx="1488602" cy="1020053"/>
          </a:xfrm>
        </p:grpSpPr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7A1C7AF7-4D07-45B4-9BE0-3128FF7B2506}"/>
                </a:ext>
              </a:extLst>
            </p:cNvPr>
            <p:cNvSpPr/>
            <p:nvPr/>
          </p:nvSpPr>
          <p:spPr>
            <a:xfrm>
              <a:off x="1724512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0BBD77D7-BEED-440F-A257-53DDF02F9083}"/>
                </a:ext>
              </a:extLst>
            </p:cNvPr>
            <p:cNvSpPr/>
            <p:nvPr/>
          </p:nvSpPr>
          <p:spPr>
            <a:xfrm>
              <a:off x="2805399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8" name="그래픽 127" descr="그룹">
              <a:extLst>
                <a:ext uri="{FF2B5EF4-FFF2-40B4-BE49-F238E27FC236}">
                  <a16:creationId xmlns:a16="http://schemas.microsoft.com/office/drawing/2014/main" id="{A505B357-FF86-4C3B-BBFD-2C306AD97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68742" y="2882167"/>
              <a:ext cx="914400" cy="914400"/>
            </a:xfrm>
            <a:prstGeom prst="rect">
              <a:avLst/>
            </a:prstGeom>
          </p:spPr>
        </p:pic>
        <p:pic>
          <p:nvPicPr>
            <p:cNvPr id="129" name="그래픽 128" descr="그룹">
              <a:extLst>
                <a:ext uri="{FF2B5EF4-FFF2-40B4-BE49-F238E27FC236}">
                  <a16:creationId xmlns:a16="http://schemas.microsoft.com/office/drawing/2014/main" id="{8256C89B-168F-4B61-8E6E-708762620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089" y="2922255"/>
              <a:ext cx="914400" cy="914400"/>
            </a:xfrm>
            <a:prstGeom prst="rect">
              <a:avLst/>
            </a:prstGeom>
          </p:spPr>
        </p:pic>
        <p:pic>
          <p:nvPicPr>
            <p:cNvPr id="130" name="그래픽 129" descr="그룹">
              <a:extLst>
                <a:ext uri="{FF2B5EF4-FFF2-40B4-BE49-F238E27FC236}">
                  <a16:creationId xmlns:a16="http://schemas.microsoft.com/office/drawing/2014/main" id="{49EDD6B7-4435-410E-9CA6-55F3DB02B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01416" y="2987820"/>
              <a:ext cx="914400" cy="914400"/>
            </a:xfrm>
            <a:prstGeom prst="rect">
              <a:avLst/>
            </a:prstGeom>
          </p:spPr>
        </p:pic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CC1BF57B-EE8E-481B-A1C4-1906A28ABB05}"/>
                </a:ext>
              </a:extLst>
            </p:cNvPr>
            <p:cNvSpPr/>
            <p:nvPr/>
          </p:nvSpPr>
          <p:spPr>
            <a:xfrm>
              <a:off x="1669996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F746FFB-627A-4D2C-8F73-995A0D21A119}"/>
                </a:ext>
              </a:extLst>
            </p:cNvPr>
            <p:cNvSpPr/>
            <p:nvPr/>
          </p:nvSpPr>
          <p:spPr>
            <a:xfrm>
              <a:off x="2286666" y="3005641"/>
              <a:ext cx="234927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FA85A5A-C273-4FD2-92E4-647081BE7694}"/>
                </a:ext>
              </a:extLst>
            </p:cNvPr>
            <p:cNvSpPr/>
            <p:nvPr/>
          </p:nvSpPr>
          <p:spPr>
            <a:xfrm>
              <a:off x="2909528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C2CABD7F-A813-45D3-9B9B-3431B7376BCA}"/>
                </a:ext>
              </a:extLst>
            </p:cNvPr>
            <p:cNvSpPr/>
            <p:nvPr/>
          </p:nvSpPr>
          <p:spPr>
            <a:xfrm>
              <a:off x="2521594" y="3440821"/>
              <a:ext cx="387505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8E1D2712-0AF6-4889-8431-F09884270354}"/>
                </a:ext>
              </a:extLst>
            </p:cNvPr>
            <p:cNvSpPr/>
            <p:nvPr/>
          </p:nvSpPr>
          <p:spPr>
            <a:xfrm>
              <a:off x="1919066" y="3440821"/>
              <a:ext cx="367601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68A68252-FCE8-4E11-8099-BC48DFDF70CC}"/>
                </a:ext>
              </a:extLst>
            </p:cNvPr>
            <p:cNvSpPr/>
            <p:nvPr/>
          </p:nvSpPr>
          <p:spPr>
            <a:xfrm>
              <a:off x="2521594" y="3005558"/>
              <a:ext cx="387505" cy="23603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3180CBB4-7FA8-4137-87E1-88544D89764D}"/>
                </a:ext>
              </a:extLst>
            </p:cNvPr>
            <p:cNvSpPr/>
            <p:nvPr/>
          </p:nvSpPr>
          <p:spPr>
            <a:xfrm>
              <a:off x="1919066" y="3005558"/>
              <a:ext cx="367601" cy="239684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EB909B2-E25F-40DF-B1A3-C1EE07EC8BB7}"/>
                </a:ext>
              </a:extLst>
            </p:cNvPr>
            <p:cNvSpPr/>
            <p:nvPr/>
          </p:nvSpPr>
          <p:spPr>
            <a:xfrm>
              <a:off x="1763688" y="2943976"/>
              <a:ext cx="1314207" cy="6070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24116F3B-A99F-4D77-A100-0377E34287C3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540998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3B87068C-689A-4B9D-95D5-68586F07952D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158654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E4CA6904-6386-43AA-B387-294438285641}"/>
                </a:ext>
              </a:extLst>
            </p:cNvPr>
            <p:cNvSpPr/>
            <p:nvPr/>
          </p:nvSpPr>
          <p:spPr>
            <a:xfrm>
              <a:off x="1669996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A062FF94-03D8-469E-BA32-9FB9CCEC1232}"/>
                </a:ext>
              </a:extLst>
            </p:cNvPr>
            <p:cNvSpPr/>
            <p:nvPr/>
          </p:nvSpPr>
          <p:spPr>
            <a:xfrm>
              <a:off x="2986914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F0BE271E-D1FB-4DF3-B861-83FC2D02A73D}"/>
              </a:ext>
            </a:extLst>
          </p:cNvPr>
          <p:cNvGrpSpPr/>
          <p:nvPr/>
        </p:nvGrpSpPr>
        <p:grpSpPr>
          <a:xfrm>
            <a:off x="6763713" y="2882168"/>
            <a:ext cx="1091042" cy="747628"/>
            <a:chOff x="1669996" y="2882167"/>
            <a:chExt cx="1488602" cy="1020053"/>
          </a:xfrm>
        </p:grpSpPr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1230CAE7-9F84-4C47-B264-34163537563F}"/>
                </a:ext>
              </a:extLst>
            </p:cNvPr>
            <p:cNvSpPr/>
            <p:nvPr/>
          </p:nvSpPr>
          <p:spPr>
            <a:xfrm>
              <a:off x="1724512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C6609E16-49B5-4B5A-B971-611CCC01319F}"/>
                </a:ext>
              </a:extLst>
            </p:cNvPr>
            <p:cNvSpPr/>
            <p:nvPr/>
          </p:nvSpPr>
          <p:spPr>
            <a:xfrm>
              <a:off x="2805399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6" name="그래픽 145" descr="그룹">
              <a:extLst>
                <a:ext uri="{FF2B5EF4-FFF2-40B4-BE49-F238E27FC236}">
                  <a16:creationId xmlns:a16="http://schemas.microsoft.com/office/drawing/2014/main" id="{AC841660-D347-4A8C-BE93-22C2FD466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68742" y="2882167"/>
              <a:ext cx="914400" cy="914400"/>
            </a:xfrm>
            <a:prstGeom prst="rect">
              <a:avLst/>
            </a:prstGeom>
          </p:spPr>
        </p:pic>
        <p:pic>
          <p:nvPicPr>
            <p:cNvPr id="147" name="그래픽 146" descr="그룹">
              <a:extLst>
                <a:ext uri="{FF2B5EF4-FFF2-40B4-BE49-F238E27FC236}">
                  <a16:creationId xmlns:a16="http://schemas.microsoft.com/office/drawing/2014/main" id="{C5A4EBCF-801E-40C3-B695-FD4FAD1B0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089" y="2922255"/>
              <a:ext cx="914400" cy="914400"/>
            </a:xfrm>
            <a:prstGeom prst="rect">
              <a:avLst/>
            </a:prstGeom>
          </p:spPr>
        </p:pic>
        <p:pic>
          <p:nvPicPr>
            <p:cNvPr id="148" name="그래픽 147" descr="그룹">
              <a:extLst>
                <a:ext uri="{FF2B5EF4-FFF2-40B4-BE49-F238E27FC236}">
                  <a16:creationId xmlns:a16="http://schemas.microsoft.com/office/drawing/2014/main" id="{2248197C-7368-447F-82E8-F574A7686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01416" y="2987820"/>
              <a:ext cx="914400" cy="914400"/>
            </a:xfrm>
            <a:prstGeom prst="rect">
              <a:avLst/>
            </a:prstGeom>
          </p:spPr>
        </p:pic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114DA830-8EB0-4AEC-9ADF-06E9A02B4EDA}"/>
                </a:ext>
              </a:extLst>
            </p:cNvPr>
            <p:cNvSpPr/>
            <p:nvPr/>
          </p:nvSpPr>
          <p:spPr>
            <a:xfrm>
              <a:off x="1669996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CD82D88D-F155-4C14-8ACC-0C5904B969C1}"/>
                </a:ext>
              </a:extLst>
            </p:cNvPr>
            <p:cNvSpPr/>
            <p:nvPr/>
          </p:nvSpPr>
          <p:spPr>
            <a:xfrm>
              <a:off x="2286666" y="3005641"/>
              <a:ext cx="234927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6A49B6E1-0C9E-4F4A-B507-6C3D05298DAE}"/>
                </a:ext>
              </a:extLst>
            </p:cNvPr>
            <p:cNvSpPr/>
            <p:nvPr/>
          </p:nvSpPr>
          <p:spPr>
            <a:xfrm>
              <a:off x="2909528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6D7F365D-C490-4A38-BB47-99433D744686}"/>
                </a:ext>
              </a:extLst>
            </p:cNvPr>
            <p:cNvSpPr/>
            <p:nvPr/>
          </p:nvSpPr>
          <p:spPr>
            <a:xfrm>
              <a:off x="2521594" y="3440821"/>
              <a:ext cx="387505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1B30D838-CCE0-4CA6-96B6-0D2BC03F138D}"/>
                </a:ext>
              </a:extLst>
            </p:cNvPr>
            <p:cNvSpPr/>
            <p:nvPr/>
          </p:nvSpPr>
          <p:spPr>
            <a:xfrm>
              <a:off x="1919066" y="3440821"/>
              <a:ext cx="367601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04401130-2284-4884-BAB6-860ACB595DE6}"/>
                </a:ext>
              </a:extLst>
            </p:cNvPr>
            <p:cNvSpPr/>
            <p:nvPr/>
          </p:nvSpPr>
          <p:spPr>
            <a:xfrm>
              <a:off x="2521594" y="3005558"/>
              <a:ext cx="387505" cy="23603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C5159CD8-5904-4E28-9C6F-68FED00EAD5F}"/>
                </a:ext>
              </a:extLst>
            </p:cNvPr>
            <p:cNvSpPr/>
            <p:nvPr/>
          </p:nvSpPr>
          <p:spPr>
            <a:xfrm>
              <a:off x="1919066" y="3005558"/>
              <a:ext cx="367601" cy="239684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0C5B9F39-8CDD-4B57-8DD0-BEC2F11CD72C}"/>
                </a:ext>
              </a:extLst>
            </p:cNvPr>
            <p:cNvSpPr/>
            <p:nvPr/>
          </p:nvSpPr>
          <p:spPr>
            <a:xfrm>
              <a:off x="1763688" y="2943976"/>
              <a:ext cx="1314207" cy="6070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EC3A071E-140C-4C1A-AA3C-F8D82F29A531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540998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E2753E8F-C55A-4908-B673-E34002D83D86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158654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34782AF-E453-43A5-BCE3-01F8C3AF0A6B}"/>
                </a:ext>
              </a:extLst>
            </p:cNvPr>
            <p:cNvSpPr/>
            <p:nvPr/>
          </p:nvSpPr>
          <p:spPr>
            <a:xfrm>
              <a:off x="1669996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10D0DB22-84F8-4D9E-B72E-9B736310CC5A}"/>
                </a:ext>
              </a:extLst>
            </p:cNvPr>
            <p:cNvSpPr/>
            <p:nvPr/>
          </p:nvSpPr>
          <p:spPr>
            <a:xfrm>
              <a:off x="2986914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245AD123-DE73-4EB0-8AFF-F5E77A8CB75D}"/>
              </a:ext>
            </a:extLst>
          </p:cNvPr>
          <p:cNvGrpSpPr/>
          <p:nvPr/>
        </p:nvGrpSpPr>
        <p:grpSpPr>
          <a:xfrm>
            <a:off x="4420956" y="5099519"/>
            <a:ext cx="1091042" cy="747628"/>
            <a:chOff x="1669996" y="2882167"/>
            <a:chExt cx="1488602" cy="1020053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5947B86B-B756-4EDC-98B6-273F0A1ADD3E}"/>
                </a:ext>
              </a:extLst>
            </p:cNvPr>
            <p:cNvSpPr/>
            <p:nvPr/>
          </p:nvSpPr>
          <p:spPr>
            <a:xfrm>
              <a:off x="1724512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68A77B2F-FB55-4BF2-868B-A3EA8CCDB8A3}"/>
                </a:ext>
              </a:extLst>
            </p:cNvPr>
            <p:cNvSpPr/>
            <p:nvPr/>
          </p:nvSpPr>
          <p:spPr>
            <a:xfrm>
              <a:off x="2805399" y="3568928"/>
              <a:ext cx="288032" cy="2880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4" name="그래픽 163" descr="그룹">
              <a:extLst>
                <a:ext uri="{FF2B5EF4-FFF2-40B4-BE49-F238E27FC236}">
                  <a16:creationId xmlns:a16="http://schemas.microsoft.com/office/drawing/2014/main" id="{D224E192-DDD0-4871-8078-41706AA12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68742" y="2882167"/>
              <a:ext cx="914400" cy="914400"/>
            </a:xfrm>
            <a:prstGeom prst="rect">
              <a:avLst/>
            </a:prstGeom>
          </p:spPr>
        </p:pic>
        <p:pic>
          <p:nvPicPr>
            <p:cNvPr id="165" name="그래픽 164" descr="그룹">
              <a:extLst>
                <a:ext uri="{FF2B5EF4-FFF2-40B4-BE49-F238E27FC236}">
                  <a16:creationId xmlns:a16="http://schemas.microsoft.com/office/drawing/2014/main" id="{021EF91C-1A23-4A9A-9899-AD85C5615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089" y="2922255"/>
              <a:ext cx="914400" cy="914400"/>
            </a:xfrm>
            <a:prstGeom prst="rect">
              <a:avLst/>
            </a:prstGeom>
          </p:spPr>
        </p:pic>
        <p:pic>
          <p:nvPicPr>
            <p:cNvPr id="166" name="그래픽 165" descr="그룹">
              <a:extLst>
                <a:ext uri="{FF2B5EF4-FFF2-40B4-BE49-F238E27FC236}">
                  <a16:creationId xmlns:a16="http://schemas.microsoft.com/office/drawing/2014/main" id="{7BCBB6EE-7A6C-4045-9C3A-07C7BC4C1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01416" y="2987820"/>
              <a:ext cx="914400" cy="914400"/>
            </a:xfrm>
            <a:prstGeom prst="rect">
              <a:avLst/>
            </a:prstGeom>
          </p:spPr>
        </p:pic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68A6C1C8-3991-49E6-94BD-9AFEC6DDA5BB}"/>
                </a:ext>
              </a:extLst>
            </p:cNvPr>
            <p:cNvSpPr/>
            <p:nvPr/>
          </p:nvSpPr>
          <p:spPr>
            <a:xfrm>
              <a:off x="1669996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2579694E-A96F-44BF-A18F-3F7212645529}"/>
                </a:ext>
              </a:extLst>
            </p:cNvPr>
            <p:cNvSpPr/>
            <p:nvPr/>
          </p:nvSpPr>
          <p:spPr>
            <a:xfrm>
              <a:off x="2286666" y="3005641"/>
              <a:ext cx="234927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74E0B9-7209-4A68-8FE4-FF70C7186208}"/>
                </a:ext>
              </a:extLst>
            </p:cNvPr>
            <p:cNvSpPr/>
            <p:nvPr/>
          </p:nvSpPr>
          <p:spPr>
            <a:xfrm>
              <a:off x="2909528" y="3005641"/>
              <a:ext cx="249070" cy="74762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EE5C5C87-B3F5-417C-B012-85852A00BE35}"/>
                </a:ext>
              </a:extLst>
            </p:cNvPr>
            <p:cNvSpPr/>
            <p:nvPr/>
          </p:nvSpPr>
          <p:spPr>
            <a:xfrm>
              <a:off x="2521594" y="3440821"/>
              <a:ext cx="387505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2F2A95B2-90B6-48FC-9A98-F8C4A369ED47}"/>
                </a:ext>
              </a:extLst>
            </p:cNvPr>
            <p:cNvSpPr/>
            <p:nvPr/>
          </p:nvSpPr>
          <p:spPr>
            <a:xfrm>
              <a:off x="1919066" y="3440821"/>
              <a:ext cx="367601" cy="31282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303BCA3A-D2D2-46E7-A165-79FA8A6833EF}"/>
                </a:ext>
              </a:extLst>
            </p:cNvPr>
            <p:cNvSpPr/>
            <p:nvPr/>
          </p:nvSpPr>
          <p:spPr>
            <a:xfrm>
              <a:off x="2521594" y="3005558"/>
              <a:ext cx="387505" cy="23603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3D82B90B-3127-4784-9DAE-83920BE9BD04}"/>
                </a:ext>
              </a:extLst>
            </p:cNvPr>
            <p:cNvSpPr/>
            <p:nvPr/>
          </p:nvSpPr>
          <p:spPr>
            <a:xfrm>
              <a:off x="1919066" y="3005558"/>
              <a:ext cx="367601" cy="239684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4A228323-368D-4F35-89AF-5B5C8F7FDA79}"/>
                </a:ext>
              </a:extLst>
            </p:cNvPr>
            <p:cNvSpPr/>
            <p:nvPr/>
          </p:nvSpPr>
          <p:spPr>
            <a:xfrm>
              <a:off x="1763688" y="2943976"/>
              <a:ext cx="1314207" cy="6070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28621B9F-00AF-496C-AA2E-4CF8F0763BA1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540998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76A6DA5E-6528-447F-871F-46D396CCB3F5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96" y="3158654"/>
              <a:ext cx="14862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F7F526C3-FBCC-4987-B89D-C54D3C488DE8}"/>
                </a:ext>
              </a:extLst>
            </p:cNvPr>
            <p:cNvSpPr/>
            <p:nvPr/>
          </p:nvSpPr>
          <p:spPr>
            <a:xfrm>
              <a:off x="1669996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5118F89A-1C7C-4F61-8490-5A8F99BC1AB9}"/>
                </a:ext>
              </a:extLst>
            </p:cNvPr>
            <p:cNvSpPr/>
            <p:nvPr/>
          </p:nvSpPr>
          <p:spPr>
            <a:xfrm>
              <a:off x="2986914" y="2944286"/>
              <a:ext cx="169340" cy="1149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7C625FF-30A3-41EB-B923-CD81816C005C}"/>
              </a:ext>
            </a:extLst>
          </p:cNvPr>
          <p:cNvGrpSpPr/>
          <p:nvPr/>
        </p:nvGrpSpPr>
        <p:grpSpPr>
          <a:xfrm>
            <a:off x="3162261" y="5144821"/>
            <a:ext cx="1091042" cy="669154"/>
            <a:chOff x="3162261" y="5144821"/>
            <a:chExt cx="1091042" cy="669154"/>
          </a:xfrm>
        </p:grpSpPr>
        <p:pic>
          <p:nvPicPr>
            <p:cNvPr id="197" name="그래픽 196" descr="남자와 여자">
              <a:extLst>
                <a:ext uri="{FF2B5EF4-FFF2-40B4-BE49-F238E27FC236}">
                  <a16:creationId xmlns:a16="http://schemas.microsoft.com/office/drawing/2014/main" id="{FAD830DC-8913-43E7-82FB-79C8473ED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73123" y="5229287"/>
              <a:ext cx="470695" cy="470695"/>
            </a:xfrm>
            <a:prstGeom prst="rect">
              <a:avLst/>
            </a:prstGeom>
          </p:spPr>
        </p:pic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EE073D5C-9026-484E-9BA0-504983252747}"/>
                </a:ext>
              </a:extLst>
            </p:cNvPr>
            <p:cNvGrpSpPr/>
            <p:nvPr/>
          </p:nvGrpSpPr>
          <p:grpSpPr>
            <a:xfrm>
              <a:off x="3162261" y="5144821"/>
              <a:ext cx="1091042" cy="669154"/>
              <a:chOff x="1669996" y="2943976"/>
              <a:chExt cx="1488602" cy="912984"/>
            </a:xfrm>
          </p:grpSpPr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2B04EFF4-DE51-4EA4-9F32-AB2EED9BE6D4}"/>
                  </a:ext>
                </a:extLst>
              </p:cNvPr>
              <p:cNvSpPr/>
              <p:nvPr/>
            </p:nvSpPr>
            <p:spPr>
              <a:xfrm>
                <a:off x="1724512" y="3568928"/>
                <a:ext cx="288032" cy="288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D0F50D95-2724-4077-8166-EFD4D1485942}"/>
                  </a:ext>
                </a:extLst>
              </p:cNvPr>
              <p:cNvSpPr/>
              <p:nvPr/>
            </p:nvSpPr>
            <p:spPr>
              <a:xfrm>
                <a:off x="2805399" y="3568928"/>
                <a:ext cx="288032" cy="288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AB169F3F-6F3C-4C40-BAA3-3A0B45F9C81E}"/>
                  </a:ext>
                </a:extLst>
              </p:cNvPr>
              <p:cNvSpPr/>
              <p:nvPr/>
            </p:nvSpPr>
            <p:spPr>
              <a:xfrm>
                <a:off x="1669996" y="3005641"/>
                <a:ext cx="249070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359983AA-79C1-4215-AAFF-2F5C2CF6EEEA}"/>
                  </a:ext>
                </a:extLst>
              </p:cNvPr>
              <p:cNvSpPr/>
              <p:nvPr/>
            </p:nvSpPr>
            <p:spPr>
              <a:xfrm>
                <a:off x="2286666" y="3005641"/>
                <a:ext cx="234927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910355E3-FD23-433E-A8CB-C95FE2DA971F}"/>
                  </a:ext>
                </a:extLst>
              </p:cNvPr>
              <p:cNvSpPr/>
              <p:nvPr/>
            </p:nvSpPr>
            <p:spPr>
              <a:xfrm>
                <a:off x="2909528" y="3005641"/>
                <a:ext cx="249070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6B950486-AF2C-4B50-83A3-C2468CD6A2B1}"/>
                  </a:ext>
                </a:extLst>
              </p:cNvPr>
              <p:cNvSpPr/>
              <p:nvPr/>
            </p:nvSpPr>
            <p:spPr>
              <a:xfrm>
                <a:off x="2521594" y="3440821"/>
                <a:ext cx="387505" cy="31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D1EEB2ED-D9A6-4FFD-8DCD-3EB684328376}"/>
                  </a:ext>
                </a:extLst>
              </p:cNvPr>
              <p:cNvSpPr/>
              <p:nvPr/>
            </p:nvSpPr>
            <p:spPr>
              <a:xfrm>
                <a:off x="1919066" y="3440821"/>
                <a:ext cx="367601" cy="31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1B6F28C2-D339-4489-8342-47CDC20D9132}"/>
                  </a:ext>
                </a:extLst>
              </p:cNvPr>
              <p:cNvSpPr/>
              <p:nvPr/>
            </p:nvSpPr>
            <p:spPr>
              <a:xfrm>
                <a:off x="2521594" y="3005558"/>
                <a:ext cx="387505" cy="2360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09B7D881-BB0C-4F9F-B27B-18B65066CA96}"/>
                  </a:ext>
                </a:extLst>
              </p:cNvPr>
              <p:cNvSpPr/>
              <p:nvPr/>
            </p:nvSpPr>
            <p:spPr>
              <a:xfrm>
                <a:off x="1919066" y="3005558"/>
                <a:ext cx="367601" cy="23968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BFC7DE0-79EC-4AE5-B649-3B8CC85729A7}"/>
                  </a:ext>
                </a:extLst>
              </p:cNvPr>
              <p:cNvSpPr/>
              <p:nvPr/>
            </p:nvSpPr>
            <p:spPr>
              <a:xfrm>
                <a:off x="1763688" y="2943976"/>
                <a:ext cx="1314207" cy="6070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DD1F7AC4-2ECE-4378-ABD5-4ADE68920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996" y="3540998"/>
                <a:ext cx="148625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9B0114B4-7108-4D97-AD77-406E307AD3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996" y="3158654"/>
                <a:ext cx="148625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4F9322CC-831A-4322-B906-270A81BF7EC0}"/>
                  </a:ext>
                </a:extLst>
              </p:cNvPr>
              <p:cNvSpPr/>
              <p:nvPr/>
            </p:nvSpPr>
            <p:spPr>
              <a:xfrm>
                <a:off x="1669996" y="2944286"/>
                <a:ext cx="169340" cy="114934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B310B2CF-4244-4F56-9F31-7BF40894D753}"/>
                  </a:ext>
                </a:extLst>
              </p:cNvPr>
              <p:cNvSpPr/>
              <p:nvPr/>
            </p:nvSpPr>
            <p:spPr>
              <a:xfrm>
                <a:off x="2986914" y="2944286"/>
                <a:ext cx="169340" cy="114934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D6243F6A-2D83-4713-B163-F3F54954A2C9}"/>
              </a:ext>
            </a:extLst>
          </p:cNvPr>
          <p:cNvGrpSpPr/>
          <p:nvPr/>
        </p:nvGrpSpPr>
        <p:grpSpPr>
          <a:xfrm>
            <a:off x="1900251" y="5144821"/>
            <a:ext cx="1091042" cy="669154"/>
            <a:chOff x="3162261" y="5144821"/>
            <a:chExt cx="1091042" cy="669154"/>
          </a:xfrm>
        </p:grpSpPr>
        <p:pic>
          <p:nvPicPr>
            <p:cNvPr id="199" name="그래픽 198" descr="남자와 여자">
              <a:extLst>
                <a:ext uri="{FF2B5EF4-FFF2-40B4-BE49-F238E27FC236}">
                  <a16:creationId xmlns:a16="http://schemas.microsoft.com/office/drawing/2014/main" id="{C3B949AC-D2E7-409C-BE8F-921BC08FE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73123" y="5229287"/>
              <a:ext cx="470695" cy="470695"/>
            </a:xfrm>
            <a:prstGeom prst="rect">
              <a:avLst/>
            </a:prstGeom>
          </p:spPr>
        </p:pic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4F9CC341-194C-4821-B2B1-1242463C950B}"/>
                </a:ext>
              </a:extLst>
            </p:cNvPr>
            <p:cNvGrpSpPr/>
            <p:nvPr/>
          </p:nvGrpSpPr>
          <p:grpSpPr>
            <a:xfrm>
              <a:off x="3162261" y="5144821"/>
              <a:ext cx="1091042" cy="669154"/>
              <a:chOff x="1669996" y="2943976"/>
              <a:chExt cx="1488602" cy="912984"/>
            </a:xfrm>
          </p:grpSpPr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B50F2121-A163-488F-BFB2-B833F93EFAA0}"/>
                  </a:ext>
                </a:extLst>
              </p:cNvPr>
              <p:cNvSpPr/>
              <p:nvPr/>
            </p:nvSpPr>
            <p:spPr>
              <a:xfrm>
                <a:off x="1724512" y="3568928"/>
                <a:ext cx="288032" cy="288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4A338774-E37B-4EDE-98AA-D02F0A6B5FED}"/>
                  </a:ext>
                </a:extLst>
              </p:cNvPr>
              <p:cNvSpPr/>
              <p:nvPr/>
            </p:nvSpPr>
            <p:spPr>
              <a:xfrm>
                <a:off x="2805399" y="3568928"/>
                <a:ext cx="288032" cy="288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E22180C9-80C2-4E59-BD6E-2319C7EEDE11}"/>
                  </a:ext>
                </a:extLst>
              </p:cNvPr>
              <p:cNvSpPr/>
              <p:nvPr/>
            </p:nvSpPr>
            <p:spPr>
              <a:xfrm>
                <a:off x="1669996" y="3005641"/>
                <a:ext cx="249070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2120906B-FF94-494C-82B3-59D671672C76}"/>
                  </a:ext>
                </a:extLst>
              </p:cNvPr>
              <p:cNvSpPr/>
              <p:nvPr/>
            </p:nvSpPr>
            <p:spPr>
              <a:xfrm>
                <a:off x="2286666" y="3005641"/>
                <a:ext cx="234927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02C0166F-AFB9-47C9-9045-184AC2D22FE6}"/>
                  </a:ext>
                </a:extLst>
              </p:cNvPr>
              <p:cNvSpPr/>
              <p:nvPr/>
            </p:nvSpPr>
            <p:spPr>
              <a:xfrm>
                <a:off x="2909528" y="3005641"/>
                <a:ext cx="249070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6E4F34A4-F3EC-4C7E-BF38-F47F241A492D}"/>
                  </a:ext>
                </a:extLst>
              </p:cNvPr>
              <p:cNvSpPr/>
              <p:nvPr/>
            </p:nvSpPr>
            <p:spPr>
              <a:xfrm>
                <a:off x="2521594" y="3440821"/>
                <a:ext cx="387505" cy="31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759397DC-73EC-4E91-AEAC-9DD04A23F7BF}"/>
                  </a:ext>
                </a:extLst>
              </p:cNvPr>
              <p:cNvSpPr/>
              <p:nvPr/>
            </p:nvSpPr>
            <p:spPr>
              <a:xfrm>
                <a:off x="1919066" y="3440821"/>
                <a:ext cx="367601" cy="31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9EC0B2DE-69E9-478F-97AE-026BAD1621E1}"/>
                  </a:ext>
                </a:extLst>
              </p:cNvPr>
              <p:cNvSpPr/>
              <p:nvPr/>
            </p:nvSpPr>
            <p:spPr>
              <a:xfrm>
                <a:off x="2521594" y="3005558"/>
                <a:ext cx="387505" cy="2360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1C64E83E-1C56-4DF1-BA02-81C73C28AEF5}"/>
                  </a:ext>
                </a:extLst>
              </p:cNvPr>
              <p:cNvSpPr/>
              <p:nvPr/>
            </p:nvSpPr>
            <p:spPr>
              <a:xfrm>
                <a:off x="1919066" y="3005558"/>
                <a:ext cx="367601" cy="23968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4F467EEF-7537-4E61-891E-6C0D0427D917}"/>
                  </a:ext>
                </a:extLst>
              </p:cNvPr>
              <p:cNvSpPr/>
              <p:nvPr/>
            </p:nvSpPr>
            <p:spPr>
              <a:xfrm>
                <a:off x="1763688" y="2943976"/>
                <a:ext cx="1314207" cy="6070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CC91D107-985D-463C-BDA6-BA2E550A1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996" y="3540998"/>
                <a:ext cx="148625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A5AF1003-9F6E-4C90-9EFB-57FB8E582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996" y="3158654"/>
                <a:ext cx="148625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292D0C59-0C59-4474-A756-6EA88994F194}"/>
                  </a:ext>
                </a:extLst>
              </p:cNvPr>
              <p:cNvSpPr/>
              <p:nvPr/>
            </p:nvSpPr>
            <p:spPr>
              <a:xfrm>
                <a:off x="1669996" y="2944286"/>
                <a:ext cx="169340" cy="114934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9720E1F1-1A87-4624-99D3-E7604D9BE40B}"/>
                  </a:ext>
                </a:extLst>
              </p:cNvPr>
              <p:cNvSpPr/>
              <p:nvPr/>
            </p:nvSpPr>
            <p:spPr>
              <a:xfrm>
                <a:off x="2986914" y="2944286"/>
                <a:ext cx="169340" cy="114934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1FB432A9-7079-4AAD-93EB-C8A723C21D4C}"/>
              </a:ext>
            </a:extLst>
          </p:cNvPr>
          <p:cNvGrpSpPr/>
          <p:nvPr/>
        </p:nvGrpSpPr>
        <p:grpSpPr>
          <a:xfrm>
            <a:off x="6763200" y="5144821"/>
            <a:ext cx="1091042" cy="669154"/>
            <a:chOff x="3162261" y="5144821"/>
            <a:chExt cx="1091042" cy="669154"/>
          </a:xfrm>
        </p:grpSpPr>
        <p:pic>
          <p:nvPicPr>
            <p:cNvPr id="216" name="그래픽 215" descr="남자와 여자">
              <a:extLst>
                <a:ext uri="{FF2B5EF4-FFF2-40B4-BE49-F238E27FC236}">
                  <a16:creationId xmlns:a16="http://schemas.microsoft.com/office/drawing/2014/main" id="{6191C3A5-D74B-43B5-8325-9F42E3034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73123" y="5229287"/>
              <a:ext cx="470695" cy="470695"/>
            </a:xfrm>
            <a:prstGeom prst="rect">
              <a:avLst/>
            </a:prstGeom>
          </p:spPr>
        </p:pic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27A1AE43-F057-4515-BDB9-78064A4C537D}"/>
                </a:ext>
              </a:extLst>
            </p:cNvPr>
            <p:cNvGrpSpPr/>
            <p:nvPr/>
          </p:nvGrpSpPr>
          <p:grpSpPr>
            <a:xfrm>
              <a:off x="3162261" y="5144821"/>
              <a:ext cx="1091042" cy="669154"/>
              <a:chOff x="1669996" y="2943976"/>
              <a:chExt cx="1488602" cy="912984"/>
            </a:xfrm>
          </p:grpSpPr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26CB0168-C0DA-4FCE-8327-E12E2C48DA7A}"/>
                  </a:ext>
                </a:extLst>
              </p:cNvPr>
              <p:cNvSpPr/>
              <p:nvPr/>
            </p:nvSpPr>
            <p:spPr>
              <a:xfrm>
                <a:off x="1724512" y="3568928"/>
                <a:ext cx="288032" cy="288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118E7D51-1321-448F-9300-33D473D59DB4}"/>
                  </a:ext>
                </a:extLst>
              </p:cNvPr>
              <p:cNvSpPr/>
              <p:nvPr/>
            </p:nvSpPr>
            <p:spPr>
              <a:xfrm>
                <a:off x="2805399" y="3568928"/>
                <a:ext cx="288032" cy="288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E841B33B-826B-4EFB-AA3E-74CC4A9E2A72}"/>
                  </a:ext>
                </a:extLst>
              </p:cNvPr>
              <p:cNvSpPr/>
              <p:nvPr/>
            </p:nvSpPr>
            <p:spPr>
              <a:xfrm>
                <a:off x="1669996" y="3005641"/>
                <a:ext cx="249070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BEB3E59C-0B71-4BCB-BDAB-FFBDBF6E0DB4}"/>
                  </a:ext>
                </a:extLst>
              </p:cNvPr>
              <p:cNvSpPr/>
              <p:nvPr/>
            </p:nvSpPr>
            <p:spPr>
              <a:xfrm>
                <a:off x="2286666" y="3005641"/>
                <a:ext cx="234927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9EFFB983-DDBE-4D0C-9BE5-57DA494BD299}"/>
                  </a:ext>
                </a:extLst>
              </p:cNvPr>
              <p:cNvSpPr/>
              <p:nvPr/>
            </p:nvSpPr>
            <p:spPr>
              <a:xfrm>
                <a:off x="2909528" y="3005641"/>
                <a:ext cx="249070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8F5B57A5-4FC7-4396-A96E-3A181F17BBB7}"/>
                  </a:ext>
                </a:extLst>
              </p:cNvPr>
              <p:cNvSpPr/>
              <p:nvPr/>
            </p:nvSpPr>
            <p:spPr>
              <a:xfrm>
                <a:off x="2521594" y="3440821"/>
                <a:ext cx="387505" cy="31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1DA010F3-8549-4512-AF3C-E8C45B762BDE}"/>
                  </a:ext>
                </a:extLst>
              </p:cNvPr>
              <p:cNvSpPr/>
              <p:nvPr/>
            </p:nvSpPr>
            <p:spPr>
              <a:xfrm>
                <a:off x="1919066" y="3440821"/>
                <a:ext cx="367601" cy="31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5B9D67DB-957B-479F-9F23-A13C882AFAEA}"/>
                  </a:ext>
                </a:extLst>
              </p:cNvPr>
              <p:cNvSpPr/>
              <p:nvPr/>
            </p:nvSpPr>
            <p:spPr>
              <a:xfrm>
                <a:off x="2521594" y="3005558"/>
                <a:ext cx="387505" cy="2360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A47889E5-F34F-4066-8250-EC3C095F7F9C}"/>
                  </a:ext>
                </a:extLst>
              </p:cNvPr>
              <p:cNvSpPr/>
              <p:nvPr/>
            </p:nvSpPr>
            <p:spPr>
              <a:xfrm>
                <a:off x="1919066" y="3005558"/>
                <a:ext cx="367601" cy="23968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A79C5726-33B6-4283-8DBE-AA12D2BFA668}"/>
                  </a:ext>
                </a:extLst>
              </p:cNvPr>
              <p:cNvSpPr/>
              <p:nvPr/>
            </p:nvSpPr>
            <p:spPr>
              <a:xfrm>
                <a:off x="1763688" y="2943976"/>
                <a:ext cx="1314207" cy="6070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C33D64EC-6D08-45E1-86E9-D9D422F62D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996" y="3540998"/>
                <a:ext cx="148625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3588FB41-3272-4B24-B22B-E36627AD56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996" y="3158654"/>
                <a:ext cx="148625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타원 229">
                <a:extLst>
                  <a:ext uri="{FF2B5EF4-FFF2-40B4-BE49-F238E27FC236}">
                    <a16:creationId xmlns:a16="http://schemas.microsoft.com/office/drawing/2014/main" id="{1108605E-1D6D-4249-836C-83A8092D72E1}"/>
                  </a:ext>
                </a:extLst>
              </p:cNvPr>
              <p:cNvSpPr/>
              <p:nvPr/>
            </p:nvSpPr>
            <p:spPr>
              <a:xfrm>
                <a:off x="1669996" y="2944286"/>
                <a:ext cx="169340" cy="114934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>
                <a:extLst>
                  <a:ext uri="{FF2B5EF4-FFF2-40B4-BE49-F238E27FC236}">
                    <a16:creationId xmlns:a16="http://schemas.microsoft.com/office/drawing/2014/main" id="{4F31CB60-59A0-43CE-894A-81AD812317FB}"/>
                  </a:ext>
                </a:extLst>
              </p:cNvPr>
              <p:cNvSpPr/>
              <p:nvPr/>
            </p:nvSpPr>
            <p:spPr>
              <a:xfrm>
                <a:off x="2986914" y="2944286"/>
                <a:ext cx="169340" cy="114934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C40CB0F6-118E-4EEC-B2A3-CC2E1909F3B8}"/>
              </a:ext>
            </a:extLst>
          </p:cNvPr>
          <p:cNvGrpSpPr/>
          <p:nvPr/>
        </p:nvGrpSpPr>
        <p:grpSpPr>
          <a:xfrm>
            <a:off x="5617157" y="5144821"/>
            <a:ext cx="1091042" cy="669154"/>
            <a:chOff x="3162261" y="5144821"/>
            <a:chExt cx="1091042" cy="669154"/>
          </a:xfrm>
        </p:grpSpPr>
        <p:pic>
          <p:nvPicPr>
            <p:cNvPr id="233" name="그래픽 232" descr="남자와 여자">
              <a:extLst>
                <a:ext uri="{FF2B5EF4-FFF2-40B4-BE49-F238E27FC236}">
                  <a16:creationId xmlns:a16="http://schemas.microsoft.com/office/drawing/2014/main" id="{085EE578-F1C1-4A62-8A2F-AAB323F6B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73123" y="5229287"/>
              <a:ext cx="470695" cy="470695"/>
            </a:xfrm>
            <a:prstGeom prst="rect">
              <a:avLst/>
            </a:prstGeom>
          </p:spPr>
        </p:pic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E2058E10-A9F5-4AF5-BA93-3534B9C44651}"/>
                </a:ext>
              </a:extLst>
            </p:cNvPr>
            <p:cNvGrpSpPr/>
            <p:nvPr/>
          </p:nvGrpSpPr>
          <p:grpSpPr>
            <a:xfrm>
              <a:off x="3162261" y="5144821"/>
              <a:ext cx="1091042" cy="669154"/>
              <a:chOff x="1669996" y="2943976"/>
              <a:chExt cx="1488602" cy="912984"/>
            </a:xfrm>
          </p:grpSpPr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A87EE57E-F33B-43A1-8D9D-D21A14152BA7}"/>
                  </a:ext>
                </a:extLst>
              </p:cNvPr>
              <p:cNvSpPr/>
              <p:nvPr/>
            </p:nvSpPr>
            <p:spPr>
              <a:xfrm>
                <a:off x="1724512" y="3568928"/>
                <a:ext cx="288032" cy="288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>
                <a:extLst>
                  <a:ext uri="{FF2B5EF4-FFF2-40B4-BE49-F238E27FC236}">
                    <a16:creationId xmlns:a16="http://schemas.microsoft.com/office/drawing/2014/main" id="{DE6FE3E9-D361-49AD-947C-40E4803B393D}"/>
                  </a:ext>
                </a:extLst>
              </p:cNvPr>
              <p:cNvSpPr/>
              <p:nvPr/>
            </p:nvSpPr>
            <p:spPr>
              <a:xfrm>
                <a:off x="2805399" y="3568928"/>
                <a:ext cx="288032" cy="288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8407A43B-4EF7-4189-8226-2BF2B5F3F914}"/>
                  </a:ext>
                </a:extLst>
              </p:cNvPr>
              <p:cNvSpPr/>
              <p:nvPr/>
            </p:nvSpPr>
            <p:spPr>
              <a:xfrm>
                <a:off x="1669996" y="3005641"/>
                <a:ext cx="249070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8F37C1CB-D3E6-4C88-8802-6A1AB7A65C9B}"/>
                  </a:ext>
                </a:extLst>
              </p:cNvPr>
              <p:cNvSpPr/>
              <p:nvPr/>
            </p:nvSpPr>
            <p:spPr>
              <a:xfrm>
                <a:off x="2286666" y="3005641"/>
                <a:ext cx="234927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1497108D-EC62-40E8-B0D6-2D13E3313696}"/>
                  </a:ext>
                </a:extLst>
              </p:cNvPr>
              <p:cNvSpPr/>
              <p:nvPr/>
            </p:nvSpPr>
            <p:spPr>
              <a:xfrm>
                <a:off x="2909528" y="3005641"/>
                <a:ext cx="249070" cy="7476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71ED321E-9CFB-4A3C-BC20-A8A06E5F1279}"/>
                  </a:ext>
                </a:extLst>
              </p:cNvPr>
              <p:cNvSpPr/>
              <p:nvPr/>
            </p:nvSpPr>
            <p:spPr>
              <a:xfrm>
                <a:off x="2521594" y="3440821"/>
                <a:ext cx="387505" cy="31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48F3ED72-9B7C-4EBA-AF28-31627D51C296}"/>
                  </a:ext>
                </a:extLst>
              </p:cNvPr>
              <p:cNvSpPr/>
              <p:nvPr/>
            </p:nvSpPr>
            <p:spPr>
              <a:xfrm>
                <a:off x="1919066" y="3440821"/>
                <a:ext cx="367601" cy="31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C69BDF7A-7C60-4AE0-BA61-429BF25F62F7}"/>
                  </a:ext>
                </a:extLst>
              </p:cNvPr>
              <p:cNvSpPr/>
              <p:nvPr/>
            </p:nvSpPr>
            <p:spPr>
              <a:xfrm>
                <a:off x="2521594" y="3005558"/>
                <a:ext cx="387505" cy="2360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59B35C0A-08E1-4A88-B86F-CB29005F9192}"/>
                  </a:ext>
                </a:extLst>
              </p:cNvPr>
              <p:cNvSpPr/>
              <p:nvPr/>
            </p:nvSpPr>
            <p:spPr>
              <a:xfrm>
                <a:off x="1919066" y="3005558"/>
                <a:ext cx="367601" cy="23968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C7ACA454-620A-43DF-A503-199A78850C9A}"/>
                  </a:ext>
                </a:extLst>
              </p:cNvPr>
              <p:cNvSpPr/>
              <p:nvPr/>
            </p:nvSpPr>
            <p:spPr>
              <a:xfrm>
                <a:off x="1763688" y="2943976"/>
                <a:ext cx="1314207" cy="6070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3680AF9B-D113-49B7-9B47-CF1E62622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996" y="3540998"/>
                <a:ext cx="148625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CE5CF1BA-07E9-4F70-AE41-FEE614D6F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996" y="3158654"/>
                <a:ext cx="1486258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타원 246">
                <a:extLst>
                  <a:ext uri="{FF2B5EF4-FFF2-40B4-BE49-F238E27FC236}">
                    <a16:creationId xmlns:a16="http://schemas.microsoft.com/office/drawing/2014/main" id="{BD5D3A04-C7D8-4371-8E44-CCF6BAE80BA2}"/>
                  </a:ext>
                </a:extLst>
              </p:cNvPr>
              <p:cNvSpPr/>
              <p:nvPr/>
            </p:nvSpPr>
            <p:spPr>
              <a:xfrm>
                <a:off x="1669996" y="2944286"/>
                <a:ext cx="169340" cy="114934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타원 247">
                <a:extLst>
                  <a:ext uri="{FF2B5EF4-FFF2-40B4-BE49-F238E27FC236}">
                    <a16:creationId xmlns:a16="http://schemas.microsoft.com/office/drawing/2014/main" id="{13FFBEEC-EAB8-433A-85F9-4E52AA062400}"/>
                  </a:ext>
                </a:extLst>
              </p:cNvPr>
              <p:cNvSpPr/>
              <p:nvPr/>
            </p:nvSpPr>
            <p:spPr>
              <a:xfrm>
                <a:off x="2986914" y="2944286"/>
                <a:ext cx="169340" cy="114934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64" name="그래픽 263" descr="그룹">
            <a:extLst>
              <a:ext uri="{FF2B5EF4-FFF2-40B4-BE49-F238E27FC236}">
                <a16:creationId xmlns:a16="http://schemas.microsoft.com/office/drawing/2014/main" id="{AE76D66D-45C5-49AC-A9C7-BC432B10B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612" y="2281254"/>
            <a:ext cx="547837" cy="547837"/>
          </a:xfrm>
          <a:prstGeom prst="rect">
            <a:avLst/>
          </a:prstGeom>
        </p:spPr>
      </p:pic>
      <p:pic>
        <p:nvPicPr>
          <p:cNvPr id="265" name="그래픽 264" descr="그룹">
            <a:extLst>
              <a:ext uri="{FF2B5EF4-FFF2-40B4-BE49-F238E27FC236}">
                <a16:creationId xmlns:a16="http://schemas.microsoft.com/office/drawing/2014/main" id="{70879EBF-F1DB-429E-99F6-6D2771E3A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959" y="2321342"/>
            <a:ext cx="547837" cy="547837"/>
          </a:xfrm>
          <a:prstGeom prst="rect">
            <a:avLst/>
          </a:prstGeom>
        </p:spPr>
      </p:pic>
      <p:pic>
        <p:nvPicPr>
          <p:cNvPr id="266" name="그래픽 265" descr="그룹">
            <a:extLst>
              <a:ext uri="{FF2B5EF4-FFF2-40B4-BE49-F238E27FC236}">
                <a16:creationId xmlns:a16="http://schemas.microsoft.com/office/drawing/2014/main" id="{01E01EA7-B6CA-4137-BCFA-B4AC8ECB18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59286" y="2386907"/>
            <a:ext cx="547837" cy="547837"/>
          </a:xfrm>
          <a:prstGeom prst="rect">
            <a:avLst/>
          </a:prstGeom>
        </p:spPr>
      </p:pic>
      <p:pic>
        <p:nvPicPr>
          <p:cNvPr id="267" name="그래픽 266" descr="그룹">
            <a:extLst>
              <a:ext uri="{FF2B5EF4-FFF2-40B4-BE49-F238E27FC236}">
                <a16:creationId xmlns:a16="http://schemas.microsoft.com/office/drawing/2014/main" id="{326A8069-9B63-41B9-B016-DE9E98563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8321" y="2229684"/>
            <a:ext cx="547837" cy="547837"/>
          </a:xfrm>
          <a:prstGeom prst="rect">
            <a:avLst/>
          </a:prstGeom>
        </p:spPr>
      </p:pic>
      <p:pic>
        <p:nvPicPr>
          <p:cNvPr id="268" name="그래픽 267" descr="그룹">
            <a:extLst>
              <a:ext uri="{FF2B5EF4-FFF2-40B4-BE49-F238E27FC236}">
                <a16:creationId xmlns:a16="http://schemas.microsoft.com/office/drawing/2014/main" id="{F68459E5-25A6-4CC0-A1B1-779ADF843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3668" y="2269772"/>
            <a:ext cx="547837" cy="547837"/>
          </a:xfrm>
          <a:prstGeom prst="rect">
            <a:avLst/>
          </a:prstGeom>
        </p:spPr>
      </p:pic>
      <p:pic>
        <p:nvPicPr>
          <p:cNvPr id="269" name="그래픽 268" descr="그룹">
            <a:extLst>
              <a:ext uri="{FF2B5EF4-FFF2-40B4-BE49-F238E27FC236}">
                <a16:creationId xmlns:a16="http://schemas.microsoft.com/office/drawing/2014/main" id="{B7CF9693-F5A5-476A-820D-7729580830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0995" y="2335337"/>
            <a:ext cx="547837" cy="547837"/>
          </a:xfrm>
          <a:prstGeom prst="rect">
            <a:avLst/>
          </a:prstGeom>
        </p:spPr>
      </p:pic>
      <p:pic>
        <p:nvPicPr>
          <p:cNvPr id="270" name="그래픽 269" descr="그룹">
            <a:extLst>
              <a:ext uri="{FF2B5EF4-FFF2-40B4-BE49-F238E27FC236}">
                <a16:creationId xmlns:a16="http://schemas.microsoft.com/office/drawing/2014/main" id="{F7105367-EDF0-4481-B720-5856C6090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1482" y="4389961"/>
            <a:ext cx="547837" cy="547837"/>
          </a:xfrm>
          <a:prstGeom prst="rect">
            <a:avLst/>
          </a:prstGeom>
        </p:spPr>
      </p:pic>
      <p:pic>
        <p:nvPicPr>
          <p:cNvPr id="271" name="그래픽 270" descr="그룹">
            <a:extLst>
              <a:ext uri="{FF2B5EF4-FFF2-40B4-BE49-F238E27FC236}">
                <a16:creationId xmlns:a16="http://schemas.microsoft.com/office/drawing/2014/main" id="{9D7133A6-873E-4FF5-89BD-BF1179773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6829" y="4430049"/>
            <a:ext cx="547837" cy="547837"/>
          </a:xfrm>
          <a:prstGeom prst="rect">
            <a:avLst/>
          </a:prstGeom>
        </p:spPr>
      </p:pic>
      <p:pic>
        <p:nvPicPr>
          <p:cNvPr id="272" name="그래픽 271" descr="그룹">
            <a:extLst>
              <a:ext uri="{FF2B5EF4-FFF2-40B4-BE49-F238E27FC236}">
                <a16:creationId xmlns:a16="http://schemas.microsoft.com/office/drawing/2014/main" id="{54CBCAE2-085B-47DD-8EE3-7409D2FB21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74156" y="4495614"/>
            <a:ext cx="547837" cy="547837"/>
          </a:xfrm>
          <a:prstGeom prst="rect">
            <a:avLst/>
          </a:prstGeom>
        </p:spPr>
      </p:pic>
      <p:pic>
        <p:nvPicPr>
          <p:cNvPr id="273" name="그래픽 272" descr="그룹">
            <a:extLst>
              <a:ext uri="{FF2B5EF4-FFF2-40B4-BE49-F238E27FC236}">
                <a16:creationId xmlns:a16="http://schemas.microsoft.com/office/drawing/2014/main" id="{B750A12A-F968-49AA-AB05-5782AADD5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7926" y="4389961"/>
            <a:ext cx="547837" cy="547837"/>
          </a:xfrm>
          <a:prstGeom prst="rect">
            <a:avLst/>
          </a:prstGeom>
        </p:spPr>
      </p:pic>
      <p:pic>
        <p:nvPicPr>
          <p:cNvPr id="274" name="그래픽 273" descr="그룹">
            <a:extLst>
              <a:ext uri="{FF2B5EF4-FFF2-40B4-BE49-F238E27FC236}">
                <a16:creationId xmlns:a16="http://schemas.microsoft.com/office/drawing/2014/main" id="{B3E24486-F846-4AFD-8304-74A430450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3273" y="4430049"/>
            <a:ext cx="547837" cy="547837"/>
          </a:xfrm>
          <a:prstGeom prst="rect">
            <a:avLst/>
          </a:prstGeom>
        </p:spPr>
      </p:pic>
      <p:pic>
        <p:nvPicPr>
          <p:cNvPr id="275" name="그래픽 274" descr="그룹">
            <a:extLst>
              <a:ext uri="{FF2B5EF4-FFF2-40B4-BE49-F238E27FC236}">
                <a16:creationId xmlns:a16="http://schemas.microsoft.com/office/drawing/2014/main" id="{ACE8A807-7A67-459B-A44A-81E0D9F02B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0600" y="4495614"/>
            <a:ext cx="547837" cy="547837"/>
          </a:xfrm>
          <a:prstGeom prst="rect">
            <a:avLst/>
          </a:prstGeom>
        </p:spPr>
      </p:pic>
      <p:pic>
        <p:nvPicPr>
          <p:cNvPr id="276" name="그래픽 275" descr="남자와 여자">
            <a:extLst>
              <a:ext uri="{FF2B5EF4-FFF2-40B4-BE49-F238E27FC236}">
                <a16:creationId xmlns:a16="http://schemas.microsoft.com/office/drawing/2014/main" id="{01FFD021-C140-4B99-AC76-A71B5DA910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87906" y="2363633"/>
            <a:ext cx="361601" cy="361601"/>
          </a:xfrm>
          <a:prstGeom prst="rect">
            <a:avLst/>
          </a:prstGeom>
        </p:spPr>
      </p:pic>
      <p:pic>
        <p:nvPicPr>
          <p:cNvPr id="277" name="그래픽 276" descr="남자와 여자">
            <a:extLst>
              <a:ext uri="{FF2B5EF4-FFF2-40B4-BE49-F238E27FC236}">
                <a16:creationId xmlns:a16="http://schemas.microsoft.com/office/drawing/2014/main" id="{45CED391-1319-4FD2-AC60-090DDCF7DF6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13632" y="2356638"/>
            <a:ext cx="361601" cy="361601"/>
          </a:xfrm>
          <a:prstGeom prst="rect">
            <a:avLst/>
          </a:prstGeom>
        </p:spPr>
      </p:pic>
      <p:pic>
        <p:nvPicPr>
          <p:cNvPr id="278" name="그래픽 277" descr="남자와 여자">
            <a:extLst>
              <a:ext uri="{FF2B5EF4-FFF2-40B4-BE49-F238E27FC236}">
                <a16:creationId xmlns:a16="http://schemas.microsoft.com/office/drawing/2014/main" id="{9B923E9F-441D-4055-88D8-0452B301DB6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82257" y="2358914"/>
            <a:ext cx="361601" cy="361601"/>
          </a:xfrm>
          <a:prstGeom prst="rect">
            <a:avLst/>
          </a:prstGeom>
        </p:spPr>
      </p:pic>
      <p:pic>
        <p:nvPicPr>
          <p:cNvPr id="279" name="그래픽 278" descr="남자와 여자">
            <a:extLst>
              <a:ext uri="{FF2B5EF4-FFF2-40B4-BE49-F238E27FC236}">
                <a16:creationId xmlns:a16="http://schemas.microsoft.com/office/drawing/2014/main" id="{7B729E17-42B2-4969-8832-172FD67E5C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75320" y="2385704"/>
            <a:ext cx="361601" cy="361601"/>
          </a:xfrm>
          <a:prstGeom prst="rect">
            <a:avLst/>
          </a:prstGeom>
        </p:spPr>
      </p:pic>
      <p:pic>
        <p:nvPicPr>
          <p:cNvPr id="280" name="그래픽 279" descr="남자와 여자">
            <a:extLst>
              <a:ext uri="{FF2B5EF4-FFF2-40B4-BE49-F238E27FC236}">
                <a16:creationId xmlns:a16="http://schemas.microsoft.com/office/drawing/2014/main" id="{FCB02E92-F97F-4EF4-9D1D-40200ED01A9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02651" y="4567352"/>
            <a:ext cx="361601" cy="361601"/>
          </a:xfrm>
          <a:prstGeom prst="rect">
            <a:avLst/>
          </a:prstGeom>
        </p:spPr>
      </p:pic>
      <p:pic>
        <p:nvPicPr>
          <p:cNvPr id="281" name="그래픽 280" descr="남자와 여자">
            <a:extLst>
              <a:ext uri="{FF2B5EF4-FFF2-40B4-BE49-F238E27FC236}">
                <a16:creationId xmlns:a16="http://schemas.microsoft.com/office/drawing/2014/main" id="{95F9E235-F676-4166-B4D9-E7A460E436C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01283" y="4611713"/>
            <a:ext cx="361601" cy="361601"/>
          </a:xfrm>
          <a:prstGeom prst="rect">
            <a:avLst/>
          </a:prstGeom>
        </p:spPr>
      </p:pic>
      <p:pic>
        <p:nvPicPr>
          <p:cNvPr id="282" name="그래픽 281" descr="남자와 여자">
            <a:extLst>
              <a:ext uri="{FF2B5EF4-FFF2-40B4-BE49-F238E27FC236}">
                <a16:creationId xmlns:a16="http://schemas.microsoft.com/office/drawing/2014/main" id="{FF46E476-4A86-4FCF-AF76-09527364D4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80511" y="4567352"/>
            <a:ext cx="361601" cy="361601"/>
          </a:xfrm>
          <a:prstGeom prst="rect">
            <a:avLst/>
          </a:prstGeom>
        </p:spPr>
      </p:pic>
      <p:pic>
        <p:nvPicPr>
          <p:cNvPr id="283" name="그래픽 282" descr="남자와 여자">
            <a:extLst>
              <a:ext uri="{FF2B5EF4-FFF2-40B4-BE49-F238E27FC236}">
                <a16:creationId xmlns:a16="http://schemas.microsoft.com/office/drawing/2014/main" id="{EF9E0938-B4EA-451A-A1E4-2A700A94686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65441" y="4585473"/>
            <a:ext cx="361601" cy="361601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57B11B9D-3593-49BF-BA32-88F8EE2F8800}"/>
              </a:ext>
            </a:extLst>
          </p:cNvPr>
          <p:cNvGrpSpPr/>
          <p:nvPr/>
        </p:nvGrpSpPr>
        <p:grpSpPr>
          <a:xfrm>
            <a:off x="1739002" y="2411130"/>
            <a:ext cx="226368" cy="223420"/>
            <a:chOff x="457200" y="3084814"/>
            <a:chExt cx="392881" cy="223420"/>
          </a:xfrm>
        </p:grpSpPr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54911C11-C70A-45F5-9EDA-11E653B82DC4}"/>
                </a:ext>
              </a:extLst>
            </p:cNvPr>
            <p:cNvSpPr/>
            <p:nvPr/>
          </p:nvSpPr>
          <p:spPr>
            <a:xfrm>
              <a:off x="457200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화살표: 아래쪽 248">
              <a:extLst>
                <a:ext uri="{FF2B5EF4-FFF2-40B4-BE49-F238E27FC236}">
                  <a16:creationId xmlns:a16="http://schemas.microsoft.com/office/drawing/2014/main" id="{A4BCA532-3EC0-4303-A0A4-F76981700D73}"/>
                </a:ext>
              </a:extLst>
            </p:cNvPr>
            <p:cNvSpPr/>
            <p:nvPr/>
          </p:nvSpPr>
          <p:spPr>
            <a:xfrm rot="10800000">
              <a:off x="673682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0EA276B5-603E-4777-8EFA-2351995AE7BA}"/>
              </a:ext>
            </a:extLst>
          </p:cNvPr>
          <p:cNvGrpSpPr/>
          <p:nvPr/>
        </p:nvGrpSpPr>
        <p:grpSpPr>
          <a:xfrm>
            <a:off x="2968996" y="2411130"/>
            <a:ext cx="226368" cy="223420"/>
            <a:chOff x="457200" y="3084814"/>
            <a:chExt cx="392881" cy="223420"/>
          </a:xfrm>
        </p:grpSpPr>
        <p:sp>
          <p:nvSpPr>
            <p:cNvPr id="251" name="화살표: 아래쪽 250">
              <a:extLst>
                <a:ext uri="{FF2B5EF4-FFF2-40B4-BE49-F238E27FC236}">
                  <a16:creationId xmlns:a16="http://schemas.microsoft.com/office/drawing/2014/main" id="{75648F8B-70BC-48FC-A941-C229128FA5AC}"/>
                </a:ext>
              </a:extLst>
            </p:cNvPr>
            <p:cNvSpPr/>
            <p:nvPr/>
          </p:nvSpPr>
          <p:spPr>
            <a:xfrm>
              <a:off x="457200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화살표: 아래쪽 251">
              <a:extLst>
                <a:ext uri="{FF2B5EF4-FFF2-40B4-BE49-F238E27FC236}">
                  <a16:creationId xmlns:a16="http://schemas.microsoft.com/office/drawing/2014/main" id="{7C2883B4-D540-4649-947B-CEF967727981}"/>
                </a:ext>
              </a:extLst>
            </p:cNvPr>
            <p:cNvSpPr/>
            <p:nvPr/>
          </p:nvSpPr>
          <p:spPr>
            <a:xfrm rot="10800000">
              <a:off x="673682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7188F5AD-5AB4-4842-B1E9-5BCAC6A8BD41}"/>
              </a:ext>
            </a:extLst>
          </p:cNvPr>
          <p:cNvGrpSpPr/>
          <p:nvPr/>
        </p:nvGrpSpPr>
        <p:grpSpPr>
          <a:xfrm>
            <a:off x="4238081" y="2411130"/>
            <a:ext cx="226368" cy="223420"/>
            <a:chOff x="457200" y="3084814"/>
            <a:chExt cx="392881" cy="223420"/>
          </a:xfrm>
        </p:grpSpPr>
        <p:sp>
          <p:nvSpPr>
            <p:cNvPr id="254" name="화살표: 아래쪽 253">
              <a:extLst>
                <a:ext uri="{FF2B5EF4-FFF2-40B4-BE49-F238E27FC236}">
                  <a16:creationId xmlns:a16="http://schemas.microsoft.com/office/drawing/2014/main" id="{6D0D7AF3-005F-4347-AEE1-6BCF905BBEB5}"/>
                </a:ext>
              </a:extLst>
            </p:cNvPr>
            <p:cNvSpPr/>
            <p:nvPr/>
          </p:nvSpPr>
          <p:spPr>
            <a:xfrm>
              <a:off x="457200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화살표: 아래쪽 254">
              <a:extLst>
                <a:ext uri="{FF2B5EF4-FFF2-40B4-BE49-F238E27FC236}">
                  <a16:creationId xmlns:a16="http://schemas.microsoft.com/office/drawing/2014/main" id="{50CC800D-40F4-4A49-B3AA-779C2B2DDA1A}"/>
                </a:ext>
              </a:extLst>
            </p:cNvPr>
            <p:cNvSpPr/>
            <p:nvPr/>
          </p:nvSpPr>
          <p:spPr>
            <a:xfrm rot="10800000">
              <a:off x="673682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9D09C3FC-71C2-4093-B2E9-4EE73B52A209}"/>
              </a:ext>
            </a:extLst>
          </p:cNvPr>
          <p:cNvGrpSpPr/>
          <p:nvPr/>
        </p:nvGrpSpPr>
        <p:grpSpPr>
          <a:xfrm>
            <a:off x="5508762" y="2411130"/>
            <a:ext cx="226368" cy="223420"/>
            <a:chOff x="457200" y="3084814"/>
            <a:chExt cx="392881" cy="223420"/>
          </a:xfrm>
        </p:grpSpPr>
        <p:sp>
          <p:nvSpPr>
            <p:cNvPr id="257" name="화살표: 아래쪽 256">
              <a:extLst>
                <a:ext uri="{FF2B5EF4-FFF2-40B4-BE49-F238E27FC236}">
                  <a16:creationId xmlns:a16="http://schemas.microsoft.com/office/drawing/2014/main" id="{20FE1321-6C50-41C7-B080-97A33FCD4221}"/>
                </a:ext>
              </a:extLst>
            </p:cNvPr>
            <p:cNvSpPr/>
            <p:nvPr/>
          </p:nvSpPr>
          <p:spPr>
            <a:xfrm>
              <a:off x="457200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화살표: 아래쪽 257">
              <a:extLst>
                <a:ext uri="{FF2B5EF4-FFF2-40B4-BE49-F238E27FC236}">
                  <a16:creationId xmlns:a16="http://schemas.microsoft.com/office/drawing/2014/main" id="{F04EDFE2-427B-4A03-9436-70537F228AE0}"/>
                </a:ext>
              </a:extLst>
            </p:cNvPr>
            <p:cNvSpPr/>
            <p:nvPr/>
          </p:nvSpPr>
          <p:spPr>
            <a:xfrm rot="10800000">
              <a:off x="673682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F4272CB1-7FDE-43E0-AB73-391F7568F8F2}"/>
              </a:ext>
            </a:extLst>
          </p:cNvPr>
          <p:cNvGrpSpPr/>
          <p:nvPr/>
        </p:nvGrpSpPr>
        <p:grpSpPr>
          <a:xfrm>
            <a:off x="6639156" y="2411130"/>
            <a:ext cx="226368" cy="223420"/>
            <a:chOff x="457200" y="3084814"/>
            <a:chExt cx="392881" cy="223420"/>
          </a:xfrm>
        </p:grpSpPr>
        <p:sp>
          <p:nvSpPr>
            <p:cNvPr id="260" name="화살표: 아래쪽 259">
              <a:extLst>
                <a:ext uri="{FF2B5EF4-FFF2-40B4-BE49-F238E27FC236}">
                  <a16:creationId xmlns:a16="http://schemas.microsoft.com/office/drawing/2014/main" id="{BC8278AE-60DE-42FB-ABEC-D24E76F8FC25}"/>
                </a:ext>
              </a:extLst>
            </p:cNvPr>
            <p:cNvSpPr/>
            <p:nvPr/>
          </p:nvSpPr>
          <p:spPr>
            <a:xfrm>
              <a:off x="457200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화살표: 아래쪽 260">
              <a:extLst>
                <a:ext uri="{FF2B5EF4-FFF2-40B4-BE49-F238E27FC236}">
                  <a16:creationId xmlns:a16="http://schemas.microsoft.com/office/drawing/2014/main" id="{C9B4039A-C2B7-422E-A7E6-5FFD11CBDB10}"/>
                </a:ext>
              </a:extLst>
            </p:cNvPr>
            <p:cNvSpPr/>
            <p:nvPr/>
          </p:nvSpPr>
          <p:spPr>
            <a:xfrm rot="10800000">
              <a:off x="673682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D1DDB2AA-B0DF-4BC4-9582-F1D3FD33AB74}"/>
              </a:ext>
            </a:extLst>
          </p:cNvPr>
          <p:cNvGrpSpPr/>
          <p:nvPr/>
        </p:nvGrpSpPr>
        <p:grpSpPr>
          <a:xfrm>
            <a:off x="1728459" y="4657192"/>
            <a:ext cx="226368" cy="223420"/>
            <a:chOff x="457200" y="3084814"/>
            <a:chExt cx="392881" cy="223420"/>
          </a:xfrm>
        </p:grpSpPr>
        <p:sp>
          <p:nvSpPr>
            <p:cNvPr id="263" name="화살표: 아래쪽 262">
              <a:extLst>
                <a:ext uri="{FF2B5EF4-FFF2-40B4-BE49-F238E27FC236}">
                  <a16:creationId xmlns:a16="http://schemas.microsoft.com/office/drawing/2014/main" id="{35453D0A-69E5-4A73-AFAF-D005104EDF32}"/>
                </a:ext>
              </a:extLst>
            </p:cNvPr>
            <p:cNvSpPr/>
            <p:nvPr/>
          </p:nvSpPr>
          <p:spPr>
            <a:xfrm>
              <a:off x="457200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화살표: 아래쪽 283">
              <a:extLst>
                <a:ext uri="{FF2B5EF4-FFF2-40B4-BE49-F238E27FC236}">
                  <a16:creationId xmlns:a16="http://schemas.microsoft.com/office/drawing/2014/main" id="{DD9F661C-E420-44C5-86D8-9999B3244384}"/>
                </a:ext>
              </a:extLst>
            </p:cNvPr>
            <p:cNvSpPr/>
            <p:nvPr/>
          </p:nvSpPr>
          <p:spPr>
            <a:xfrm rot="10800000">
              <a:off x="673682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90773384-5CC9-4EB0-9E9F-2CA0982D88BE}"/>
              </a:ext>
            </a:extLst>
          </p:cNvPr>
          <p:cNvGrpSpPr/>
          <p:nvPr/>
        </p:nvGrpSpPr>
        <p:grpSpPr>
          <a:xfrm>
            <a:off x="2958453" y="4657192"/>
            <a:ext cx="226368" cy="223420"/>
            <a:chOff x="457200" y="3084814"/>
            <a:chExt cx="392881" cy="223420"/>
          </a:xfrm>
        </p:grpSpPr>
        <p:sp>
          <p:nvSpPr>
            <p:cNvPr id="286" name="화살표: 아래쪽 285">
              <a:extLst>
                <a:ext uri="{FF2B5EF4-FFF2-40B4-BE49-F238E27FC236}">
                  <a16:creationId xmlns:a16="http://schemas.microsoft.com/office/drawing/2014/main" id="{211E8021-7C63-4176-BB17-F86C8F6544F4}"/>
                </a:ext>
              </a:extLst>
            </p:cNvPr>
            <p:cNvSpPr/>
            <p:nvPr/>
          </p:nvSpPr>
          <p:spPr>
            <a:xfrm>
              <a:off x="457200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화살표: 아래쪽 286">
              <a:extLst>
                <a:ext uri="{FF2B5EF4-FFF2-40B4-BE49-F238E27FC236}">
                  <a16:creationId xmlns:a16="http://schemas.microsoft.com/office/drawing/2014/main" id="{599D8419-21DE-4A38-ACFD-0DED89A506E6}"/>
                </a:ext>
              </a:extLst>
            </p:cNvPr>
            <p:cNvSpPr/>
            <p:nvPr/>
          </p:nvSpPr>
          <p:spPr>
            <a:xfrm rot="10800000">
              <a:off x="673682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0E423608-2911-4D19-AEC2-9CEECAEEA173}"/>
              </a:ext>
            </a:extLst>
          </p:cNvPr>
          <p:cNvGrpSpPr/>
          <p:nvPr/>
        </p:nvGrpSpPr>
        <p:grpSpPr>
          <a:xfrm>
            <a:off x="4227538" y="4657192"/>
            <a:ext cx="226368" cy="223420"/>
            <a:chOff x="457200" y="3084814"/>
            <a:chExt cx="392881" cy="223420"/>
          </a:xfrm>
        </p:grpSpPr>
        <p:sp>
          <p:nvSpPr>
            <p:cNvPr id="289" name="화살표: 아래쪽 288">
              <a:extLst>
                <a:ext uri="{FF2B5EF4-FFF2-40B4-BE49-F238E27FC236}">
                  <a16:creationId xmlns:a16="http://schemas.microsoft.com/office/drawing/2014/main" id="{BE3BB0B6-B170-4C4C-A2C7-C2D2DDD55816}"/>
                </a:ext>
              </a:extLst>
            </p:cNvPr>
            <p:cNvSpPr/>
            <p:nvPr/>
          </p:nvSpPr>
          <p:spPr>
            <a:xfrm>
              <a:off x="457200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화살표: 아래쪽 289">
              <a:extLst>
                <a:ext uri="{FF2B5EF4-FFF2-40B4-BE49-F238E27FC236}">
                  <a16:creationId xmlns:a16="http://schemas.microsoft.com/office/drawing/2014/main" id="{F82260A1-ED55-45D8-A5B2-E10172AA0D96}"/>
                </a:ext>
              </a:extLst>
            </p:cNvPr>
            <p:cNvSpPr/>
            <p:nvPr/>
          </p:nvSpPr>
          <p:spPr>
            <a:xfrm rot="10800000">
              <a:off x="673682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41BBF1AA-E4F4-4E52-8DF9-2E5D42187981}"/>
              </a:ext>
            </a:extLst>
          </p:cNvPr>
          <p:cNvGrpSpPr/>
          <p:nvPr/>
        </p:nvGrpSpPr>
        <p:grpSpPr>
          <a:xfrm>
            <a:off x="5498219" y="4657192"/>
            <a:ext cx="226368" cy="223420"/>
            <a:chOff x="457200" y="3084814"/>
            <a:chExt cx="392881" cy="223420"/>
          </a:xfrm>
        </p:grpSpPr>
        <p:sp>
          <p:nvSpPr>
            <p:cNvPr id="292" name="화살표: 아래쪽 291">
              <a:extLst>
                <a:ext uri="{FF2B5EF4-FFF2-40B4-BE49-F238E27FC236}">
                  <a16:creationId xmlns:a16="http://schemas.microsoft.com/office/drawing/2014/main" id="{39A5AD0B-ABB0-4BCD-8B85-866DA057C9C2}"/>
                </a:ext>
              </a:extLst>
            </p:cNvPr>
            <p:cNvSpPr/>
            <p:nvPr/>
          </p:nvSpPr>
          <p:spPr>
            <a:xfrm>
              <a:off x="457200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화살표: 아래쪽 292">
              <a:extLst>
                <a:ext uri="{FF2B5EF4-FFF2-40B4-BE49-F238E27FC236}">
                  <a16:creationId xmlns:a16="http://schemas.microsoft.com/office/drawing/2014/main" id="{E9369A6A-8C39-428F-9AB7-25FEAF3527DC}"/>
                </a:ext>
              </a:extLst>
            </p:cNvPr>
            <p:cNvSpPr/>
            <p:nvPr/>
          </p:nvSpPr>
          <p:spPr>
            <a:xfrm rot="10800000">
              <a:off x="673682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C4E135CC-3F1D-49BB-85B5-75D9AB89CBDF}"/>
              </a:ext>
            </a:extLst>
          </p:cNvPr>
          <p:cNvGrpSpPr/>
          <p:nvPr/>
        </p:nvGrpSpPr>
        <p:grpSpPr>
          <a:xfrm>
            <a:off x="6628613" y="4657192"/>
            <a:ext cx="226368" cy="223420"/>
            <a:chOff x="457200" y="3084814"/>
            <a:chExt cx="392881" cy="223420"/>
          </a:xfrm>
        </p:grpSpPr>
        <p:sp>
          <p:nvSpPr>
            <p:cNvPr id="295" name="화살표: 아래쪽 294">
              <a:extLst>
                <a:ext uri="{FF2B5EF4-FFF2-40B4-BE49-F238E27FC236}">
                  <a16:creationId xmlns:a16="http://schemas.microsoft.com/office/drawing/2014/main" id="{03FF1760-4346-4272-B48D-D1BB7BD39AB2}"/>
                </a:ext>
              </a:extLst>
            </p:cNvPr>
            <p:cNvSpPr/>
            <p:nvPr/>
          </p:nvSpPr>
          <p:spPr>
            <a:xfrm>
              <a:off x="457200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화살표: 아래쪽 295">
              <a:extLst>
                <a:ext uri="{FF2B5EF4-FFF2-40B4-BE49-F238E27FC236}">
                  <a16:creationId xmlns:a16="http://schemas.microsoft.com/office/drawing/2014/main" id="{1CD1B6C1-E23E-4530-AE9E-BE122A32D00C}"/>
                </a:ext>
              </a:extLst>
            </p:cNvPr>
            <p:cNvSpPr/>
            <p:nvPr/>
          </p:nvSpPr>
          <p:spPr>
            <a:xfrm rot="10800000">
              <a:off x="673682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2EFA3C18-6224-49D0-B26A-5B6EDFB6831F}"/>
              </a:ext>
            </a:extLst>
          </p:cNvPr>
          <p:cNvGrpSpPr/>
          <p:nvPr/>
        </p:nvGrpSpPr>
        <p:grpSpPr>
          <a:xfrm>
            <a:off x="7873427" y="2411130"/>
            <a:ext cx="226368" cy="223420"/>
            <a:chOff x="457200" y="3084814"/>
            <a:chExt cx="392881" cy="223420"/>
          </a:xfrm>
        </p:grpSpPr>
        <p:sp>
          <p:nvSpPr>
            <p:cNvPr id="298" name="화살표: 아래쪽 297">
              <a:extLst>
                <a:ext uri="{FF2B5EF4-FFF2-40B4-BE49-F238E27FC236}">
                  <a16:creationId xmlns:a16="http://schemas.microsoft.com/office/drawing/2014/main" id="{7809C7D8-6058-4F28-9553-36BF9F2B54FC}"/>
                </a:ext>
              </a:extLst>
            </p:cNvPr>
            <p:cNvSpPr/>
            <p:nvPr/>
          </p:nvSpPr>
          <p:spPr>
            <a:xfrm>
              <a:off x="457200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화살표: 아래쪽 298">
              <a:extLst>
                <a:ext uri="{FF2B5EF4-FFF2-40B4-BE49-F238E27FC236}">
                  <a16:creationId xmlns:a16="http://schemas.microsoft.com/office/drawing/2014/main" id="{F7E61CE4-91FF-4F07-A9F2-F13AE93BAA56}"/>
                </a:ext>
              </a:extLst>
            </p:cNvPr>
            <p:cNvSpPr/>
            <p:nvPr/>
          </p:nvSpPr>
          <p:spPr>
            <a:xfrm rot="10800000">
              <a:off x="673682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0" name="그룹 299">
            <a:extLst>
              <a:ext uri="{FF2B5EF4-FFF2-40B4-BE49-F238E27FC236}">
                <a16:creationId xmlns:a16="http://schemas.microsoft.com/office/drawing/2014/main" id="{4120A54C-19BE-4299-A619-0F82AB680F83}"/>
              </a:ext>
            </a:extLst>
          </p:cNvPr>
          <p:cNvGrpSpPr/>
          <p:nvPr/>
        </p:nvGrpSpPr>
        <p:grpSpPr>
          <a:xfrm>
            <a:off x="7862884" y="4657192"/>
            <a:ext cx="226368" cy="223420"/>
            <a:chOff x="457200" y="3084814"/>
            <a:chExt cx="392881" cy="223420"/>
          </a:xfrm>
        </p:grpSpPr>
        <p:sp>
          <p:nvSpPr>
            <p:cNvPr id="301" name="화살표: 아래쪽 300">
              <a:extLst>
                <a:ext uri="{FF2B5EF4-FFF2-40B4-BE49-F238E27FC236}">
                  <a16:creationId xmlns:a16="http://schemas.microsoft.com/office/drawing/2014/main" id="{B84A4E6E-4DFC-42B6-986C-534E738A95EA}"/>
                </a:ext>
              </a:extLst>
            </p:cNvPr>
            <p:cNvSpPr/>
            <p:nvPr/>
          </p:nvSpPr>
          <p:spPr>
            <a:xfrm>
              <a:off x="457200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화살표: 아래쪽 301">
              <a:extLst>
                <a:ext uri="{FF2B5EF4-FFF2-40B4-BE49-F238E27FC236}">
                  <a16:creationId xmlns:a16="http://schemas.microsoft.com/office/drawing/2014/main" id="{3B008584-34DD-4B58-9D3F-429B56417C1B}"/>
                </a:ext>
              </a:extLst>
            </p:cNvPr>
            <p:cNvSpPr/>
            <p:nvPr/>
          </p:nvSpPr>
          <p:spPr>
            <a:xfrm rot="10800000">
              <a:off x="673682" y="3084814"/>
              <a:ext cx="176399" cy="2234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" name="그래픽 306" descr="남자와 여자">
            <a:extLst>
              <a:ext uri="{FF2B5EF4-FFF2-40B4-BE49-F238E27FC236}">
                <a16:creationId xmlns:a16="http://schemas.microsoft.com/office/drawing/2014/main" id="{D45C754A-DB47-46DE-AED1-0D36136CE93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79963" y="2363633"/>
            <a:ext cx="361601" cy="361601"/>
          </a:xfrm>
          <a:prstGeom prst="rect">
            <a:avLst/>
          </a:prstGeom>
        </p:spPr>
      </p:pic>
      <p:pic>
        <p:nvPicPr>
          <p:cNvPr id="308" name="그래픽 307" descr="남자와 여자">
            <a:extLst>
              <a:ext uri="{FF2B5EF4-FFF2-40B4-BE49-F238E27FC236}">
                <a16:creationId xmlns:a16="http://schemas.microsoft.com/office/drawing/2014/main" id="{E97BF0CC-28B7-42C4-9A3A-489F12A3603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05689" y="2356638"/>
            <a:ext cx="361601" cy="361601"/>
          </a:xfrm>
          <a:prstGeom prst="rect">
            <a:avLst/>
          </a:prstGeom>
        </p:spPr>
      </p:pic>
      <p:pic>
        <p:nvPicPr>
          <p:cNvPr id="309" name="그래픽 308" descr="남자와 여자">
            <a:extLst>
              <a:ext uri="{FF2B5EF4-FFF2-40B4-BE49-F238E27FC236}">
                <a16:creationId xmlns:a16="http://schemas.microsoft.com/office/drawing/2014/main" id="{67D40F28-9CC9-48C0-B7BC-0A4ACC3A832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74314" y="2358914"/>
            <a:ext cx="361601" cy="361601"/>
          </a:xfrm>
          <a:prstGeom prst="rect">
            <a:avLst/>
          </a:prstGeom>
        </p:spPr>
      </p:pic>
      <p:pic>
        <p:nvPicPr>
          <p:cNvPr id="310" name="그래픽 309" descr="남자와 여자">
            <a:extLst>
              <a:ext uri="{FF2B5EF4-FFF2-40B4-BE49-F238E27FC236}">
                <a16:creationId xmlns:a16="http://schemas.microsoft.com/office/drawing/2014/main" id="{97B109BE-FCF3-40B9-BBF5-43B2C67C0E1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67377" y="2385704"/>
            <a:ext cx="361601" cy="361601"/>
          </a:xfrm>
          <a:prstGeom prst="rect">
            <a:avLst/>
          </a:prstGeom>
        </p:spPr>
      </p:pic>
      <p:pic>
        <p:nvPicPr>
          <p:cNvPr id="311" name="그래픽 310" descr="남자와 여자">
            <a:extLst>
              <a:ext uri="{FF2B5EF4-FFF2-40B4-BE49-F238E27FC236}">
                <a16:creationId xmlns:a16="http://schemas.microsoft.com/office/drawing/2014/main" id="{2B768025-296D-4BB7-9759-670983479CC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01163" y="4567352"/>
            <a:ext cx="361601" cy="361601"/>
          </a:xfrm>
          <a:prstGeom prst="rect">
            <a:avLst/>
          </a:prstGeom>
        </p:spPr>
      </p:pic>
      <p:pic>
        <p:nvPicPr>
          <p:cNvPr id="312" name="그래픽 311" descr="남자와 여자">
            <a:extLst>
              <a:ext uri="{FF2B5EF4-FFF2-40B4-BE49-F238E27FC236}">
                <a16:creationId xmlns:a16="http://schemas.microsoft.com/office/drawing/2014/main" id="{4F17EADD-1415-457B-A4D2-1F9C72CB5DE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99795" y="4611713"/>
            <a:ext cx="361601" cy="361601"/>
          </a:xfrm>
          <a:prstGeom prst="rect">
            <a:avLst/>
          </a:prstGeom>
        </p:spPr>
      </p:pic>
      <p:pic>
        <p:nvPicPr>
          <p:cNvPr id="313" name="그래픽 312" descr="남자와 여자">
            <a:extLst>
              <a:ext uri="{FF2B5EF4-FFF2-40B4-BE49-F238E27FC236}">
                <a16:creationId xmlns:a16="http://schemas.microsoft.com/office/drawing/2014/main" id="{6F693C76-D4F5-4023-AFFA-54352CEEB34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79023" y="4567352"/>
            <a:ext cx="361601" cy="361601"/>
          </a:xfrm>
          <a:prstGeom prst="rect">
            <a:avLst/>
          </a:prstGeom>
        </p:spPr>
      </p:pic>
      <p:pic>
        <p:nvPicPr>
          <p:cNvPr id="314" name="그래픽 313" descr="남자와 여자">
            <a:extLst>
              <a:ext uri="{FF2B5EF4-FFF2-40B4-BE49-F238E27FC236}">
                <a16:creationId xmlns:a16="http://schemas.microsoft.com/office/drawing/2014/main" id="{73323B63-7450-4AD9-B1EB-75857351C7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3953" y="4585473"/>
            <a:ext cx="361601" cy="361601"/>
          </a:xfrm>
          <a:prstGeom prst="rect">
            <a:avLst/>
          </a:prstGeom>
        </p:spPr>
      </p:pic>
      <p:pic>
        <p:nvPicPr>
          <p:cNvPr id="315" name="그래픽 314" descr="남자와 여자">
            <a:extLst>
              <a:ext uri="{FF2B5EF4-FFF2-40B4-BE49-F238E27FC236}">
                <a16:creationId xmlns:a16="http://schemas.microsoft.com/office/drawing/2014/main" id="{C65AA4FB-1E95-46E4-B9B1-4C2DB5027E0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05779" y="4567352"/>
            <a:ext cx="361601" cy="361601"/>
          </a:xfrm>
          <a:prstGeom prst="rect">
            <a:avLst/>
          </a:prstGeom>
        </p:spPr>
      </p:pic>
      <p:pic>
        <p:nvPicPr>
          <p:cNvPr id="316" name="그래픽 315" descr="남자와 여자">
            <a:extLst>
              <a:ext uri="{FF2B5EF4-FFF2-40B4-BE49-F238E27FC236}">
                <a16:creationId xmlns:a16="http://schemas.microsoft.com/office/drawing/2014/main" id="{FFEC747B-3857-4BF8-96F6-7BE85B41B9F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91767" y="4567352"/>
            <a:ext cx="361601" cy="36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42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7850EDF-516A-4243-832B-69BEFA2D2F41}"/>
              </a:ext>
            </a:extLst>
          </p:cNvPr>
          <p:cNvCxnSpPr>
            <a:cxnSpLocks/>
            <a:stCxn id="34" idx="7"/>
            <a:endCxn id="27" idx="3"/>
          </p:cNvCxnSpPr>
          <p:nvPr/>
        </p:nvCxnSpPr>
        <p:spPr>
          <a:xfrm flipV="1">
            <a:off x="4436720" y="4821045"/>
            <a:ext cx="518038" cy="80276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F241055-AB9B-40ED-AA03-B2A8D110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 </a:t>
            </a:r>
            <a:r>
              <a:rPr lang="en-US" altLang="ko-KR" dirty="0"/>
              <a:t>–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5E286-1082-42E6-8DA6-917EC1029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9448"/>
            <a:ext cx="8229600" cy="4895088"/>
          </a:xfrm>
        </p:spPr>
        <p:txBody>
          <a:bodyPr/>
          <a:lstStyle/>
          <a:p>
            <a:r>
              <a:rPr lang="en-US" altLang="ko-KR" dirty="0"/>
              <a:t>Dynamic Graph</a:t>
            </a:r>
            <a:r>
              <a:rPr lang="ko-KR" altLang="en-US" dirty="0"/>
              <a:t>의 요소</a:t>
            </a:r>
            <a:endParaRPr lang="en-US" altLang="ko-KR" dirty="0"/>
          </a:p>
          <a:p>
            <a:pPr lvl="1"/>
            <a:r>
              <a:rPr lang="en-US" altLang="ko-KR" dirty="0"/>
              <a:t>Node:</a:t>
            </a:r>
            <a:r>
              <a:rPr lang="ko-KR" altLang="en-US" dirty="0"/>
              <a:t> 동일 노선 인접한 역 사이 구간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	        </a:t>
            </a:r>
            <a:r>
              <a:rPr lang="ko-KR" altLang="en-US" dirty="0"/>
              <a:t>동일 역 환승 구간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Edge: </a:t>
            </a:r>
            <a:r>
              <a:rPr lang="ko-KR" altLang="en-US" dirty="0"/>
              <a:t>지하철 역 일대 유동인구</a:t>
            </a:r>
            <a:r>
              <a:rPr lang="en-US" altLang="ko-KR" dirty="0"/>
              <a:t>(Weight)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DBF6DB6-1485-4B46-9053-D877C2394CC2}"/>
              </a:ext>
            </a:extLst>
          </p:cNvPr>
          <p:cNvSpPr/>
          <p:nvPr/>
        </p:nvSpPr>
        <p:spPr>
          <a:xfrm>
            <a:off x="827584" y="42930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3BABF3C-8E0A-43DC-BFCD-ED2955E48536}"/>
              </a:ext>
            </a:extLst>
          </p:cNvPr>
          <p:cNvSpPr/>
          <p:nvPr/>
        </p:nvSpPr>
        <p:spPr>
          <a:xfrm>
            <a:off x="1687246" y="43071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46BD29F-C37A-45D7-97EA-2E776337556A}"/>
              </a:ext>
            </a:extLst>
          </p:cNvPr>
          <p:cNvSpPr/>
          <p:nvPr/>
        </p:nvSpPr>
        <p:spPr>
          <a:xfrm>
            <a:off x="2519524" y="43071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CD3378C-5F1A-4E1C-97E2-DAF30E6E9693}"/>
              </a:ext>
            </a:extLst>
          </p:cNvPr>
          <p:cNvSpPr/>
          <p:nvPr/>
        </p:nvSpPr>
        <p:spPr>
          <a:xfrm>
            <a:off x="3351802" y="43071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634F88-118E-45DF-BD50-AF73D00BC253}"/>
              </a:ext>
            </a:extLst>
          </p:cNvPr>
          <p:cNvSpPr/>
          <p:nvPr/>
        </p:nvSpPr>
        <p:spPr>
          <a:xfrm>
            <a:off x="4211960" y="476164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EE4BDCD-B16E-439C-9B01-6A8EF4972300}"/>
              </a:ext>
            </a:extLst>
          </p:cNvPr>
          <p:cNvSpPr/>
          <p:nvPr/>
        </p:nvSpPr>
        <p:spPr>
          <a:xfrm>
            <a:off x="4932040" y="525705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48DBFA-F0CE-4450-9402-34EA9B137967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259632" y="4509120"/>
            <a:ext cx="427614" cy="140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D5D3EDB-F192-416E-AA78-00F70FAFBB9C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2119294" y="4523174"/>
            <a:ext cx="4002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7E68583-281A-46C9-861D-0602ADAD890A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951572" y="4523174"/>
            <a:ext cx="4002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52EAAB6-DCB7-4D21-B506-0C5F9B12420A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3783850" y="4523174"/>
            <a:ext cx="491382" cy="3017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59868CD-87FD-492A-9ACA-082C0734C870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4580736" y="5130417"/>
            <a:ext cx="414576" cy="1899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F693E953-9363-420E-AE1E-D8E30AB84D94}"/>
              </a:ext>
            </a:extLst>
          </p:cNvPr>
          <p:cNvSpPr/>
          <p:nvPr/>
        </p:nvSpPr>
        <p:spPr>
          <a:xfrm>
            <a:off x="4891486" y="4452269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85E4804-F483-44DB-A5D0-B5D75458745A}"/>
              </a:ext>
            </a:extLst>
          </p:cNvPr>
          <p:cNvSpPr/>
          <p:nvPr/>
        </p:nvSpPr>
        <p:spPr>
          <a:xfrm>
            <a:off x="5822699" y="4452269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57A12D5-D5B7-4DF6-A352-6823EF399791}"/>
              </a:ext>
            </a:extLst>
          </p:cNvPr>
          <p:cNvSpPr/>
          <p:nvPr/>
        </p:nvSpPr>
        <p:spPr>
          <a:xfrm>
            <a:off x="6660232" y="4452269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3CDFF62-A574-4705-938B-88BF4C7C89D0}"/>
              </a:ext>
            </a:extLst>
          </p:cNvPr>
          <p:cNvSpPr/>
          <p:nvPr/>
        </p:nvSpPr>
        <p:spPr>
          <a:xfrm>
            <a:off x="7452320" y="3861048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9F2FDC4-BA5C-4B6E-99BB-1FC4EB20FA04}"/>
              </a:ext>
            </a:extLst>
          </p:cNvPr>
          <p:cNvSpPr/>
          <p:nvPr/>
        </p:nvSpPr>
        <p:spPr>
          <a:xfrm>
            <a:off x="7966720" y="3118880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90BD456-7602-48F0-A97D-1C7CC4049879}"/>
              </a:ext>
            </a:extLst>
          </p:cNvPr>
          <p:cNvSpPr/>
          <p:nvPr/>
        </p:nvSpPr>
        <p:spPr>
          <a:xfrm>
            <a:off x="4067944" y="5560538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29C4F2A-61CA-405B-9D9F-A2D742C7287C}"/>
              </a:ext>
            </a:extLst>
          </p:cNvPr>
          <p:cNvCxnSpPr>
            <a:cxnSpLocks/>
            <a:stCxn id="31" idx="3"/>
            <a:endCxn id="30" idx="7"/>
          </p:cNvCxnSpPr>
          <p:nvPr/>
        </p:nvCxnSpPr>
        <p:spPr>
          <a:xfrm flipH="1">
            <a:off x="7821096" y="3487656"/>
            <a:ext cx="208896" cy="4366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5606B64-43CB-4D83-90F9-9572B264DC01}"/>
              </a:ext>
            </a:extLst>
          </p:cNvPr>
          <p:cNvCxnSpPr>
            <a:cxnSpLocks/>
            <a:stCxn id="30" idx="3"/>
            <a:endCxn id="29" idx="7"/>
          </p:cNvCxnSpPr>
          <p:nvPr/>
        </p:nvCxnSpPr>
        <p:spPr>
          <a:xfrm flipH="1">
            <a:off x="7029008" y="4229824"/>
            <a:ext cx="486584" cy="28571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390433E-0B7E-46F1-9A45-25B235A90C9E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>
          <a:xfrm flipH="1">
            <a:off x="6254747" y="4668293"/>
            <a:ext cx="40548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202F78F-6471-4A6D-9425-A5BF58036E3C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>
            <a:off x="5323534" y="4668293"/>
            <a:ext cx="49916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296DA59-4155-4356-8DA4-739E02BB4C9A}"/>
              </a:ext>
            </a:extLst>
          </p:cNvPr>
          <p:cNvCxnSpPr>
            <a:cxnSpLocks/>
            <a:stCxn id="8" idx="7"/>
            <a:endCxn id="27" idx="2"/>
          </p:cNvCxnSpPr>
          <p:nvPr/>
        </p:nvCxnSpPr>
        <p:spPr>
          <a:xfrm flipV="1">
            <a:off x="4580736" y="4668293"/>
            <a:ext cx="310750" cy="156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598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F17F5-C33F-47BA-9BB4-754D669B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 </a:t>
            </a:r>
            <a:r>
              <a:rPr lang="en-US" altLang="ko-KR" dirty="0"/>
              <a:t>– 2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1C4A263-7F1D-4E70-B3C7-192EACBB5AB6}"/>
              </a:ext>
            </a:extLst>
          </p:cNvPr>
          <p:cNvCxnSpPr>
            <a:cxnSpLocks/>
            <a:stCxn id="46" idx="7"/>
            <a:endCxn id="41" idx="3"/>
          </p:cNvCxnSpPr>
          <p:nvPr/>
        </p:nvCxnSpPr>
        <p:spPr>
          <a:xfrm flipV="1">
            <a:off x="4436720" y="4821045"/>
            <a:ext cx="518038" cy="80276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1F1E68C0-FDE7-4909-AB9F-2CF4100A25B6}"/>
              </a:ext>
            </a:extLst>
          </p:cNvPr>
          <p:cNvSpPr txBox="1">
            <a:spLocks/>
          </p:cNvSpPr>
          <p:nvPr/>
        </p:nvSpPr>
        <p:spPr>
          <a:xfrm>
            <a:off x="457200" y="1679448"/>
            <a:ext cx="8229600" cy="48950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Dynamic Graph</a:t>
            </a:r>
            <a:r>
              <a:rPr lang="ko-KR" altLang="en-US" dirty="0"/>
              <a:t>의 요소</a:t>
            </a:r>
            <a:endParaRPr lang="en-US" altLang="ko-KR" dirty="0"/>
          </a:p>
          <a:p>
            <a:pPr lvl="1"/>
            <a:r>
              <a:rPr lang="en-US" altLang="ko-KR" dirty="0"/>
              <a:t>Node:</a:t>
            </a:r>
            <a:r>
              <a:rPr lang="ko-KR" altLang="en-US" dirty="0"/>
              <a:t> 지하철 역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Edge</a:t>
            </a:r>
            <a:r>
              <a:rPr lang="ko-KR" altLang="en-US" dirty="0"/>
              <a:t>의 혼잡도를 구하기 위한 </a:t>
            </a:r>
            <a:r>
              <a:rPr lang="ko-KR" altLang="en-US" dirty="0" err="1"/>
              <a:t>승하차</a:t>
            </a:r>
            <a:r>
              <a:rPr lang="ko-KR" altLang="en-US" dirty="0"/>
              <a:t> 인원수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Edge: </a:t>
            </a:r>
            <a:r>
              <a:rPr lang="ko-KR" altLang="en-US" dirty="0"/>
              <a:t>역과 역 사이 지하철 혼잡도</a:t>
            </a:r>
            <a:r>
              <a:rPr lang="en-US" altLang="ko-KR" dirty="0"/>
              <a:t>(Weight)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9511D5C-7732-45F5-8316-527DAE7C91AD}"/>
              </a:ext>
            </a:extLst>
          </p:cNvPr>
          <p:cNvSpPr/>
          <p:nvPr/>
        </p:nvSpPr>
        <p:spPr>
          <a:xfrm>
            <a:off x="827584" y="42930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253FEF8-DE8C-4E1C-9C97-0E2C737489CE}"/>
              </a:ext>
            </a:extLst>
          </p:cNvPr>
          <p:cNvSpPr/>
          <p:nvPr/>
        </p:nvSpPr>
        <p:spPr>
          <a:xfrm>
            <a:off x="1687246" y="43071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554DDF2-B4BE-4827-AF45-4EBDA4B927BD}"/>
              </a:ext>
            </a:extLst>
          </p:cNvPr>
          <p:cNvSpPr/>
          <p:nvPr/>
        </p:nvSpPr>
        <p:spPr>
          <a:xfrm>
            <a:off x="2519524" y="43071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25AE64C-1163-4EDE-AE39-11EA66D8F860}"/>
              </a:ext>
            </a:extLst>
          </p:cNvPr>
          <p:cNvSpPr/>
          <p:nvPr/>
        </p:nvSpPr>
        <p:spPr>
          <a:xfrm>
            <a:off x="3351802" y="43071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945B44F-8720-4E1D-9591-0720C530CC11}"/>
              </a:ext>
            </a:extLst>
          </p:cNvPr>
          <p:cNvSpPr/>
          <p:nvPr/>
        </p:nvSpPr>
        <p:spPr>
          <a:xfrm>
            <a:off x="4211960" y="476164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5C667BA-124B-42C6-9BFA-8AEA36509C19}"/>
              </a:ext>
            </a:extLst>
          </p:cNvPr>
          <p:cNvSpPr/>
          <p:nvPr/>
        </p:nvSpPr>
        <p:spPr>
          <a:xfrm>
            <a:off x="4932040" y="525705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1F46847-104A-45B3-9237-ADB18FC07006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1259632" y="4509120"/>
            <a:ext cx="427614" cy="140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E209A97-F128-4A25-BA1A-ED1ECFB4D090}"/>
              </a:ext>
            </a:extLst>
          </p:cNvPr>
          <p:cNvCxnSpPr>
            <a:cxnSpLocks/>
            <a:stCxn id="32" idx="2"/>
            <a:endCxn id="31" idx="6"/>
          </p:cNvCxnSpPr>
          <p:nvPr/>
        </p:nvCxnSpPr>
        <p:spPr>
          <a:xfrm flipH="1">
            <a:off x="2119294" y="4523174"/>
            <a:ext cx="4002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75580B4-7AF5-4A31-A808-48ABEF11BFB7}"/>
              </a:ext>
            </a:extLst>
          </p:cNvPr>
          <p:cNvCxnSpPr>
            <a:cxnSpLocks/>
            <a:stCxn id="33" idx="2"/>
            <a:endCxn id="32" idx="6"/>
          </p:cNvCxnSpPr>
          <p:nvPr/>
        </p:nvCxnSpPr>
        <p:spPr>
          <a:xfrm flipH="1">
            <a:off x="2951572" y="4523174"/>
            <a:ext cx="4002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06D3259-00B2-4670-BE95-B4FF4D427A2B}"/>
              </a:ext>
            </a:extLst>
          </p:cNvPr>
          <p:cNvCxnSpPr>
            <a:cxnSpLocks/>
            <a:stCxn id="33" idx="6"/>
            <a:endCxn id="34" idx="1"/>
          </p:cNvCxnSpPr>
          <p:nvPr/>
        </p:nvCxnSpPr>
        <p:spPr>
          <a:xfrm>
            <a:off x="3783850" y="4523174"/>
            <a:ext cx="491382" cy="3017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529FCEB-CA7A-4D83-9B05-B92013919223}"/>
              </a:ext>
            </a:extLst>
          </p:cNvPr>
          <p:cNvCxnSpPr>
            <a:cxnSpLocks/>
            <a:stCxn id="34" idx="5"/>
            <a:endCxn id="35" idx="1"/>
          </p:cNvCxnSpPr>
          <p:nvPr/>
        </p:nvCxnSpPr>
        <p:spPr>
          <a:xfrm>
            <a:off x="4580736" y="5130417"/>
            <a:ext cx="414576" cy="1899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37673EDA-F9EF-45E0-B28F-2B51B08864C8}"/>
              </a:ext>
            </a:extLst>
          </p:cNvPr>
          <p:cNvSpPr/>
          <p:nvPr/>
        </p:nvSpPr>
        <p:spPr>
          <a:xfrm>
            <a:off x="4891486" y="4452269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A72CDF0-6E86-49A0-9C3A-245F995A0539}"/>
              </a:ext>
            </a:extLst>
          </p:cNvPr>
          <p:cNvSpPr/>
          <p:nvPr/>
        </p:nvSpPr>
        <p:spPr>
          <a:xfrm>
            <a:off x="5822699" y="4452269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0D578C5-85F0-4037-A318-A58C416023DB}"/>
              </a:ext>
            </a:extLst>
          </p:cNvPr>
          <p:cNvSpPr/>
          <p:nvPr/>
        </p:nvSpPr>
        <p:spPr>
          <a:xfrm>
            <a:off x="6660232" y="4452269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01069F9-CDE1-4B50-9EDD-2BD3DECB3916}"/>
              </a:ext>
            </a:extLst>
          </p:cNvPr>
          <p:cNvSpPr/>
          <p:nvPr/>
        </p:nvSpPr>
        <p:spPr>
          <a:xfrm>
            <a:off x="7452320" y="3861048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5E496FF-E263-4432-A1BF-D05D62A0BFC9}"/>
              </a:ext>
            </a:extLst>
          </p:cNvPr>
          <p:cNvSpPr/>
          <p:nvPr/>
        </p:nvSpPr>
        <p:spPr>
          <a:xfrm>
            <a:off x="7966720" y="3118880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B04347A-0102-4BB4-94A2-DF60734FA738}"/>
              </a:ext>
            </a:extLst>
          </p:cNvPr>
          <p:cNvSpPr/>
          <p:nvPr/>
        </p:nvSpPr>
        <p:spPr>
          <a:xfrm>
            <a:off x="4067944" y="5560538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8A6E16D-7A99-4EE6-A2E5-839B39121DD0}"/>
              </a:ext>
            </a:extLst>
          </p:cNvPr>
          <p:cNvCxnSpPr>
            <a:cxnSpLocks/>
            <a:stCxn id="45" idx="3"/>
            <a:endCxn id="44" idx="7"/>
          </p:cNvCxnSpPr>
          <p:nvPr/>
        </p:nvCxnSpPr>
        <p:spPr>
          <a:xfrm flipH="1">
            <a:off x="7821096" y="3487656"/>
            <a:ext cx="208896" cy="4366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8E39C66-F2B6-4FE2-B7AD-615FF242CC00}"/>
              </a:ext>
            </a:extLst>
          </p:cNvPr>
          <p:cNvCxnSpPr>
            <a:cxnSpLocks/>
            <a:stCxn id="44" idx="3"/>
            <a:endCxn id="43" idx="7"/>
          </p:cNvCxnSpPr>
          <p:nvPr/>
        </p:nvCxnSpPr>
        <p:spPr>
          <a:xfrm flipH="1">
            <a:off x="7029008" y="4229824"/>
            <a:ext cx="486584" cy="28571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4EE7A9D-2826-4FEB-A95B-BDF68FFCA233}"/>
              </a:ext>
            </a:extLst>
          </p:cNvPr>
          <p:cNvCxnSpPr>
            <a:cxnSpLocks/>
            <a:stCxn id="43" idx="2"/>
            <a:endCxn id="42" idx="6"/>
          </p:cNvCxnSpPr>
          <p:nvPr/>
        </p:nvCxnSpPr>
        <p:spPr>
          <a:xfrm flipH="1">
            <a:off x="6254747" y="4668293"/>
            <a:ext cx="40548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A96CF29-D59E-4ADD-A0BA-159287BD3AC5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5323534" y="4668293"/>
            <a:ext cx="49916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79E9C94-B695-47A5-BC65-5375C090E52D}"/>
              </a:ext>
            </a:extLst>
          </p:cNvPr>
          <p:cNvCxnSpPr>
            <a:cxnSpLocks/>
            <a:stCxn id="34" idx="7"/>
            <a:endCxn id="41" idx="2"/>
          </p:cNvCxnSpPr>
          <p:nvPr/>
        </p:nvCxnSpPr>
        <p:spPr>
          <a:xfrm flipV="1">
            <a:off x="4580736" y="4668293"/>
            <a:ext cx="310750" cy="156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754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D4BED-0F85-40B4-AEF0-91B98168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 </a:t>
            </a:r>
            <a:r>
              <a:rPr lang="en-US" altLang="ko-KR" dirty="0"/>
              <a:t>–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CDA42E-3C50-4AEF-BD15-FEA2A76B6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Weight (</a:t>
            </a:r>
            <a:r>
              <a:rPr lang="ko-KR" altLang="en-US" dirty="0"/>
              <a:t>구간별 혼잡도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개 노선 </a:t>
            </a:r>
            <a:r>
              <a:rPr lang="en-US" altLang="ko-KR" dirty="0"/>
              <a:t>(</a:t>
            </a:r>
            <a:r>
              <a:rPr lang="ko-KR" altLang="en-US" dirty="0"/>
              <a:t>환승 구역 고려 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356AAFB-2804-4730-9BCD-4D84D674ABE5}"/>
              </a:ext>
            </a:extLst>
          </p:cNvPr>
          <p:cNvCxnSpPr>
            <a:cxnSpLocks/>
          </p:cNvCxnSpPr>
          <p:nvPr/>
        </p:nvCxnSpPr>
        <p:spPr>
          <a:xfrm>
            <a:off x="1547664" y="3861465"/>
            <a:ext cx="58326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9FE22BBE-631E-4A74-9E00-006C75BD8DE6}"/>
              </a:ext>
            </a:extLst>
          </p:cNvPr>
          <p:cNvSpPr/>
          <p:nvPr/>
        </p:nvSpPr>
        <p:spPr>
          <a:xfrm>
            <a:off x="1259632" y="371723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A0068C2-19A5-4F94-8582-E5928BA2F191}"/>
              </a:ext>
            </a:extLst>
          </p:cNvPr>
          <p:cNvSpPr/>
          <p:nvPr/>
        </p:nvSpPr>
        <p:spPr>
          <a:xfrm>
            <a:off x="2483768" y="371723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3608F58-66CD-45C2-93A0-9E46C9FE8082}"/>
              </a:ext>
            </a:extLst>
          </p:cNvPr>
          <p:cNvSpPr/>
          <p:nvPr/>
        </p:nvSpPr>
        <p:spPr>
          <a:xfrm>
            <a:off x="3707904" y="370674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75D9336-208E-41C0-B261-A296836BB2A2}"/>
              </a:ext>
            </a:extLst>
          </p:cNvPr>
          <p:cNvSpPr/>
          <p:nvPr/>
        </p:nvSpPr>
        <p:spPr>
          <a:xfrm>
            <a:off x="6156176" y="371723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488389-CF03-4B37-BF56-81EDE2BB8046}"/>
              </a:ext>
            </a:extLst>
          </p:cNvPr>
          <p:cNvSpPr/>
          <p:nvPr/>
        </p:nvSpPr>
        <p:spPr>
          <a:xfrm>
            <a:off x="7380312" y="371723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BA90B99-1469-45C7-A74E-AF7E843895EF}"/>
              </a:ext>
            </a:extLst>
          </p:cNvPr>
          <p:cNvSpPr/>
          <p:nvPr/>
        </p:nvSpPr>
        <p:spPr>
          <a:xfrm>
            <a:off x="4932040" y="371723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7E546127-AEBA-419F-8FA3-05753C81CBC9}"/>
              </a:ext>
            </a:extLst>
          </p:cNvPr>
          <p:cNvSpPr/>
          <p:nvPr/>
        </p:nvSpPr>
        <p:spPr>
          <a:xfrm>
            <a:off x="1352829" y="3404195"/>
            <a:ext cx="101637" cy="223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2510BB67-1BCA-4D32-B6B2-CA3577DB0B62}"/>
              </a:ext>
            </a:extLst>
          </p:cNvPr>
          <p:cNvSpPr/>
          <p:nvPr/>
        </p:nvSpPr>
        <p:spPr>
          <a:xfrm>
            <a:off x="1352828" y="4094883"/>
            <a:ext cx="101637" cy="223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왼쪽 52">
            <a:extLst>
              <a:ext uri="{FF2B5EF4-FFF2-40B4-BE49-F238E27FC236}">
                <a16:creationId xmlns:a16="http://schemas.microsoft.com/office/drawing/2014/main" id="{9AE27B61-1F39-492E-95D4-AC3F5DA53129}"/>
              </a:ext>
            </a:extLst>
          </p:cNvPr>
          <p:cNvSpPr/>
          <p:nvPr/>
        </p:nvSpPr>
        <p:spPr>
          <a:xfrm flipV="1">
            <a:off x="1619672" y="3702220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왼쪽 53">
            <a:extLst>
              <a:ext uri="{FF2B5EF4-FFF2-40B4-BE49-F238E27FC236}">
                <a16:creationId xmlns:a16="http://schemas.microsoft.com/office/drawing/2014/main" id="{0C824444-FE20-45C3-9487-804629D6FF27}"/>
              </a:ext>
            </a:extLst>
          </p:cNvPr>
          <p:cNvSpPr/>
          <p:nvPr/>
        </p:nvSpPr>
        <p:spPr>
          <a:xfrm rot="10800000" flipV="1">
            <a:off x="1619672" y="3982405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왼쪽 56">
            <a:extLst>
              <a:ext uri="{FF2B5EF4-FFF2-40B4-BE49-F238E27FC236}">
                <a16:creationId xmlns:a16="http://schemas.microsoft.com/office/drawing/2014/main" id="{E8785362-383C-4424-BA6D-7A5F0AB004D1}"/>
              </a:ext>
            </a:extLst>
          </p:cNvPr>
          <p:cNvSpPr/>
          <p:nvPr/>
        </p:nvSpPr>
        <p:spPr>
          <a:xfrm flipV="1">
            <a:off x="2843808" y="3702220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왼쪽 57">
            <a:extLst>
              <a:ext uri="{FF2B5EF4-FFF2-40B4-BE49-F238E27FC236}">
                <a16:creationId xmlns:a16="http://schemas.microsoft.com/office/drawing/2014/main" id="{61DDDBA3-055E-4E8A-94F8-5673D4D6764D}"/>
              </a:ext>
            </a:extLst>
          </p:cNvPr>
          <p:cNvSpPr/>
          <p:nvPr/>
        </p:nvSpPr>
        <p:spPr>
          <a:xfrm rot="10800000" flipV="1">
            <a:off x="2843808" y="3982405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왼쪽 58">
            <a:extLst>
              <a:ext uri="{FF2B5EF4-FFF2-40B4-BE49-F238E27FC236}">
                <a16:creationId xmlns:a16="http://schemas.microsoft.com/office/drawing/2014/main" id="{522B8150-A349-4C90-B606-F87E446A9A5A}"/>
              </a:ext>
            </a:extLst>
          </p:cNvPr>
          <p:cNvSpPr/>
          <p:nvPr/>
        </p:nvSpPr>
        <p:spPr>
          <a:xfrm flipV="1">
            <a:off x="4067943" y="3702220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왼쪽 59">
            <a:extLst>
              <a:ext uri="{FF2B5EF4-FFF2-40B4-BE49-F238E27FC236}">
                <a16:creationId xmlns:a16="http://schemas.microsoft.com/office/drawing/2014/main" id="{9BCF10FA-417A-4503-A37A-3519A214219C}"/>
              </a:ext>
            </a:extLst>
          </p:cNvPr>
          <p:cNvSpPr/>
          <p:nvPr/>
        </p:nvSpPr>
        <p:spPr>
          <a:xfrm rot="10800000" flipV="1">
            <a:off x="4067943" y="3982405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왼쪽 60">
            <a:extLst>
              <a:ext uri="{FF2B5EF4-FFF2-40B4-BE49-F238E27FC236}">
                <a16:creationId xmlns:a16="http://schemas.microsoft.com/office/drawing/2014/main" id="{78736184-45A0-45A9-9680-C3F5CB067023}"/>
              </a:ext>
            </a:extLst>
          </p:cNvPr>
          <p:cNvSpPr/>
          <p:nvPr/>
        </p:nvSpPr>
        <p:spPr>
          <a:xfrm flipV="1">
            <a:off x="5292077" y="3702220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왼쪽 61">
            <a:extLst>
              <a:ext uri="{FF2B5EF4-FFF2-40B4-BE49-F238E27FC236}">
                <a16:creationId xmlns:a16="http://schemas.microsoft.com/office/drawing/2014/main" id="{31621C34-CFD4-46B0-9886-33F5FFE5DA88}"/>
              </a:ext>
            </a:extLst>
          </p:cNvPr>
          <p:cNvSpPr/>
          <p:nvPr/>
        </p:nvSpPr>
        <p:spPr>
          <a:xfrm rot="10800000" flipV="1">
            <a:off x="5292077" y="3982405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왼쪽 62">
            <a:extLst>
              <a:ext uri="{FF2B5EF4-FFF2-40B4-BE49-F238E27FC236}">
                <a16:creationId xmlns:a16="http://schemas.microsoft.com/office/drawing/2014/main" id="{1B480BFE-DC8F-4636-884B-813E156145FF}"/>
              </a:ext>
            </a:extLst>
          </p:cNvPr>
          <p:cNvSpPr/>
          <p:nvPr/>
        </p:nvSpPr>
        <p:spPr>
          <a:xfrm flipV="1">
            <a:off x="6521388" y="3702220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왼쪽 63">
            <a:extLst>
              <a:ext uri="{FF2B5EF4-FFF2-40B4-BE49-F238E27FC236}">
                <a16:creationId xmlns:a16="http://schemas.microsoft.com/office/drawing/2014/main" id="{8B527080-D68C-4C06-A408-AFC59ACA2E3E}"/>
              </a:ext>
            </a:extLst>
          </p:cNvPr>
          <p:cNvSpPr/>
          <p:nvPr/>
        </p:nvSpPr>
        <p:spPr>
          <a:xfrm rot="10800000" flipV="1">
            <a:off x="6521388" y="3982405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아래쪽 68">
            <a:extLst>
              <a:ext uri="{FF2B5EF4-FFF2-40B4-BE49-F238E27FC236}">
                <a16:creationId xmlns:a16="http://schemas.microsoft.com/office/drawing/2014/main" id="{52ABC6D9-3151-48A5-8FE6-4246D0A10DD0}"/>
              </a:ext>
            </a:extLst>
          </p:cNvPr>
          <p:cNvSpPr/>
          <p:nvPr/>
        </p:nvSpPr>
        <p:spPr>
          <a:xfrm>
            <a:off x="3802235" y="3404195"/>
            <a:ext cx="101637" cy="223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화살표: 아래쪽 69">
            <a:extLst>
              <a:ext uri="{FF2B5EF4-FFF2-40B4-BE49-F238E27FC236}">
                <a16:creationId xmlns:a16="http://schemas.microsoft.com/office/drawing/2014/main" id="{46DBCC14-8C9F-4784-A4A7-BE9368E2AF11}"/>
              </a:ext>
            </a:extLst>
          </p:cNvPr>
          <p:cNvSpPr/>
          <p:nvPr/>
        </p:nvSpPr>
        <p:spPr>
          <a:xfrm>
            <a:off x="3802234" y="4094883"/>
            <a:ext cx="101637" cy="223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아래쪽 70">
            <a:extLst>
              <a:ext uri="{FF2B5EF4-FFF2-40B4-BE49-F238E27FC236}">
                <a16:creationId xmlns:a16="http://schemas.microsoft.com/office/drawing/2014/main" id="{EC780056-74B1-4BB5-BEB8-288C068ACDA6}"/>
              </a:ext>
            </a:extLst>
          </p:cNvPr>
          <p:cNvSpPr/>
          <p:nvPr/>
        </p:nvSpPr>
        <p:spPr>
          <a:xfrm>
            <a:off x="5022647" y="3404195"/>
            <a:ext cx="101637" cy="223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아래쪽 71">
            <a:extLst>
              <a:ext uri="{FF2B5EF4-FFF2-40B4-BE49-F238E27FC236}">
                <a16:creationId xmlns:a16="http://schemas.microsoft.com/office/drawing/2014/main" id="{0AA29B0C-CEFC-4D06-9338-F7B35957C11C}"/>
              </a:ext>
            </a:extLst>
          </p:cNvPr>
          <p:cNvSpPr/>
          <p:nvPr/>
        </p:nvSpPr>
        <p:spPr>
          <a:xfrm>
            <a:off x="5022646" y="4094883"/>
            <a:ext cx="101637" cy="223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0E264BEA-3102-4F21-AFC2-A81463D57193}"/>
              </a:ext>
            </a:extLst>
          </p:cNvPr>
          <p:cNvSpPr/>
          <p:nvPr/>
        </p:nvSpPr>
        <p:spPr>
          <a:xfrm>
            <a:off x="6267679" y="3404195"/>
            <a:ext cx="101637" cy="223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화살표: 아래쪽 73">
            <a:extLst>
              <a:ext uri="{FF2B5EF4-FFF2-40B4-BE49-F238E27FC236}">
                <a16:creationId xmlns:a16="http://schemas.microsoft.com/office/drawing/2014/main" id="{CCA6FFAA-2770-4A18-8851-C2CAB7B9342A}"/>
              </a:ext>
            </a:extLst>
          </p:cNvPr>
          <p:cNvSpPr/>
          <p:nvPr/>
        </p:nvSpPr>
        <p:spPr>
          <a:xfrm>
            <a:off x="6267678" y="4094883"/>
            <a:ext cx="101637" cy="223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아래쪽 76">
            <a:extLst>
              <a:ext uri="{FF2B5EF4-FFF2-40B4-BE49-F238E27FC236}">
                <a16:creationId xmlns:a16="http://schemas.microsoft.com/office/drawing/2014/main" id="{D5592D7E-6C2C-41EF-86D1-CEA69A10D169}"/>
              </a:ext>
            </a:extLst>
          </p:cNvPr>
          <p:cNvSpPr/>
          <p:nvPr/>
        </p:nvSpPr>
        <p:spPr>
          <a:xfrm>
            <a:off x="2577185" y="3404195"/>
            <a:ext cx="101637" cy="223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화살표: 아래쪽 77">
            <a:extLst>
              <a:ext uri="{FF2B5EF4-FFF2-40B4-BE49-F238E27FC236}">
                <a16:creationId xmlns:a16="http://schemas.microsoft.com/office/drawing/2014/main" id="{6C1C216D-5782-4B24-AD73-BD81F54DCB65}"/>
              </a:ext>
            </a:extLst>
          </p:cNvPr>
          <p:cNvSpPr/>
          <p:nvPr/>
        </p:nvSpPr>
        <p:spPr>
          <a:xfrm>
            <a:off x="2577184" y="4094883"/>
            <a:ext cx="101637" cy="223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아래쪽 78">
            <a:extLst>
              <a:ext uri="{FF2B5EF4-FFF2-40B4-BE49-F238E27FC236}">
                <a16:creationId xmlns:a16="http://schemas.microsoft.com/office/drawing/2014/main" id="{840EE1E9-ECAA-44C3-8ED9-6AF9BE0794EF}"/>
              </a:ext>
            </a:extLst>
          </p:cNvPr>
          <p:cNvSpPr/>
          <p:nvPr/>
        </p:nvSpPr>
        <p:spPr>
          <a:xfrm>
            <a:off x="7470699" y="3404195"/>
            <a:ext cx="101637" cy="223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화살표: 아래쪽 79">
            <a:extLst>
              <a:ext uri="{FF2B5EF4-FFF2-40B4-BE49-F238E27FC236}">
                <a16:creationId xmlns:a16="http://schemas.microsoft.com/office/drawing/2014/main" id="{A954D04D-339B-445D-A932-00CDA2E1015F}"/>
              </a:ext>
            </a:extLst>
          </p:cNvPr>
          <p:cNvSpPr/>
          <p:nvPr/>
        </p:nvSpPr>
        <p:spPr>
          <a:xfrm>
            <a:off x="7470698" y="4094883"/>
            <a:ext cx="101637" cy="223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8223132-7C79-4DA9-A3AE-766DA60C4D71}"/>
              </a:ext>
            </a:extLst>
          </p:cNvPr>
          <p:cNvSpPr txBox="1"/>
          <p:nvPr/>
        </p:nvSpPr>
        <p:spPr>
          <a:xfrm>
            <a:off x="1227957" y="30348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AB1844-0724-4472-AE14-C2467C12D3E0}"/>
              </a:ext>
            </a:extLst>
          </p:cNvPr>
          <p:cNvSpPr txBox="1"/>
          <p:nvPr/>
        </p:nvSpPr>
        <p:spPr>
          <a:xfrm>
            <a:off x="1218986" y="432448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A’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CC9E64-8C49-49E9-803F-C5949BC48E70}"/>
              </a:ext>
            </a:extLst>
          </p:cNvPr>
          <p:cNvSpPr txBox="1"/>
          <p:nvPr/>
        </p:nvSpPr>
        <p:spPr>
          <a:xfrm>
            <a:off x="2419164" y="3022329"/>
            <a:ext cx="4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C8CC211-C582-4E16-A98B-E58625392B1B}"/>
              </a:ext>
            </a:extLst>
          </p:cNvPr>
          <p:cNvSpPr txBox="1"/>
          <p:nvPr/>
        </p:nvSpPr>
        <p:spPr>
          <a:xfrm>
            <a:off x="2425988" y="4330669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B’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93BA3C-57F8-4F93-A44D-BEA7F3D058A5}"/>
              </a:ext>
            </a:extLst>
          </p:cNvPr>
          <p:cNvSpPr txBox="1"/>
          <p:nvPr/>
        </p:nvSpPr>
        <p:spPr>
          <a:xfrm>
            <a:off x="3646054" y="3034863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7D0C43B-8F07-4EB3-8DF2-6D4901A81E99}"/>
              </a:ext>
            </a:extLst>
          </p:cNvPr>
          <p:cNvSpPr txBox="1"/>
          <p:nvPr/>
        </p:nvSpPr>
        <p:spPr>
          <a:xfrm>
            <a:off x="3657619" y="4330669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C’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75D341-E5AF-4D13-A213-CA8D5DBEE19D}"/>
              </a:ext>
            </a:extLst>
          </p:cNvPr>
          <p:cNvSpPr txBox="1"/>
          <p:nvPr/>
        </p:nvSpPr>
        <p:spPr>
          <a:xfrm>
            <a:off x="1852392" y="3404195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A’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990FD0-7C72-418B-8543-6D632556C076}"/>
              </a:ext>
            </a:extLst>
          </p:cNvPr>
          <p:cNvSpPr txBox="1"/>
          <p:nvPr/>
        </p:nvSpPr>
        <p:spPr>
          <a:xfrm>
            <a:off x="1842209" y="394897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3929F7E-DD8B-4E7B-B7B5-A88D8AE465BF}"/>
              </a:ext>
            </a:extLst>
          </p:cNvPr>
          <p:cNvSpPr txBox="1"/>
          <p:nvPr/>
        </p:nvSpPr>
        <p:spPr>
          <a:xfrm>
            <a:off x="2942008" y="396133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A+B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00F2E1-2361-4155-A1E2-56505AF428D5}"/>
              </a:ext>
            </a:extLst>
          </p:cNvPr>
          <p:cNvSpPr txBox="1"/>
          <p:nvPr/>
        </p:nvSpPr>
        <p:spPr>
          <a:xfrm>
            <a:off x="2898970" y="3398451"/>
            <a:ext cx="7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B’+A’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0AAE9BB-2FB9-4F1A-9BA9-5E9F3AA4CA0D}"/>
              </a:ext>
            </a:extLst>
          </p:cNvPr>
          <p:cNvSpPr txBox="1"/>
          <p:nvPr/>
        </p:nvSpPr>
        <p:spPr>
          <a:xfrm>
            <a:off x="4859249" y="3034863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E31885C-E17A-4046-8A97-48B6F77F5BBC}"/>
              </a:ext>
            </a:extLst>
          </p:cNvPr>
          <p:cNvSpPr txBox="1"/>
          <p:nvPr/>
        </p:nvSpPr>
        <p:spPr>
          <a:xfrm>
            <a:off x="4870814" y="4330669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D’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FE0B09F-977E-4363-B8C5-E60348D52C8E}"/>
              </a:ext>
            </a:extLst>
          </p:cNvPr>
          <p:cNvSpPr txBox="1"/>
          <p:nvPr/>
        </p:nvSpPr>
        <p:spPr>
          <a:xfrm>
            <a:off x="6102141" y="3034863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A6743EE-8AD5-4B56-8E3F-2CC47143659B}"/>
              </a:ext>
            </a:extLst>
          </p:cNvPr>
          <p:cNvSpPr txBox="1"/>
          <p:nvPr/>
        </p:nvSpPr>
        <p:spPr>
          <a:xfrm>
            <a:off x="6113706" y="4330669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E’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D4B9446-201A-4D60-9191-0911A3C1A1DF}"/>
              </a:ext>
            </a:extLst>
          </p:cNvPr>
          <p:cNvSpPr txBox="1"/>
          <p:nvPr/>
        </p:nvSpPr>
        <p:spPr>
          <a:xfrm>
            <a:off x="7321677" y="3034863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98E9E0C-8439-4E9C-880B-87D09DA46FF5}"/>
              </a:ext>
            </a:extLst>
          </p:cNvPr>
          <p:cNvSpPr txBox="1"/>
          <p:nvPr/>
        </p:nvSpPr>
        <p:spPr>
          <a:xfrm>
            <a:off x="7333242" y="4330669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F’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F030AC8-6BAC-45F0-8C28-E3BEB1B3F3D7}"/>
              </a:ext>
            </a:extLst>
          </p:cNvPr>
          <p:cNvSpPr txBox="1"/>
          <p:nvPr/>
        </p:nvSpPr>
        <p:spPr>
          <a:xfrm>
            <a:off x="1259632" y="5244765"/>
            <a:ext cx="393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A+B+C+D+E+F = A’+B’+C’+D’+E’+F’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144DD0BE-D2DB-41D7-B754-4D0850589489}"/>
              </a:ext>
            </a:extLst>
          </p:cNvPr>
          <p:cNvSpPr/>
          <p:nvPr/>
        </p:nvSpPr>
        <p:spPr>
          <a:xfrm>
            <a:off x="6629664" y="145734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화살표: 왼쪽 110">
            <a:extLst>
              <a:ext uri="{FF2B5EF4-FFF2-40B4-BE49-F238E27FC236}">
                <a16:creationId xmlns:a16="http://schemas.microsoft.com/office/drawing/2014/main" id="{B0CAFB5F-A04E-4EEF-8A98-9D22DBAEDA87}"/>
              </a:ext>
            </a:extLst>
          </p:cNvPr>
          <p:cNvSpPr/>
          <p:nvPr/>
        </p:nvSpPr>
        <p:spPr>
          <a:xfrm flipV="1">
            <a:off x="5765568" y="1442333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화살표: 왼쪽 111">
            <a:extLst>
              <a:ext uri="{FF2B5EF4-FFF2-40B4-BE49-F238E27FC236}">
                <a16:creationId xmlns:a16="http://schemas.microsoft.com/office/drawing/2014/main" id="{5C384E71-8F0C-4460-A674-18633B34699B}"/>
              </a:ext>
            </a:extLst>
          </p:cNvPr>
          <p:cNvSpPr/>
          <p:nvPr/>
        </p:nvSpPr>
        <p:spPr>
          <a:xfrm rot="10800000" flipV="1">
            <a:off x="5765568" y="1722518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화살표: 왼쪽 112">
            <a:extLst>
              <a:ext uri="{FF2B5EF4-FFF2-40B4-BE49-F238E27FC236}">
                <a16:creationId xmlns:a16="http://schemas.microsoft.com/office/drawing/2014/main" id="{25E2C256-C31D-4D2E-A914-2A3AA9DB8A52}"/>
              </a:ext>
            </a:extLst>
          </p:cNvPr>
          <p:cNvSpPr/>
          <p:nvPr/>
        </p:nvSpPr>
        <p:spPr>
          <a:xfrm flipV="1">
            <a:off x="6989704" y="1442333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화살표: 왼쪽 113">
            <a:extLst>
              <a:ext uri="{FF2B5EF4-FFF2-40B4-BE49-F238E27FC236}">
                <a16:creationId xmlns:a16="http://schemas.microsoft.com/office/drawing/2014/main" id="{39C74391-89DB-4A1B-B368-339E14B03F8E}"/>
              </a:ext>
            </a:extLst>
          </p:cNvPr>
          <p:cNvSpPr/>
          <p:nvPr/>
        </p:nvSpPr>
        <p:spPr>
          <a:xfrm rot="10800000" flipV="1">
            <a:off x="6989704" y="1722518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화살표: 아래쪽 114">
            <a:extLst>
              <a:ext uri="{FF2B5EF4-FFF2-40B4-BE49-F238E27FC236}">
                <a16:creationId xmlns:a16="http://schemas.microsoft.com/office/drawing/2014/main" id="{B1A69DA5-F31A-4B9A-B451-42F9CC26B4A1}"/>
              </a:ext>
            </a:extLst>
          </p:cNvPr>
          <p:cNvSpPr/>
          <p:nvPr/>
        </p:nvSpPr>
        <p:spPr>
          <a:xfrm>
            <a:off x="6723081" y="1144308"/>
            <a:ext cx="101637" cy="223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화살표: 아래쪽 115">
            <a:extLst>
              <a:ext uri="{FF2B5EF4-FFF2-40B4-BE49-F238E27FC236}">
                <a16:creationId xmlns:a16="http://schemas.microsoft.com/office/drawing/2014/main" id="{6B0F4274-7DF7-4D9D-9077-20F7549210D4}"/>
              </a:ext>
            </a:extLst>
          </p:cNvPr>
          <p:cNvSpPr/>
          <p:nvPr/>
        </p:nvSpPr>
        <p:spPr>
          <a:xfrm>
            <a:off x="6723080" y="1834996"/>
            <a:ext cx="101637" cy="223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8D70D4D-70DE-4BC1-8A3E-5225AEC8E52A}"/>
              </a:ext>
            </a:extLst>
          </p:cNvPr>
          <p:cNvSpPr txBox="1"/>
          <p:nvPr/>
        </p:nvSpPr>
        <p:spPr>
          <a:xfrm>
            <a:off x="6565060" y="762442"/>
            <a:ext cx="4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5168020-BFE1-45F3-BB3E-750184747A1D}"/>
              </a:ext>
            </a:extLst>
          </p:cNvPr>
          <p:cNvSpPr txBox="1"/>
          <p:nvPr/>
        </p:nvSpPr>
        <p:spPr>
          <a:xfrm>
            <a:off x="6571884" y="207078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Z’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9F1F0EE-8596-4445-AD7B-13CD6C4BD44E}"/>
              </a:ext>
            </a:extLst>
          </p:cNvPr>
          <p:cNvSpPr txBox="1"/>
          <p:nvPr/>
        </p:nvSpPr>
        <p:spPr>
          <a:xfrm>
            <a:off x="5998288" y="11443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X’</a:t>
            </a:r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B79E933-6533-4B64-9F1B-0E7D01503C0A}"/>
              </a:ext>
            </a:extLst>
          </p:cNvPr>
          <p:cNvSpPr txBox="1"/>
          <p:nvPr/>
        </p:nvSpPr>
        <p:spPr>
          <a:xfrm>
            <a:off x="5988105" y="16890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F18384F-517A-4DA5-A7F7-F3829EB0F265}"/>
              </a:ext>
            </a:extLst>
          </p:cNvPr>
          <p:cNvSpPr txBox="1"/>
          <p:nvPr/>
        </p:nvSpPr>
        <p:spPr>
          <a:xfrm>
            <a:off x="7231655" y="170145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7D51902-C618-42D1-AF37-6F1DD31C307F}"/>
              </a:ext>
            </a:extLst>
          </p:cNvPr>
          <p:cNvSpPr txBox="1"/>
          <p:nvPr/>
        </p:nvSpPr>
        <p:spPr>
          <a:xfrm>
            <a:off x="7231655" y="11438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Y’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3DD6D31-46C9-42F6-BEE8-9CD2A1E322DB}"/>
              </a:ext>
            </a:extLst>
          </p:cNvPr>
          <p:cNvSpPr txBox="1"/>
          <p:nvPr/>
        </p:nvSpPr>
        <p:spPr>
          <a:xfrm>
            <a:off x="5796136" y="2336465"/>
            <a:ext cx="217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(X-Y) + (Y’-X’) = Z’</a:t>
            </a:r>
          </a:p>
          <a:p>
            <a:pPr algn="ctr"/>
            <a:r>
              <a:rPr lang="en-US" altLang="ko-KR" dirty="0"/>
              <a:t>(Y-X) + (X’-Y’) = Z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FB56319-A64F-4393-8A7A-91A51D68D681}"/>
              </a:ext>
            </a:extLst>
          </p:cNvPr>
          <p:cNvSpPr txBox="1"/>
          <p:nvPr/>
        </p:nvSpPr>
        <p:spPr>
          <a:xfrm>
            <a:off x="66878" y="432348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하차 인원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CE0E1C4-CFCD-422F-A2E9-1786AF0F3936}"/>
              </a:ext>
            </a:extLst>
          </p:cNvPr>
          <p:cNvSpPr txBox="1"/>
          <p:nvPr/>
        </p:nvSpPr>
        <p:spPr>
          <a:xfrm>
            <a:off x="62253" y="3054675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승차 인원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3DE5246-59D9-42E3-B630-2D66311E4EE8}"/>
              </a:ext>
            </a:extLst>
          </p:cNvPr>
          <p:cNvSpPr/>
          <p:nvPr/>
        </p:nvSpPr>
        <p:spPr>
          <a:xfrm>
            <a:off x="2802082" y="3391661"/>
            <a:ext cx="876597" cy="958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919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D4BED-0F85-40B4-AEF0-91B98168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 </a:t>
            </a:r>
            <a:r>
              <a:rPr lang="en-US" altLang="ko-KR" dirty="0"/>
              <a:t>–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CDA42E-3C50-4AEF-BD15-FEA2A76B6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Weight (</a:t>
            </a:r>
            <a:r>
              <a:rPr lang="ko-KR" altLang="en-US" dirty="0"/>
              <a:t>구간별 혼잡도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개 노선 </a:t>
            </a:r>
            <a:r>
              <a:rPr lang="en-US" altLang="ko-KR" dirty="0"/>
              <a:t>(</a:t>
            </a:r>
            <a:r>
              <a:rPr lang="ko-KR" altLang="en-US" dirty="0"/>
              <a:t>환승 구역 고려 </a:t>
            </a:r>
            <a:r>
              <a:rPr lang="en-US" altLang="ko-KR" dirty="0"/>
              <a:t>X)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144DD0BE-D2DB-41D7-B754-4D0850589489}"/>
              </a:ext>
            </a:extLst>
          </p:cNvPr>
          <p:cNvSpPr/>
          <p:nvPr/>
        </p:nvSpPr>
        <p:spPr>
          <a:xfrm>
            <a:off x="1598263" y="351861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화살표: 왼쪽 110">
            <a:extLst>
              <a:ext uri="{FF2B5EF4-FFF2-40B4-BE49-F238E27FC236}">
                <a16:creationId xmlns:a16="http://schemas.microsoft.com/office/drawing/2014/main" id="{B0CAFB5F-A04E-4EEF-8A98-9D22DBAEDA87}"/>
              </a:ext>
            </a:extLst>
          </p:cNvPr>
          <p:cNvSpPr/>
          <p:nvPr/>
        </p:nvSpPr>
        <p:spPr>
          <a:xfrm flipV="1">
            <a:off x="734167" y="3503605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화살표: 왼쪽 111">
            <a:extLst>
              <a:ext uri="{FF2B5EF4-FFF2-40B4-BE49-F238E27FC236}">
                <a16:creationId xmlns:a16="http://schemas.microsoft.com/office/drawing/2014/main" id="{5C384E71-8F0C-4460-A674-18633B34699B}"/>
              </a:ext>
            </a:extLst>
          </p:cNvPr>
          <p:cNvSpPr/>
          <p:nvPr/>
        </p:nvSpPr>
        <p:spPr>
          <a:xfrm rot="10800000" flipV="1">
            <a:off x="734167" y="3783790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화살표: 왼쪽 112">
            <a:extLst>
              <a:ext uri="{FF2B5EF4-FFF2-40B4-BE49-F238E27FC236}">
                <a16:creationId xmlns:a16="http://schemas.microsoft.com/office/drawing/2014/main" id="{25E2C256-C31D-4D2E-A914-2A3AA9DB8A52}"/>
              </a:ext>
            </a:extLst>
          </p:cNvPr>
          <p:cNvSpPr/>
          <p:nvPr/>
        </p:nvSpPr>
        <p:spPr>
          <a:xfrm flipV="1">
            <a:off x="1958303" y="3503605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화살표: 왼쪽 113">
            <a:extLst>
              <a:ext uri="{FF2B5EF4-FFF2-40B4-BE49-F238E27FC236}">
                <a16:creationId xmlns:a16="http://schemas.microsoft.com/office/drawing/2014/main" id="{39C74391-89DB-4A1B-B368-339E14B03F8E}"/>
              </a:ext>
            </a:extLst>
          </p:cNvPr>
          <p:cNvSpPr/>
          <p:nvPr/>
        </p:nvSpPr>
        <p:spPr>
          <a:xfrm rot="10800000" flipV="1">
            <a:off x="1958303" y="3783790"/>
            <a:ext cx="792088" cy="45719"/>
          </a:xfrm>
          <a:prstGeom prst="leftArrow">
            <a:avLst>
              <a:gd name="adj1" fmla="val 15986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화살표: 아래쪽 114">
            <a:extLst>
              <a:ext uri="{FF2B5EF4-FFF2-40B4-BE49-F238E27FC236}">
                <a16:creationId xmlns:a16="http://schemas.microsoft.com/office/drawing/2014/main" id="{B1A69DA5-F31A-4B9A-B451-42F9CC26B4A1}"/>
              </a:ext>
            </a:extLst>
          </p:cNvPr>
          <p:cNvSpPr/>
          <p:nvPr/>
        </p:nvSpPr>
        <p:spPr>
          <a:xfrm>
            <a:off x="1691680" y="3205580"/>
            <a:ext cx="101637" cy="223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화살표: 아래쪽 115">
            <a:extLst>
              <a:ext uri="{FF2B5EF4-FFF2-40B4-BE49-F238E27FC236}">
                <a16:creationId xmlns:a16="http://schemas.microsoft.com/office/drawing/2014/main" id="{6B0F4274-7DF7-4D9D-9077-20F7549210D4}"/>
              </a:ext>
            </a:extLst>
          </p:cNvPr>
          <p:cNvSpPr/>
          <p:nvPr/>
        </p:nvSpPr>
        <p:spPr>
          <a:xfrm>
            <a:off x="1691679" y="3896268"/>
            <a:ext cx="101637" cy="223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8D70D4D-70DE-4BC1-8A3E-5225AEC8E52A}"/>
              </a:ext>
            </a:extLst>
          </p:cNvPr>
          <p:cNvSpPr txBox="1"/>
          <p:nvPr/>
        </p:nvSpPr>
        <p:spPr>
          <a:xfrm>
            <a:off x="1533659" y="2823714"/>
            <a:ext cx="4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5168020-BFE1-45F3-BB3E-750184747A1D}"/>
              </a:ext>
            </a:extLst>
          </p:cNvPr>
          <p:cNvSpPr txBox="1"/>
          <p:nvPr/>
        </p:nvSpPr>
        <p:spPr>
          <a:xfrm>
            <a:off x="1540483" y="4132054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Z’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9F1F0EE-8596-4445-AD7B-13CD6C4BD44E}"/>
              </a:ext>
            </a:extLst>
          </p:cNvPr>
          <p:cNvSpPr txBox="1"/>
          <p:nvPr/>
        </p:nvSpPr>
        <p:spPr>
          <a:xfrm>
            <a:off x="966887" y="320558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X’</a:t>
            </a:r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B79E933-6533-4B64-9F1B-0E7D01503C0A}"/>
              </a:ext>
            </a:extLst>
          </p:cNvPr>
          <p:cNvSpPr txBox="1"/>
          <p:nvPr/>
        </p:nvSpPr>
        <p:spPr>
          <a:xfrm>
            <a:off x="956704" y="375035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F18384F-517A-4DA5-A7F7-F3829EB0F265}"/>
              </a:ext>
            </a:extLst>
          </p:cNvPr>
          <p:cNvSpPr txBox="1"/>
          <p:nvPr/>
        </p:nvSpPr>
        <p:spPr>
          <a:xfrm>
            <a:off x="2200254" y="376272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7D51902-C618-42D1-AF37-6F1DD31C307F}"/>
              </a:ext>
            </a:extLst>
          </p:cNvPr>
          <p:cNvSpPr txBox="1"/>
          <p:nvPr/>
        </p:nvSpPr>
        <p:spPr>
          <a:xfrm>
            <a:off x="2200254" y="320510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Y’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3DD6D31-46C9-42F6-BEE8-9CD2A1E322DB}"/>
              </a:ext>
            </a:extLst>
          </p:cNvPr>
          <p:cNvSpPr txBox="1"/>
          <p:nvPr/>
        </p:nvSpPr>
        <p:spPr>
          <a:xfrm>
            <a:off x="794743" y="4397737"/>
            <a:ext cx="2115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X – Y + Y’ – X’ = Z’</a:t>
            </a:r>
          </a:p>
          <a:p>
            <a:pPr algn="ctr"/>
            <a:r>
              <a:rPr lang="en-US" altLang="ko-KR" dirty="0"/>
              <a:t>Y – X + X’ – Y’ = Z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378A0F2-EDF1-43F0-A9C1-5F40D1E0BBF8}"/>
              </a:ext>
            </a:extLst>
          </p:cNvPr>
          <p:cNvSpPr txBox="1"/>
          <p:nvPr/>
        </p:nvSpPr>
        <p:spPr>
          <a:xfrm>
            <a:off x="820358" y="5237497"/>
            <a:ext cx="2064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Y’ – Y = Z’+X’ – X </a:t>
            </a:r>
          </a:p>
          <a:p>
            <a:pPr algn="ctr"/>
            <a:r>
              <a:rPr lang="en-US" altLang="ko-KR" dirty="0"/>
              <a:t>Y – Y’= Z – X’ + X </a:t>
            </a:r>
            <a:endParaRPr lang="ko-KR" altLang="en-US" dirty="0"/>
          </a:p>
        </p:txBody>
      </p: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F3C872F0-68AD-4440-A213-BBE3DC8D8DED}"/>
              </a:ext>
            </a:extLst>
          </p:cNvPr>
          <p:cNvSpPr txBox="1">
            <a:spLocks/>
          </p:cNvSpPr>
          <p:nvPr/>
        </p:nvSpPr>
        <p:spPr>
          <a:xfrm>
            <a:off x="2910322" y="2731008"/>
            <a:ext cx="5499511" cy="36503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Weight</a:t>
            </a:r>
            <a:r>
              <a:rPr lang="ko-KR" altLang="en-US" dirty="0"/>
              <a:t>를 구하기 위한 방법 모색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09B986-F8BA-4C41-8BD4-A1C23E3F3BC3}"/>
              </a:ext>
            </a:extLst>
          </p:cNvPr>
          <p:cNvCxnSpPr>
            <a:cxnSpLocks/>
          </p:cNvCxnSpPr>
          <p:nvPr/>
        </p:nvCxnSpPr>
        <p:spPr>
          <a:xfrm>
            <a:off x="4396698" y="3312039"/>
            <a:ext cx="0" cy="282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6DED47F-92D6-4A7F-9AAF-F6CBBD7524B9}"/>
              </a:ext>
            </a:extLst>
          </p:cNvPr>
          <p:cNvCxnSpPr>
            <a:cxnSpLocks/>
          </p:cNvCxnSpPr>
          <p:nvPr/>
        </p:nvCxnSpPr>
        <p:spPr>
          <a:xfrm>
            <a:off x="4396698" y="4852768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FF2539-376F-46D3-94E9-007A8E00CDC3}"/>
              </a:ext>
            </a:extLst>
          </p:cNvPr>
          <p:cNvSpPr/>
          <p:nvPr/>
        </p:nvSpPr>
        <p:spPr>
          <a:xfrm>
            <a:off x="4575372" y="4692901"/>
            <a:ext cx="360034" cy="15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4E72645-62CE-4D71-8800-919519961865}"/>
              </a:ext>
            </a:extLst>
          </p:cNvPr>
          <p:cNvCxnSpPr>
            <a:cxnSpLocks/>
          </p:cNvCxnSpPr>
          <p:nvPr/>
        </p:nvCxnSpPr>
        <p:spPr>
          <a:xfrm>
            <a:off x="4396698" y="4093489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38F5327-3147-43F4-90EA-448EB43BE732}"/>
              </a:ext>
            </a:extLst>
          </p:cNvPr>
          <p:cNvSpPr/>
          <p:nvPr/>
        </p:nvSpPr>
        <p:spPr>
          <a:xfrm>
            <a:off x="5217152" y="4301796"/>
            <a:ext cx="360034" cy="542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1BBD5DE-A171-4615-9FBD-E0C660BFB7CF}"/>
              </a:ext>
            </a:extLst>
          </p:cNvPr>
          <p:cNvSpPr/>
          <p:nvPr/>
        </p:nvSpPr>
        <p:spPr>
          <a:xfrm>
            <a:off x="5858932" y="4687879"/>
            <a:ext cx="360034" cy="159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AE3F68E-E0A9-4B30-B761-616A625A8922}"/>
              </a:ext>
            </a:extLst>
          </p:cNvPr>
          <p:cNvSpPr/>
          <p:nvPr/>
        </p:nvSpPr>
        <p:spPr>
          <a:xfrm>
            <a:off x="6496948" y="4684872"/>
            <a:ext cx="360034" cy="159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A5D49C9-A26B-4BCC-86D1-5117F318EFD1}"/>
              </a:ext>
            </a:extLst>
          </p:cNvPr>
          <p:cNvSpPr/>
          <p:nvPr/>
        </p:nvSpPr>
        <p:spPr>
          <a:xfrm>
            <a:off x="7092299" y="4684872"/>
            <a:ext cx="360034" cy="159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AF94FCE-3261-4FAA-8DFF-C2E70DD1C497}"/>
              </a:ext>
            </a:extLst>
          </p:cNvPr>
          <p:cNvSpPr/>
          <p:nvPr/>
        </p:nvSpPr>
        <p:spPr>
          <a:xfrm>
            <a:off x="7700992" y="4684872"/>
            <a:ext cx="360034" cy="159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2A159E5-083C-4FF4-80FA-BA3618A05203}"/>
              </a:ext>
            </a:extLst>
          </p:cNvPr>
          <p:cNvSpPr/>
          <p:nvPr/>
        </p:nvSpPr>
        <p:spPr>
          <a:xfrm>
            <a:off x="4575372" y="3933264"/>
            <a:ext cx="360034" cy="15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4EAA5E7-798E-47BB-BAC2-34ED00ABD3CE}"/>
              </a:ext>
            </a:extLst>
          </p:cNvPr>
          <p:cNvSpPr/>
          <p:nvPr/>
        </p:nvSpPr>
        <p:spPr>
          <a:xfrm>
            <a:off x="5217152" y="3933264"/>
            <a:ext cx="360034" cy="15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25EE80F-FAC8-4876-8C41-54C75107D40B}"/>
              </a:ext>
            </a:extLst>
          </p:cNvPr>
          <p:cNvSpPr/>
          <p:nvPr/>
        </p:nvSpPr>
        <p:spPr>
          <a:xfrm>
            <a:off x="5858932" y="3928800"/>
            <a:ext cx="360034" cy="159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31FBCBB-1A65-4A58-A11B-8B3F1274352B}"/>
              </a:ext>
            </a:extLst>
          </p:cNvPr>
          <p:cNvSpPr/>
          <p:nvPr/>
        </p:nvSpPr>
        <p:spPr>
          <a:xfrm>
            <a:off x="6496948" y="3925235"/>
            <a:ext cx="360034" cy="159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5F959F7-F881-4EBE-827D-2200CAB265B1}"/>
              </a:ext>
            </a:extLst>
          </p:cNvPr>
          <p:cNvSpPr/>
          <p:nvPr/>
        </p:nvSpPr>
        <p:spPr>
          <a:xfrm>
            <a:off x="7092299" y="3541802"/>
            <a:ext cx="360034" cy="54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3FDC074-EBCA-46A8-9A6D-6BFD761FD453}"/>
              </a:ext>
            </a:extLst>
          </p:cNvPr>
          <p:cNvSpPr/>
          <p:nvPr/>
        </p:nvSpPr>
        <p:spPr>
          <a:xfrm>
            <a:off x="7700992" y="3925235"/>
            <a:ext cx="360034" cy="159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668E0A9-2AB8-41FE-9456-8EF597E9FCCD}"/>
              </a:ext>
            </a:extLst>
          </p:cNvPr>
          <p:cNvSpPr txBox="1"/>
          <p:nvPr/>
        </p:nvSpPr>
        <p:spPr>
          <a:xfrm>
            <a:off x="3323021" y="4616531"/>
            <a:ext cx="1165704" cy="259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하차 인원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F986DB0-6D7F-4F33-A5E8-921317D3F535}"/>
              </a:ext>
            </a:extLst>
          </p:cNvPr>
          <p:cNvSpPr txBox="1"/>
          <p:nvPr/>
        </p:nvSpPr>
        <p:spPr>
          <a:xfrm>
            <a:off x="3323021" y="3863401"/>
            <a:ext cx="1165704" cy="259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승차 인원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4F5C48-2E64-427A-BA18-A6E0DAA68040}"/>
              </a:ext>
            </a:extLst>
          </p:cNvPr>
          <p:cNvGrpSpPr/>
          <p:nvPr/>
        </p:nvGrpSpPr>
        <p:grpSpPr>
          <a:xfrm>
            <a:off x="4639714" y="6200693"/>
            <a:ext cx="3402400" cy="268436"/>
            <a:chOff x="1227957" y="3022329"/>
            <a:chExt cx="6509218" cy="381866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6A66CC7-7B70-4515-8396-64ABE866EBAE}"/>
                </a:ext>
              </a:extLst>
            </p:cNvPr>
            <p:cNvSpPr txBox="1"/>
            <p:nvPr/>
          </p:nvSpPr>
          <p:spPr>
            <a:xfrm>
              <a:off x="1227957" y="303486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B0A12D1-EADA-4E58-A9C1-763E3DBF780D}"/>
                </a:ext>
              </a:extLst>
            </p:cNvPr>
            <p:cNvSpPr txBox="1"/>
            <p:nvPr/>
          </p:nvSpPr>
          <p:spPr>
            <a:xfrm>
              <a:off x="2419164" y="3022329"/>
              <a:ext cx="432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7D4DD59-464D-46F1-8DFC-55582F8D1526}"/>
                </a:ext>
              </a:extLst>
            </p:cNvPr>
            <p:cNvSpPr txBox="1"/>
            <p:nvPr/>
          </p:nvSpPr>
          <p:spPr>
            <a:xfrm>
              <a:off x="3646054" y="3034863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B83E2B8-0294-41C3-BE71-65E557BC538D}"/>
                </a:ext>
              </a:extLst>
            </p:cNvPr>
            <p:cNvSpPr txBox="1"/>
            <p:nvPr/>
          </p:nvSpPr>
          <p:spPr>
            <a:xfrm>
              <a:off x="4859249" y="3034863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20275A5-553D-4AE5-8366-20E85AD75B76}"/>
                </a:ext>
              </a:extLst>
            </p:cNvPr>
            <p:cNvSpPr txBox="1"/>
            <p:nvPr/>
          </p:nvSpPr>
          <p:spPr>
            <a:xfrm>
              <a:off x="6102141" y="3034863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29C619B-BCB8-40A9-B729-397C22591CDB}"/>
                </a:ext>
              </a:extLst>
            </p:cNvPr>
            <p:cNvSpPr txBox="1"/>
            <p:nvPr/>
          </p:nvSpPr>
          <p:spPr>
            <a:xfrm>
              <a:off x="7321677" y="3034863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</p:grp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3E604341-B0B1-4479-AE76-C69BA94ED685}"/>
              </a:ext>
            </a:extLst>
          </p:cNvPr>
          <p:cNvCxnSpPr>
            <a:cxnSpLocks/>
          </p:cNvCxnSpPr>
          <p:nvPr/>
        </p:nvCxnSpPr>
        <p:spPr>
          <a:xfrm>
            <a:off x="4396698" y="5469621"/>
            <a:ext cx="3888432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78EB0AD-3D3B-4A3E-A57B-5060EA14EB5C}"/>
              </a:ext>
            </a:extLst>
          </p:cNvPr>
          <p:cNvSpPr/>
          <p:nvPr/>
        </p:nvSpPr>
        <p:spPr>
          <a:xfrm>
            <a:off x="4891949" y="5312969"/>
            <a:ext cx="360034" cy="1518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9DE1302-B691-4EAF-93EA-593CCDEE75A7}"/>
              </a:ext>
            </a:extLst>
          </p:cNvPr>
          <p:cNvSpPr/>
          <p:nvPr/>
        </p:nvSpPr>
        <p:spPr>
          <a:xfrm>
            <a:off x="7410301" y="5305298"/>
            <a:ext cx="360034" cy="1595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2397C89-8ACD-4228-944B-B6D2C614BF35}"/>
              </a:ext>
            </a:extLst>
          </p:cNvPr>
          <p:cNvSpPr/>
          <p:nvPr/>
        </p:nvSpPr>
        <p:spPr>
          <a:xfrm>
            <a:off x="6807139" y="4916709"/>
            <a:ext cx="360034" cy="5429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32946C7-8CFE-4816-9DA0-A2ED6C33EFCD}"/>
              </a:ext>
            </a:extLst>
          </p:cNvPr>
          <p:cNvSpPr/>
          <p:nvPr/>
        </p:nvSpPr>
        <p:spPr>
          <a:xfrm>
            <a:off x="6178119" y="4916709"/>
            <a:ext cx="360034" cy="5429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9723E14-9607-429A-9615-EB27AA51C01A}"/>
              </a:ext>
            </a:extLst>
          </p:cNvPr>
          <p:cNvSpPr/>
          <p:nvPr/>
        </p:nvSpPr>
        <p:spPr>
          <a:xfrm>
            <a:off x="5503799" y="4916709"/>
            <a:ext cx="360034" cy="5429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F230B08-73C4-452E-91A1-5ED1D004FF56}"/>
              </a:ext>
            </a:extLst>
          </p:cNvPr>
          <p:cNvSpPr txBox="1"/>
          <p:nvPr/>
        </p:nvSpPr>
        <p:spPr>
          <a:xfrm>
            <a:off x="3480946" y="5584124"/>
            <a:ext cx="877163" cy="259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혼잡도</a:t>
            </a: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D218F039-2FD5-4AAF-BC16-F5F190660DC8}"/>
              </a:ext>
            </a:extLst>
          </p:cNvPr>
          <p:cNvCxnSpPr>
            <a:cxnSpLocks/>
          </p:cNvCxnSpPr>
          <p:nvPr/>
        </p:nvCxnSpPr>
        <p:spPr>
          <a:xfrm>
            <a:off x="4396698" y="6145000"/>
            <a:ext cx="388843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86DD1E2-345E-472C-8B2A-BD05240DC970}"/>
              </a:ext>
            </a:extLst>
          </p:cNvPr>
          <p:cNvSpPr/>
          <p:nvPr/>
        </p:nvSpPr>
        <p:spPr>
          <a:xfrm>
            <a:off x="4891949" y="5988348"/>
            <a:ext cx="360034" cy="1518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07CD5EF7-3572-4F16-BEF9-54B510077B4F}"/>
              </a:ext>
            </a:extLst>
          </p:cNvPr>
          <p:cNvSpPr/>
          <p:nvPr/>
        </p:nvSpPr>
        <p:spPr>
          <a:xfrm>
            <a:off x="7410301" y="5980677"/>
            <a:ext cx="360034" cy="1595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3816467-AB2E-4380-B2C1-2E6CC16EA351}"/>
              </a:ext>
            </a:extLst>
          </p:cNvPr>
          <p:cNvSpPr/>
          <p:nvPr/>
        </p:nvSpPr>
        <p:spPr>
          <a:xfrm>
            <a:off x="6805823" y="5980677"/>
            <a:ext cx="360034" cy="1595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37597F8-BB8D-48C5-9B5F-931AB4E998EA}"/>
              </a:ext>
            </a:extLst>
          </p:cNvPr>
          <p:cNvSpPr/>
          <p:nvPr/>
        </p:nvSpPr>
        <p:spPr>
          <a:xfrm>
            <a:off x="6166325" y="5980677"/>
            <a:ext cx="360034" cy="1595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0ACA3D-F322-43C9-ACBB-82CC5C40B3FE}"/>
              </a:ext>
            </a:extLst>
          </p:cNvPr>
          <p:cNvSpPr/>
          <p:nvPr/>
        </p:nvSpPr>
        <p:spPr>
          <a:xfrm>
            <a:off x="5500044" y="5980677"/>
            <a:ext cx="360034" cy="1595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3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102EE-72A6-4A86-AD71-9743783E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C6DBF-9C42-4964-8252-1F02E5298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r>
              <a:rPr lang="ko-KR" altLang="en-US" dirty="0"/>
              <a:t>해결 방법</a:t>
            </a:r>
            <a:endParaRPr lang="en-US" altLang="ko-KR" dirty="0"/>
          </a:p>
          <a:p>
            <a:pPr lvl="1"/>
            <a:r>
              <a:rPr lang="ko-KR" altLang="en-US" dirty="0"/>
              <a:t>방법 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dirty="0"/>
              <a:t>방법 </a:t>
            </a:r>
            <a:r>
              <a:rPr lang="en-US" altLang="ko-KR" dirty="0"/>
              <a:t>2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5770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D9F85-0096-4C99-8A1D-18F59B4C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434" y="2895600"/>
            <a:ext cx="2727132" cy="1066800"/>
          </a:xfrm>
        </p:spPr>
        <p:txBody>
          <a:bodyPr>
            <a:normAutofit/>
          </a:bodyPr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19690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CF267-1EE4-470A-89B2-3E3395D7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FAA80-9992-4FDC-B103-2088D34FF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ì¶ê·¼ìê°ê³¼ í´ê·¼ìê°ì ë²ë¦¬ë ìê°. ì¬ëê±´ì§ æ­»ëê±´ì§.. ">
            <a:extLst>
              <a:ext uri="{FF2B5EF4-FFF2-40B4-BE49-F238E27FC236}">
                <a16:creationId xmlns:a16="http://schemas.microsoft.com/office/drawing/2014/main" id="{F52651EC-F81F-4BDD-AE70-DC484FDAE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40760"/>
            <a:ext cx="9144000" cy="521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13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CF267-1EE4-470A-89B2-3E3395D7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FAA80-9992-4FDC-B103-2088D34FF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ì¶ê·¼ìê°ê³¼ í´ê·¼ìê°ì ë²ë¦¬ë ìê°. ì¬ëê±´ì§ æ­»ëê±´ì§.. ">
            <a:extLst>
              <a:ext uri="{FF2B5EF4-FFF2-40B4-BE49-F238E27FC236}">
                <a16:creationId xmlns:a16="http://schemas.microsoft.com/office/drawing/2014/main" id="{F52651EC-F81F-4BDD-AE70-DC484FDAE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40760"/>
            <a:ext cx="9144000" cy="521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C321E5B-0F82-4108-ABF3-6F67ACE199EC}"/>
              </a:ext>
            </a:extLst>
          </p:cNvPr>
          <p:cNvSpPr/>
          <p:nvPr/>
        </p:nvSpPr>
        <p:spPr>
          <a:xfrm>
            <a:off x="0" y="2348880"/>
            <a:ext cx="9143999" cy="2829672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>
                <a:solidFill>
                  <a:srgbClr val="FF0000"/>
                </a:solidFill>
              </a:rPr>
              <a:t>특정 시간</a:t>
            </a:r>
            <a:r>
              <a:rPr lang="ko-KR" altLang="en-US" sz="5400" dirty="0"/>
              <a:t>에 몰리는 사람</a:t>
            </a:r>
          </a:p>
        </p:txBody>
      </p:sp>
    </p:spTree>
    <p:extLst>
      <p:ext uri="{BB962C8B-B14F-4D97-AF65-F5344CB8AC3E}">
        <p14:creationId xmlns:p14="http://schemas.microsoft.com/office/powerpoint/2010/main" val="223607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AAA92-8829-4194-926A-0F12A661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</a:p>
        </p:txBody>
      </p:sp>
      <p:pic>
        <p:nvPicPr>
          <p:cNvPr id="2050" name="Picture 2" descr="https://postfiles.pstatic.net/20111020_194/mobilehelper_1319099868363cYlbQ_JPEG/20091209000691_0.jpg?type=w3">
            <a:extLst>
              <a:ext uri="{FF2B5EF4-FFF2-40B4-BE49-F238E27FC236}">
                <a16:creationId xmlns:a16="http://schemas.microsoft.com/office/drawing/2014/main" id="{1AD01DB9-7BFF-4381-BCEC-B4984DC5D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3310"/>
            <a:ext cx="9148926" cy="512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25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AAA92-8829-4194-926A-0F12A661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</a:p>
        </p:txBody>
      </p:sp>
      <p:pic>
        <p:nvPicPr>
          <p:cNvPr id="2050" name="Picture 2" descr="https://postfiles.pstatic.net/20111020_194/mobilehelper_1319099868363cYlbQ_JPEG/20091209000691_0.jpg?type=w3">
            <a:extLst>
              <a:ext uri="{FF2B5EF4-FFF2-40B4-BE49-F238E27FC236}">
                <a16:creationId xmlns:a16="http://schemas.microsoft.com/office/drawing/2014/main" id="{1AD01DB9-7BFF-4381-BCEC-B4984DC5D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3310"/>
            <a:ext cx="9148926" cy="512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A41C2AE-3008-4C98-ACF5-FD5DAC80A522}"/>
              </a:ext>
            </a:extLst>
          </p:cNvPr>
          <p:cNvSpPr/>
          <p:nvPr/>
        </p:nvSpPr>
        <p:spPr>
          <a:xfrm>
            <a:off x="0" y="2348880"/>
            <a:ext cx="9143999" cy="2829672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</a:rPr>
              <a:t>피로</a:t>
            </a:r>
            <a:r>
              <a:rPr lang="en-US" altLang="ko-KR" sz="4400" dirty="0">
                <a:solidFill>
                  <a:schemeClr val="bg1"/>
                </a:solidFill>
              </a:rPr>
              <a:t>,</a:t>
            </a:r>
            <a:r>
              <a:rPr lang="ko-KR" altLang="en-US" sz="4400" dirty="0">
                <a:solidFill>
                  <a:schemeClr val="bg1"/>
                </a:solidFill>
              </a:rPr>
              <a:t> 불쾌감</a:t>
            </a:r>
            <a:r>
              <a:rPr lang="en-US" altLang="ko-KR" sz="4400" dirty="0">
                <a:solidFill>
                  <a:schemeClr val="bg1"/>
                </a:solidFill>
              </a:rPr>
              <a:t>, </a:t>
            </a:r>
            <a:r>
              <a:rPr lang="ko-KR" altLang="en-US" sz="4400" dirty="0">
                <a:solidFill>
                  <a:schemeClr val="bg1"/>
                </a:solidFill>
              </a:rPr>
              <a:t>스트레스</a:t>
            </a:r>
            <a:r>
              <a:rPr lang="en-US" altLang="ko-KR" sz="4400" dirty="0">
                <a:solidFill>
                  <a:schemeClr val="bg1"/>
                </a:solidFill>
              </a:rPr>
              <a:t>…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45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000A8-024E-4CC6-89F3-8FA7D887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B64CF-8E34-444C-9E7A-0D80B456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ko-KR" altLang="en-US" dirty="0"/>
              <a:t>지하철에서 앉아가고 싶다</a:t>
            </a:r>
            <a:r>
              <a:rPr lang="en-US" altLang="ko-KR" dirty="0"/>
              <a:t>.</a:t>
            </a:r>
          </a:p>
          <a:p>
            <a:pPr marL="624078" indent="-514350">
              <a:buFont typeface="+mj-lt"/>
              <a:buAutoNum type="arabicPeriod"/>
            </a:pPr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/>
              <a:t>어느 시간에 타야 앉을 수 있을까</a:t>
            </a:r>
            <a:r>
              <a:rPr lang="en-US" altLang="ko-KR" dirty="0"/>
              <a:t>?</a:t>
            </a:r>
          </a:p>
          <a:p>
            <a:pPr marL="624078" indent="-514350">
              <a:buFont typeface="+mj-lt"/>
              <a:buAutoNum type="arabicPeriod"/>
            </a:pPr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/>
              <a:t>어떤 시간대가 해당 노선이 사람이 적을까</a:t>
            </a:r>
            <a:r>
              <a:rPr lang="en-US" altLang="ko-KR" dirty="0"/>
              <a:t>?</a:t>
            </a:r>
          </a:p>
          <a:p>
            <a:pPr marL="624078" indent="-514350">
              <a:buFont typeface="+mj-lt"/>
              <a:buAutoNum type="arabicPeriod"/>
            </a:pPr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/>
              <a:t>어떤 시간</a:t>
            </a:r>
            <a:r>
              <a:rPr lang="en-US" altLang="ko-KR" dirty="0"/>
              <a:t>, </a:t>
            </a:r>
            <a:r>
              <a:rPr lang="ko-KR" altLang="en-US" dirty="0"/>
              <a:t>어떤 지역에 사람이 몰릴까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109728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55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000A8-024E-4CC6-89F3-8FA7D887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 </a:t>
            </a:r>
            <a:r>
              <a:rPr lang="en-US" altLang="ko-KR" dirty="0"/>
              <a:t>–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B64CF-8E34-444C-9E7A-0D80B456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ko-KR" dirty="0">
                <a:solidFill>
                  <a:srgbClr val="C0CF3A"/>
                </a:solidFill>
              </a:rPr>
              <a:t>Input. </a:t>
            </a:r>
            <a:r>
              <a:rPr lang="ko-KR" altLang="en-US" dirty="0"/>
              <a:t>지역별 유동 인구</a:t>
            </a:r>
            <a:endParaRPr lang="en-US" altLang="ko-KR" dirty="0"/>
          </a:p>
          <a:p>
            <a:pPr marL="109728" indent="0">
              <a:buNone/>
            </a:pPr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/>
              <a:t>시간별 지하철역 인근 유동인구에 따른 지하철역 시간별 이용 인구 예측</a:t>
            </a:r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/>
              <a:t>지하철역 시간별 이용 인구</a:t>
            </a:r>
            <a:r>
              <a:rPr lang="en-US" altLang="ko-KR" dirty="0"/>
              <a:t>(Weight)</a:t>
            </a:r>
            <a:r>
              <a:rPr lang="ko-KR" altLang="en-US" dirty="0"/>
              <a:t>의 합에 따른 지하철의 혼잡도 예측</a:t>
            </a:r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/>
              <a:t>해당 시간 혼잡도가 적은 경로 파악</a:t>
            </a:r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30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E9023-4E6C-4248-B52B-075522C7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 </a:t>
            </a:r>
            <a:r>
              <a:rPr lang="en-US" altLang="ko-KR" dirty="0"/>
              <a:t>–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00866-2C84-4ACC-BA61-23C6BFF80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시간별 </a:t>
            </a:r>
            <a:r>
              <a:rPr lang="ko-KR" altLang="en-US" dirty="0" err="1"/>
              <a:t>행정동코드의</a:t>
            </a:r>
            <a:r>
              <a:rPr lang="ko-KR" altLang="en-US" dirty="0"/>
              <a:t> 생활인구 데이터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237227-7C4B-4A63-97F8-556BE9A88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76872"/>
            <a:ext cx="8229600" cy="238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9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7175</TotalTime>
  <Words>489</Words>
  <Application>Microsoft Office PowerPoint</Application>
  <PresentationFormat>화면 슬라이드 쇼(4:3)</PresentationFormat>
  <Paragraphs>147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Georgia</vt:lpstr>
      <vt:lpstr>Times New Roman</vt:lpstr>
      <vt:lpstr>Wingdings 2</vt:lpstr>
      <vt:lpstr>도시</vt:lpstr>
      <vt:lpstr>자료 구조 설계</vt:lpstr>
      <vt:lpstr>목차</vt:lpstr>
      <vt:lpstr>배경</vt:lpstr>
      <vt:lpstr>배경</vt:lpstr>
      <vt:lpstr>필요성</vt:lpstr>
      <vt:lpstr>필요성</vt:lpstr>
      <vt:lpstr>목적</vt:lpstr>
      <vt:lpstr>해결 방법 – 1</vt:lpstr>
      <vt:lpstr>해결 방법 – 1</vt:lpstr>
      <vt:lpstr>해결 방법 – 1</vt:lpstr>
      <vt:lpstr>해결 방법 – 1</vt:lpstr>
      <vt:lpstr>해결 방법 – 1</vt:lpstr>
      <vt:lpstr>해결 방법 –2 </vt:lpstr>
      <vt:lpstr>해결 방법 –2 </vt:lpstr>
      <vt:lpstr>해결 방법 – 2</vt:lpstr>
      <vt:lpstr>해결 방법 – 1</vt:lpstr>
      <vt:lpstr>해결 방법 – 2</vt:lpstr>
      <vt:lpstr>해결 방법 – 2</vt:lpstr>
      <vt:lpstr>해결 방법 – 2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Study</dc:title>
  <dc:creator>Sungwook</dc:creator>
  <cp:lastModifiedBy>김 현수</cp:lastModifiedBy>
  <cp:revision>227</cp:revision>
  <cp:lastPrinted>2016-11-07T01:59:59Z</cp:lastPrinted>
  <dcterms:created xsi:type="dcterms:W3CDTF">2015-11-04T04:37:14Z</dcterms:created>
  <dcterms:modified xsi:type="dcterms:W3CDTF">2018-09-19T03:41:00Z</dcterms:modified>
</cp:coreProperties>
</file>