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2" r:id="rId2"/>
    <p:sldId id="305" r:id="rId3"/>
    <p:sldId id="303" r:id="rId4"/>
    <p:sldId id="309" r:id="rId5"/>
    <p:sldId id="304" r:id="rId6"/>
    <p:sldId id="310" r:id="rId7"/>
    <p:sldId id="306" r:id="rId8"/>
    <p:sldId id="316" r:id="rId9"/>
    <p:sldId id="321" r:id="rId10"/>
    <p:sldId id="320" r:id="rId11"/>
    <p:sldId id="317" r:id="rId12"/>
    <p:sldId id="318" r:id="rId13"/>
    <p:sldId id="319" r:id="rId14"/>
    <p:sldId id="323" r:id="rId15"/>
    <p:sldId id="322" r:id="rId16"/>
    <p:sldId id="313" r:id="rId17"/>
    <p:sldId id="324" r:id="rId18"/>
    <p:sldId id="325" r:id="rId19"/>
    <p:sldId id="326" r:id="rId20"/>
    <p:sldId id="328" r:id="rId21"/>
    <p:sldId id="329" r:id="rId22"/>
    <p:sldId id="330" r:id="rId23"/>
    <p:sldId id="327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F3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01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8FFE-0A06-4C45-AD51-E79E28EA50A7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686EE-BA29-4A18-B44A-5D5A7D3F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건축 연구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92836"/>
            <a:ext cx="8229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597903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자료 구조 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Sep.10</a:t>
            </a:r>
            <a:r>
              <a:rPr lang="en-US" altLang="ko-KR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.2018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20141049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김현수</a:t>
            </a: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 방법 </a:t>
            </a:r>
            <a:r>
              <a:rPr lang="en-US" altLang="ko-KR"/>
              <a:t>– 1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B7A79661-896B-4AAA-A59C-75484A3B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6E99A9-8145-4726-8832-55A831BD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6"/>
            <a:ext cx="8229600" cy="35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24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35521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77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역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인접 지역 유동인구</a:t>
            </a:r>
            <a:r>
              <a:rPr lang="en-US" altLang="ko-KR" dirty="0"/>
              <a:t>(Weight)</a:t>
            </a:r>
            <a:r>
              <a:rPr lang="ko-KR" altLang="en-US" dirty="0"/>
              <a:t>는 전철 내 자리를 예측할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0" name="그래픽 49" descr="그룹">
            <a:extLst>
              <a:ext uri="{FF2B5EF4-FFF2-40B4-BE49-F238E27FC236}">
                <a16:creationId xmlns:a16="http://schemas.microsoft.com/office/drawing/2014/main" id="{2439B18A-0A73-443C-9270-7C26A519F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670" y="2766965"/>
            <a:ext cx="914400" cy="914400"/>
          </a:xfrm>
          <a:prstGeom prst="rect">
            <a:avLst/>
          </a:prstGeom>
        </p:spPr>
      </p:pic>
      <p:pic>
        <p:nvPicPr>
          <p:cNvPr id="51" name="그래픽 50" descr="그룹">
            <a:extLst>
              <a:ext uri="{FF2B5EF4-FFF2-40B4-BE49-F238E27FC236}">
                <a16:creationId xmlns:a16="http://schemas.microsoft.com/office/drawing/2014/main" id="{24E07EB4-4FEF-4FC7-A5F9-9A89CDE8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017" y="2807053"/>
            <a:ext cx="914400" cy="914400"/>
          </a:xfrm>
          <a:prstGeom prst="rect">
            <a:avLst/>
          </a:prstGeom>
        </p:spPr>
      </p:pic>
      <p:pic>
        <p:nvPicPr>
          <p:cNvPr id="52" name="그래픽 51" descr="그룹">
            <a:extLst>
              <a:ext uri="{FF2B5EF4-FFF2-40B4-BE49-F238E27FC236}">
                <a16:creationId xmlns:a16="http://schemas.microsoft.com/office/drawing/2014/main" id="{6F292529-61EB-409B-8D7F-8E0076E93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344" y="2872618"/>
            <a:ext cx="914400" cy="914400"/>
          </a:xfrm>
          <a:prstGeom prst="rect">
            <a:avLst/>
          </a:prstGeom>
        </p:spPr>
      </p:pic>
      <p:pic>
        <p:nvPicPr>
          <p:cNvPr id="53" name="그래픽 52" descr="그룹">
            <a:extLst>
              <a:ext uri="{FF2B5EF4-FFF2-40B4-BE49-F238E27FC236}">
                <a16:creationId xmlns:a16="http://schemas.microsoft.com/office/drawing/2014/main" id="{DD95F68A-285E-4EFE-A14F-677CA057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7023" y="2715395"/>
            <a:ext cx="914400" cy="914400"/>
          </a:xfrm>
          <a:prstGeom prst="rect">
            <a:avLst/>
          </a:prstGeom>
        </p:spPr>
      </p:pic>
      <p:pic>
        <p:nvPicPr>
          <p:cNvPr id="54" name="그래픽 53" descr="그룹">
            <a:extLst>
              <a:ext uri="{FF2B5EF4-FFF2-40B4-BE49-F238E27FC236}">
                <a16:creationId xmlns:a16="http://schemas.microsoft.com/office/drawing/2014/main" id="{84FB8FA8-558B-4F4F-AE97-2F47864D4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2370" y="2755483"/>
            <a:ext cx="914400" cy="914400"/>
          </a:xfrm>
          <a:prstGeom prst="rect">
            <a:avLst/>
          </a:prstGeom>
        </p:spPr>
      </p:pic>
      <p:pic>
        <p:nvPicPr>
          <p:cNvPr id="55" name="그래픽 54" descr="그룹">
            <a:extLst>
              <a:ext uri="{FF2B5EF4-FFF2-40B4-BE49-F238E27FC236}">
                <a16:creationId xmlns:a16="http://schemas.microsoft.com/office/drawing/2014/main" id="{79C90474-1C8B-461F-83B7-065ED0143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9697" y="2821048"/>
            <a:ext cx="914400" cy="914400"/>
          </a:xfrm>
          <a:prstGeom prst="rect">
            <a:avLst/>
          </a:prstGeom>
        </p:spPr>
      </p:pic>
      <p:pic>
        <p:nvPicPr>
          <p:cNvPr id="56" name="그래픽 55" descr="그룹">
            <a:extLst>
              <a:ext uri="{FF2B5EF4-FFF2-40B4-BE49-F238E27FC236}">
                <a16:creationId xmlns:a16="http://schemas.microsoft.com/office/drawing/2014/main" id="{AC89CE27-DA8D-4E93-B673-BEA9AC53D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6083" y="4875672"/>
            <a:ext cx="914400" cy="914400"/>
          </a:xfrm>
          <a:prstGeom prst="rect">
            <a:avLst/>
          </a:prstGeom>
        </p:spPr>
      </p:pic>
      <p:pic>
        <p:nvPicPr>
          <p:cNvPr id="57" name="그래픽 56" descr="그룹">
            <a:extLst>
              <a:ext uri="{FF2B5EF4-FFF2-40B4-BE49-F238E27FC236}">
                <a16:creationId xmlns:a16="http://schemas.microsoft.com/office/drawing/2014/main" id="{BA8BCB61-26F0-4425-8EF8-3917C6AEA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430" y="4915760"/>
            <a:ext cx="914400" cy="914400"/>
          </a:xfrm>
          <a:prstGeom prst="rect">
            <a:avLst/>
          </a:prstGeom>
        </p:spPr>
      </p:pic>
      <p:pic>
        <p:nvPicPr>
          <p:cNvPr id="58" name="그래픽 57" descr="그룹">
            <a:extLst>
              <a:ext uri="{FF2B5EF4-FFF2-40B4-BE49-F238E27FC236}">
                <a16:creationId xmlns:a16="http://schemas.microsoft.com/office/drawing/2014/main" id="{D3FB48FB-9E01-464B-ABDD-224EE6DF1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8757" y="4981325"/>
            <a:ext cx="914400" cy="914400"/>
          </a:xfrm>
          <a:prstGeom prst="rect">
            <a:avLst/>
          </a:prstGeom>
        </p:spPr>
      </p:pic>
      <p:pic>
        <p:nvPicPr>
          <p:cNvPr id="59" name="그래픽 58" descr="그룹">
            <a:extLst>
              <a:ext uri="{FF2B5EF4-FFF2-40B4-BE49-F238E27FC236}">
                <a16:creationId xmlns:a16="http://schemas.microsoft.com/office/drawing/2014/main" id="{D54EBDCF-F942-46D3-9BC5-2266A9E32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678" y="4875672"/>
            <a:ext cx="914400" cy="914400"/>
          </a:xfrm>
          <a:prstGeom prst="rect">
            <a:avLst/>
          </a:prstGeom>
        </p:spPr>
      </p:pic>
      <p:pic>
        <p:nvPicPr>
          <p:cNvPr id="60" name="그래픽 59" descr="그룹">
            <a:extLst>
              <a:ext uri="{FF2B5EF4-FFF2-40B4-BE49-F238E27FC236}">
                <a16:creationId xmlns:a16="http://schemas.microsoft.com/office/drawing/2014/main" id="{C3D08B10-C9DA-4594-BAEA-90C69A34B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7025" y="4915760"/>
            <a:ext cx="914400" cy="914400"/>
          </a:xfrm>
          <a:prstGeom prst="rect">
            <a:avLst/>
          </a:prstGeom>
        </p:spPr>
      </p:pic>
      <p:pic>
        <p:nvPicPr>
          <p:cNvPr id="61" name="그래픽 60" descr="그룹">
            <a:extLst>
              <a:ext uri="{FF2B5EF4-FFF2-40B4-BE49-F238E27FC236}">
                <a16:creationId xmlns:a16="http://schemas.microsoft.com/office/drawing/2014/main" id="{8475C2CD-2918-4541-ABE7-BD2A063DB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4352" y="4981325"/>
            <a:ext cx="914400" cy="914400"/>
          </a:xfrm>
          <a:prstGeom prst="rect">
            <a:avLst/>
          </a:prstGeom>
        </p:spPr>
      </p:pic>
      <p:pic>
        <p:nvPicPr>
          <p:cNvPr id="63" name="그래픽 62" descr="남자와 여자">
            <a:extLst>
              <a:ext uri="{FF2B5EF4-FFF2-40B4-BE49-F238E27FC236}">
                <a16:creationId xmlns:a16="http://schemas.microsoft.com/office/drawing/2014/main" id="{6839A43F-1919-4B35-A379-5D892B2B0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8056" y="2877891"/>
            <a:ext cx="603552" cy="603552"/>
          </a:xfrm>
          <a:prstGeom prst="rect">
            <a:avLst/>
          </a:prstGeom>
        </p:spPr>
      </p:pic>
      <p:pic>
        <p:nvPicPr>
          <p:cNvPr id="64" name="그래픽 63" descr="남자와 여자">
            <a:extLst>
              <a:ext uri="{FF2B5EF4-FFF2-40B4-BE49-F238E27FC236}">
                <a16:creationId xmlns:a16="http://schemas.microsoft.com/office/drawing/2014/main" id="{5D1356EA-8402-44C9-B9F7-B5F2B051C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3392" y="2918432"/>
            <a:ext cx="603552" cy="603552"/>
          </a:xfrm>
          <a:prstGeom prst="rect">
            <a:avLst/>
          </a:prstGeom>
        </p:spPr>
      </p:pic>
      <p:pic>
        <p:nvPicPr>
          <p:cNvPr id="65" name="그래픽 64" descr="남자와 여자">
            <a:extLst>
              <a:ext uri="{FF2B5EF4-FFF2-40B4-BE49-F238E27FC236}">
                <a16:creationId xmlns:a16="http://schemas.microsoft.com/office/drawing/2014/main" id="{734724EC-4597-45C1-A071-85A7E1EF4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7025" y="2931139"/>
            <a:ext cx="603552" cy="603552"/>
          </a:xfrm>
          <a:prstGeom prst="rect">
            <a:avLst/>
          </a:prstGeom>
        </p:spPr>
      </p:pic>
      <p:pic>
        <p:nvPicPr>
          <p:cNvPr id="66" name="그래픽 65" descr="남자와 여자">
            <a:extLst>
              <a:ext uri="{FF2B5EF4-FFF2-40B4-BE49-F238E27FC236}">
                <a16:creationId xmlns:a16="http://schemas.microsoft.com/office/drawing/2014/main" id="{A4FAA5CE-E6DC-471C-A377-E40F25937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0919" y="2995030"/>
            <a:ext cx="603552" cy="603552"/>
          </a:xfrm>
          <a:prstGeom prst="rect">
            <a:avLst/>
          </a:prstGeom>
        </p:spPr>
      </p:pic>
      <p:pic>
        <p:nvPicPr>
          <p:cNvPr id="67" name="그래픽 66" descr="남자와 여자">
            <a:extLst>
              <a:ext uri="{FF2B5EF4-FFF2-40B4-BE49-F238E27FC236}">
                <a16:creationId xmlns:a16="http://schemas.microsoft.com/office/drawing/2014/main" id="{9B8B1756-4561-46EA-AA33-4C9269007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0919" y="5048973"/>
            <a:ext cx="603552" cy="603552"/>
          </a:xfrm>
          <a:prstGeom prst="rect">
            <a:avLst/>
          </a:prstGeom>
        </p:spPr>
      </p:pic>
      <p:pic>
        <p:nvPicPr>
          <p:cNvPr id="68" name="그래픽 67" descr="남자와 여자">
            <a:extLst>
              <a:ext uri="{FF2B5EF4-FFF2-40B4-BE49-F238E27FC236}">
                <a16:creationId xmlns:a16="http://schemas.microsoft.com/office/drawing/2014/main" id="{2BB4AD8C-C9DC-48F7-A007-179682CD2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5121" y="4998450"/>
            <a:ext cx="603552" cy="603552"/>
          </a:xfrm>
          <a:prstGeom prst="rect">
            <a:avLst/>
          </a:prstGeom>
        </p:spPr>
      </p:pic>
      <p:pic>
        <p:nvPicPr>
          <p:cNvPr id="69" name="그래픽 68" descr="남자와 여자">
            <a:extLst>
              <a:ext uri="{FF2B5EF4-FFF2-40B4-BE49-F238E27FC236}">
                <a16:creationId xmlns:a16="http://schemas.microsoft.com/office/drawing/2014/main" id="{15B585E1-DB86-418F-8944-F8B1E1720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0729" y="5006665"/>
            <a:ext cx="603552" cy="603552"/>
          </a:xfrm>
          <a:prstGeom prst="rect">
            <a:avLst/>
          </a:prstGeom>
        </p:spPr>
      </p:pic>
      <p:pic>
        <p:nvPicPr>
          <p:cNvPr id="70" name="그래픽 69" descr="남자와 여자">
            <a:extLst>
              <a:ext uri="{FF2B5EF4-FFF2-40B4-BE49-F238E27FC236}">
                <a16:creationId xmlns:a16="http://schemas.microsoft.com/office/drawing/2014/main" id="{6FEB4335-F86F-4CC5-BD33-374F0983D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0042" y="5071184"/>
            <a:ext cx="603552" cy="60355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6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24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35521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77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역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인접 지역 유동인구</a:t>
            </a:r>
            <a:r>
              <a:rPr lang="en-US" altLang="ko-KR" dirty="0"/>
              <a:t>(Weight)</a:t>
            </a:r>
            <a:r>
              <a:rPr lang="ko-KR" altLang="en-US" dirty="0"/>
              <a:t>는 전철 내 자리를 예측할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6480D-3AE5-412C-AC86-58C6BB84E6EC}"/>
              </a:ext>
            </a:extLst>
          </p:cNvPr>
          <p:cNvGrpSpPr/>
          <p:nvPr/>
        </p:nvGrpSpPr>
        <p:grpSpPr>
          <a:xfrm>
            <a:off x="1907704" y="2882168"/>
            <a:ext cx="1091042" cy="747628"/>
            <a:chOff x="1669996" y="2882167"/>
            <a:chExt cx="1488602" cy="1020053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D0DEA67-A00D-42D6-A8D3-DD747DDCC78D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E6FE96C-B4D4-4051-B7D1-FAB3453F4B87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그룹">
              <a:extLst>
                <a:ext uri="{FF2B5EF4-FFF2-40B4-BE49-F238E27FC236}">
                  <a16:creationId xmlns:a16="http://schemas.microsoft.com/office/drawing/2014/main" id="{2439B18A-0A73-443C-9270-7C26A519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51" name="그래픽 50" descr="그룹">
              <a:extLst>
                <a:ext uri="{FF2B5EF4-FFF2-40B4-BE49-F238E27FC236}">
                  <a16:creationId xmlns:a16="http://schemas.microsoft.com/office/drawing/2014/main" id="{24E07EB4-4FEF-4FC7-A5F9-9A89CDE8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52" name="그래픽 51" descr="그룹">
              <a:extLst>
                <a:ext uri="{FF2B5EF4-FFF2-40B4-BE49-F238E27FC236}">
                  <a16:creationId xmlns:a16="http://schemas.microsoft.com/office/drawing/2014/main" id="{6F292529-61EB-409B-8D7F-8E0076E9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58FAFE-D3FA-4052-917F-BE9963E1FFF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51C47-C543-4739-862B-4458BAA20614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BD9FCA-76B4-412B-B465-525EBCEC354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B7DAAD3-2469-4486-81CC-10156B664291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7F53EA-BC18-4173-833A-EA62BF8CE2F9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7D76D85-A3D6-45A1-BB14-2FF920CB7AF3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B7ECEB2-499D-45FF-8584-A8E033A805BC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BD31A9-EBA2-4255-83AC-FB8ADEE3DA14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D6C1888-2710-44E7-AC5E-3E9357A74BD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54CF98-A91E-492C-A62D-24268E59F9B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7B924C-9447-4A0B-9DFF-881F5C267E8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59154B3-70C7-40C2-ACF7-857EDCA18134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11461D7-3ECF-480D-AC39-A34CF34D5A77}"/>
              </a:ext>
            </a:extLst>
          </p:cNvPr>
          <p:cNvGrpSpPr/>
          <p:nvPr/>
        </p:nvGrpSpPr>
        <p:grpSpPr>
          <a:xfrm>
            <a:off x="3169714" y="2882168"/>
            <a:ext cx="1091042" cy="747628"/>
            <a:chOff x="1669996" y="2882167"/>
            <a:chExt cx="1488602" cy="102005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E86C793-BFE2-4FFA-8698-7084FFF451CB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406CDE6-112C-4DA7-A7AF-A9E92833985A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래픽 91" descr="그룹">
              <a:extLst>
                <a:ext uri="{FF2B5EF4-FFF2-40B4-BE49-F238E27FC236}">
                  <a16:creationId xmlns:a16="http://schemas.microsoft.com/office/drawing/2014/main" id="{636FE56A-73BF-4050-BF27-195D885F6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93" name="그래픽 92" descr="그룹">
              <a:extLst>
                <a:ext uri="{FF2B5EF4-FFF2-40B4-BE49-F238E27FC236}">
                  <a16:creationId xmlns:a16="http://schemas.microsoft.com/office/drawing/2014/main" id="{0757395D-7420-444D-8960-F95F6E697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94" name="그래픽 93" descr="그룹">
              <a:extLst>
                <a:ext uri="{FF2B5EF4-FFF2-40B4-BE49-F238E27FC236}">
                  <a16:creationId xmlns:a16="http://schemas.microsoft.com/office/drawing/2014/main" id="{2ABC3FF9-A10E-4A44-A599-0C12D70C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0C3801-A36B-4331-9BCD-074E884DDD7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B64AEF9-DE32-4406-966B-8FB8680F1F9D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E605A8-D63B-4A58-9773-3EAFC898B9C0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519BDC7-4706-4BF1-9BA1-4878479D75B4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6B61FC-7FAC-419A-B40F-1324AB27BA75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C27C871-97B8-4A19-8CAD-D9421CDD30C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EDDC384-39F3-4E79-94E9-A275B5F83FC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D98CE-99FC-4EC2-B6CC-085BBD3CC4F6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22CA3B5-3131-4E70-B573-F8E9CC40EAF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4F004B-356E-4E70-AE58-49E72B6D0AAF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1B2582-EF0E-48EB-B91C-1E144FC0E6F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562ACC8-B60D-457F-809B-B2BD47D6C956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0917B1-B094-4E5A-B1BB-4EAE237F45CC}"/>
              </a:ext>
            </a:extLst>
          </p:cNvPr>
          <p:cNvGrpSpPr/>
          <p:nvPr/>
        </p:nvGrpSpPr>
        <p:grpSpPr>
          <a:xfrm>
            <a:off x="4420956" y="2882168"/>
            <a:ext cx="1091042" cy="747628"/>
            <a:chOff x="1669996" y="2882167"/>
            <a:chExt cx="1488602" cy="102005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41D7ACD-2334-4A18-AABE-A86C17CD6C87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49681D-ACC1-495F-A54C-8F10DBAE64C4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래픽 109" descr="그룹">
              <a:extLst>
                <a:ext uri="{FF2B5EF4-FFF2-40B4-BE49-F238E27FC236}">
                  <a16:creationId xmlns:a16="http://schemas.microsoft.com/office/drawing/2014/main" id="{2C95C5BD-76EB-4A00-906A-885119F4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11" name="그래픽 110" descr="그룹">
              <a:extLst>
                <a:ext uri="{FF2B5EF4-FFF2-40B4-BE49-F238E27FC236}">
                  <a16:creationId xmlns:a16="http://schemas.microsoft.com/office/drawing/2014/main" id="{86334AC4-1FFA-4D33-A042-93631079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12" name="그래픽 111" descr="그룹">
              <a:extLst>
                <a:ext uri="{FF2B5EF4-FFF2-40B4-BE49-F238E27FC236}">
                  <a16:creationId xmlns:a16="http://schemas.microsoft.com/office/drawing/2014/main" id="{E1065851-370A-4335-B4A1-9EE3F05F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AFEA2C3-A927-45B1-AEFB-B66F98D2F637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E5C0BB-25C3-457F-924E-17DF4DE47403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54374A8-B79B-42F8-A9C2-9BBA462020E3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2A5C33-FEBD-4A80-B902-0C84BFC842AE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895FAE7-0F29-44AD-BB9B-DE3A61A1CAFE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280B1B1-E64D-410D-A464-71B2D80D34B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A97CC7E-2EAD-4B9A-A075-DDC939DBA39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17D7C9F-C9FB-421A-9148-0E2E2DCFEE88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00AB20F-2402-4C4F-A627-7147B8441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1503BDD-9C7D-4001-A35C-9862D424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651B7E-5F6D-48E9-A479-E2B6F9DD5DFF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29A265E-F652-4CF1-86A4-8DE94D0C2CB3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BCE4A1-6ECD-46D2-9485-664BA1320029}"/>
              </a:ext>
            </a:extLst>
          </p:cNvPr>
          <p:cNvGrpSpPr/>
          <p:nvPr/>
        </p:nvGrpSpPr>
        <p:grpSpPr>
          <a:xfrm>
            <a:off x="5616081" y="2882168"/>
            <a:ext cx="1091042" cy="747628"/>
            <a:chOff x="1669996" y="2882167"/>
            <a:chExt cx="1488602" cy="102005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A1C7AF7-4D07-45B4-9BE0-3128FF7B2506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BBD77D7-BEED-440F-A257-53DDF02F908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래픽 127" descr="그룹">
              <a:extLst>
                <a:ext uri="{FF2B5EF4-FFF2-40B4-BE49-F238E27FC236}">
                  <a16:creationId xmlns:a16="http://schemas.microsoft.com/office/drawing/2014/main" id="{A505B357-FF86-4C3B-BBFD-2C306AD9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29" name="그래픽 128" descr="그룹">
              <a:extLst>
                <a:ext uri="{FF2B5EF4-FFF2-40B4-BE49-F238E27FC236}">
                  <a16:creationId xmlns:a16="http://schemas.microsoft.com/office/drawing/2014/main" id="{8256C89B-168F-4B61-8E6E-70876262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30" name="그래픽 129" descr="그룹">
              <a:extLst>
                <a:ext uri="{FF2B5EF4-FFF2-40B4-BE49-F238E27FC236}">
                  <a16:creationId xmlns:a16="http://schemas.microsoft.com/office/drawing/2014/main" id="{49EDD6B7-4435-410E-9CA6-55F3DB02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C1BF57B-EE8E-481B-A1C4-1906A28ABB05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F746FFB-627A-4D2C-8F73-995A0D21A11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FA85A5A-C273-4FD2-92E4-647081BE7694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2CABD7F-A813-45D3-9B9B-3431B7376BCA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E1D2712-0AF6-4889-8431-F09884270354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8A68252-FCE8-4E11-8099-BC48DFDF70CC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180CBB4-7FA8-4137-87E1-88544D89764D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EB909B2-E25F-40DF-B1A3-C1EE07EC8BB7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4116F3B-A99F-4D77-A100-0377E34287C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B87068C-689A-4B9D-95D5-68586F07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E4CA6904-6386-43AA-B387-294438285641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062FF94-03D8-469E-BA32-9FB9CCEC1232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0BE271E-D1FB-4DF3-B861-83FC2D02A73D}"/>
              </a:ext>
            </a:extLst>
          </p:cNvPr>
          <p:cNvGrpSpPr/>
          <p:nvPr/>
        </p:nvGrpSpPr>
        <p:grpSpPr>
          <a:xfrm>
            <a:off x="6763713" y="2882168"/>
            <a:ext cx="1091042" cy="747628"/>
            <a:chOff x="1669996" y="2882167"/>
            <a:chExt cx="1488602" cy="102005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230CAE7-9F84-4C47-B264-34163537563F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609E16-49B5-4B5A-B971-611CCC01319F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래픽 145" descr="그룹">
              <a:extLst>
                <a:ext uri="{FF2B5EF4-FFF2-40B4-BE49-F238E27FC236}">
                  <a16:creationId xmlns:a16="http://schemas.microsoft.com/office/drawing/2014/main" id="{AC841660-D347-4A8C-BE93-22C2FD46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47" name="그래픽 146" descr="그룹">
              <a:extLst>
                <a:ext uri="{FF2B5EF4-FFF2-40B4-BE49-F238E27FC236}">
                  <a16:creationId xmlns:a16="http://schemas.microsoft.com/office/drawing/2014/main" id="{C5A4EBCF-801E-40C3-B695-FD4FAD1B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48" name="그래픽 147" descr="그룹">
              <a:extLst>
                <a:ext uri="{FF2B5EF4-FFF2-40B4-BE49-F238E27FC236}">
                  <a16:creationId xmlns:a16="http://schemas.microsoft.com/office/drawing/2014/main" id="{2248197C-7368-447F-82E8-F574A768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14DA830-8EB0-4AEC-9ADF-06E9A02B4EDA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D82D88D-F155-4C14-8ACC-0C5904B969C1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49B6E1-0C9E-4F4A-B507-6C3D05298DA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7F365D-C490-4A38-BB47-99433D744686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B30D838-CCE0-4CA6-96B6-0D2BC03F138D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4401130-2284-4884-BAB6-860ACB595DE6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159CD8-5904-4E28-9C6F-68FED00EAD5F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C5B9F39-8CDD-4B57-8DD0-BEC2F11CD72C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C3A071E-140C-4C1A-AA3C-F8D82F29A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E2753E8F-C55A-4908-B673-E34002D83D86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4782AF-E453-43A5-BCE3-01F8C3AF0A6B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0D0DB22-84F8-4D9E-B72E-9B736310CC5A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45AD123-DE73-4EB0-8AFF-F5E77A8CB75D}"/>
              </a:ext>
            </a:extLst>
          </p:cNvPr>
          <p:cNvGrpSpPr/>
          <p:nvPr/>
        </p:nvGrpSpPr>
        <p:grpSpPr>
          <a:xfrm>
            <a:off x="4420956" y="5099519"/>
            <a:ext cx="1091042" cy="747628"/>
            <a:chOff x="1669996" y="2882167"/>
            <a:chExt cx="1488602" cy="1020053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947B86B-B756-4EDC-98B6-273F0A1ADD3E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8A77B2F-FB55-4BF2-868B-A3EA8CCDB8A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래픽 163" descr="그룹">
              <a:extLst>
                <a:ext uri="{FF2B5EF4-FFF2-40B4-BE49-F238E27FC236}">
                  <a16:creationId xmlns:a16="http://schemas.microsoft.com/office/drawing/2014/main" id="{D224E192-DDD0-4871-8078-41706AA1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65" name="그래픽 164" descr="그룹">
              <a:extLst>
                <a:ext uri="{FF2B5EF4-FFF2-40B4-BE49-F238E27FC236}">
                  <a16:creationId xmlns:a16="http://schemas.microsoft.com/office/drawing/2014/main" id="{021EF91C-1A23-4A9A-9899-AD85C561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66" name="그래픽 165" descr="그룹">
              <a:extLst>
                <a:ext uri="{FF2B5EF4-FFF2-40B4-BE49-F238E27FC236}">
                  <a16:creationId xmlns:a16="http://schemas.microsoft.com/office/drawing/2014/main" id="{7BCBB6EE-7A6C-4045-9C3A-07C7BC4C1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8A6C1C8-3991-49E6-94BD-9AFEC6DDA5B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579694E-A96F-44BF-A18F-3F721264552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74E0B9-7209-4A68-8FE4-FF70C7186208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E5C5C87-B3F5-417C-B012-85852A00BE35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F2A95B2-90B6-48FC-9A98-F8C4A369ED47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03BCA3A-D2D2-46E7-A165-79FA8A6833EF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D82B90B-3127-4784-9DAE-83920BE9BD04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A228323-368D-4F35-89AF-5B5C8F7FDA79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8621B9F-00AF-496C-AA2E-4CF8F0763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6A6DA5E-6528-447F-871F-46D396CCB3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F526C3-FBCC-4987-B89D-C54D3C488DE8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118F89A-1C7C-4F61-8490-5A8F99BC1AB9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C625FF-30A3-41EB-B923-CD81816C005C}"/>
              </a:ext>
            </a:extLst>
          </p:cNvPr>
          <p:cNvGrpSpPr/>
          <p:nvPr/>
        </p:nvGrpSpPr>
        <p:grpSpPr>
          <a:xfrm>
            <a:off x="3162261" y="5144821"/>
            <a:ext cx="1091042" cy="669154"/>
            <a:chOff x="3162261" y="5144821"/>
            <a:chExt cx="1091042" cy="669154"/>
          </a:xfrm>
        </p:grpSpPr>
        <p:pic>
          <p:nvPicPr>
            <p:cNvPr id="197" name="그래픽 196" descr="남자와 여자">
              <a:extLst>
                <a:ext uri="{FF2B5EF4-FFF2-40B4-BE49-F238E27FC236}">
                  <a16:creationId xmlns:a16="http://schemas.microsoft.com/office/drawing/2014/main" id="{FAD830DC-8913-43E7-82FB-79C8473E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E073D5C-9026-484E-9BA0-504983252747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2B04EFF4-DE51-4EA4-9F32-AB2EED9BE6D4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D0F50D95-2724-4077-8166-EFD4D1485942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B169F3F-6F3C-4C40-BAA3-3A0B45F9C81E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59983AA-79C1-4215-AAFF-2F5C2CF6EEEA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910355E3-FD23-433E-A8CB-C95FE2DA971F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6B950486-AF2C-4B50-83A3-C2468CD6A2B1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1EEB2ED-D9A6-4FFD-8DCD-3EB68432837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B6F28C2-D339-4489-8342-47CDC20D9132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9B7D881-BB0C-4F9F-B27B-18B65066CA96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BFC7DE0-79EC-4AE5-B649-3B8CC85729A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D1F7AC4-2ECE-4378-ABD5-4ADE6892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9B0114B4-7108-4D97-AD77-406E307AD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F9322CC-831A-4322-B906-270A81BF7EC0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310B2CF-4244-4F56-9F31-7BF40894D753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6243F6A-2D83-4713-B163-F3F54954A2C9}"/>
              </a:ext>
            </a:extLst>
          </p:cNvPr>
          <p:cNvGrpSpPr/>
          <p:nvPr/>
        </p:nvGrpSpPr>
        <p:grpSpPr>
          <a:xfrm>
            <a:off x="1900251" y="5144821"/>
            <a:ext cx="1091042" cy="669154"/>
            <a:chOff x="3162261" y="5144821"/>
            <a:chExt cx="1091042" cy="669154"/>
          </a:xfrm>
        </p:grpSpPr>
        <p:pic>
          <p:nvPicPr>
            <p:cNvPr id="199" name="그래픽 198" descr="남자와 여자">
              <a:extLst>
                <a:ext uri="{FF2B5EF4-FFF2-40B4-BE49-F238E27FC236}">
                  <a16:creationId xmlns:a16="http://schemas.microsoft.com/office/drawing/2014/main" id="{C3B949AC-D2E7-409C-BE8F-921BC08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4F9CC341-194C-4821-B2B1-1242463C950B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B50F2121-A163-488F-BFB2-B833F93EFAA0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A338774-E37B-4EDE-98AA-D02F0A6B5FE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22180C9-80C2-4E59-BD6E-2319C7EEDE11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2120906B-FF94-494C-82B3-59D671672C76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2C0166F-AFB9-47C9-9045-184AC2D22FE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E4F34A4-F3EC-4C7E-BF38-F47F241A492D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59397DC-73EC-4E91-AEAC-9DD04A23F7BF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EC0B2DE-69E9-478F-97AE-026BAD1621E1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C64E83E-1C56-4DF1-BA02-81C73C28AEF5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4F467EEF-7537-4E61-891E-6C0D0427D91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C91D107-985D-463C-BDA6-BA2E550A1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A5AF1003-9F6E-4C90-9EFB-57FB8E582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292D0C59-0C59-4474-A756-6EA88994F194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720E1F1-1A87-4624-99D3-E7604D9BE40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FB432A9-7079-4AAD-93EB-C8A723C21D4C}"/>
              </a:ext>
            </a:extLst>
          </p:cNvPr>
          <p:cNvGrpSpPr/>
          <p:nvPr/>
        </p:nvGrpSpPr>
        <p:grpSpPr>
          <a:xfrm>
            <a:off x="6763200" y="5144821"/>
            <a:ext cx="1091042" cy="669154"/>
            <a:chOff x="3162261" y="5144821"/>
            <a:chExt cx="1091042" cy="669154"/>
          </a:xfrm>
        </p:grpSpPr>
        <p:pic>
          <p:nvPicPr>
            <p:cNvPr id="216" name="그래픽 215" descr="남자와 여자">
              <a:extLst>
                <a:ext uri="{FF2B5EF4-FFF2-40B4-BE49-F238E27FC236}">
                  <a16:creationId xmlns:a16="http://schemas.microsoft.com/office/drawing/2014/main" id="{6191C3A5-D74B-43B5-8325-9F42E303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27A1AE43-F057-4515-BDB9-78064A4C537D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26CB0168-C0DA-4FCE-8327-E12E2C48DA7A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18E7D51-1321-448F-9300-33D473D59DB4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841B33B-826B-4EFB-AA3E-74CC4A9E2A72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EB3E59C-0B71-4BCB-BDAB-FFBDBF6E0DB4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EFFB983-DDBE-4D0C-9BE5-57DA494BD299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F5B57A5-4FC7-4396-A96E-3A181F17BBB7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1DA010F3-8549-4512-AF3C-E8C45B762BDE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9D67DB-957B-479F-9F23-A13C882AFAEA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A47889E5-F34F-4066-8250-EC3C095F7F9C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79C5726-33B6-4283-8DBE-AA12D2BFA668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C33D64EC-6D08-45E1-86E9-D9D422F62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588FB41-3272-4B24-B22B-E36627AD5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108605E-1D6D-4249-836C-83A8092D72E1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F31CB60-59A0-43CE-894A-81AD812317F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40CB0F6-118E-4EEC-B2A3-CC2E1909F3B8}"/>
              </a:ext>
            </a:extLst>
          </p:cNvPr>
          <p:cNvGrpSpPr/>
          <p:nvPr/>
        </p:nvGrpSpPr>
        <p:grpSpPr>
          <a:xfrm>
            <a:off x="5617157" y="5144821"/>
            <a:ext cx="1091042" cy="669154"/>
            <a:chOff x="3162261" y="5144821"/>
            <a:chExt cx="1091042" cy="669154"/>
          </a:xfrm>
        </p:grpSpPr>
        <p:pic>
          <p:nvPicPr>
            <p:cNvPr id="233" name="그래픽 232" descr="남자와 여자">
              <a:extLst>
                <a:ext uri="{FF2B5EF4-FFF2-40B4-BE49-F238E27FC236}">
                  <a16:creationId xmlns:a16="http://schemas.microsoft.com/office/drawing/2014/main" id="{085EE578-F1C1-4A62-8A2F-AAB323F6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2058E10-A9F5-4AF5-BA93-3534B9C44651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87EE57E-F33B-43A1-8D9D-D21A14152BA7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DE6FE3E9-D361-49AD-947C-40E4803B393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8407A43B-4EF7-4189-8226-2BF2B5F3F914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8F37C1CB-D3E6-4C88-8802-6A1AB7A65C9B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497108D-EC62-40E8-B0D6-2D13E331369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1ED321E-9CFB-4A3C-BC20-A8A06E5F1279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48F3ED72-9B7C-4EBA-AF28-31627D51C29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69BDF7A-7C60-4AE0-BA61-429BF25F62F7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59B35C0A-08E1-4A88-B86F-CB29005F9192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C7ACA454-620A-43DF-A503-199A78850C9A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3680AF9B-D113-49B7-9B47-CF1E62622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CE5CF1BA-07E9-4F70-AE41-FEE614D6F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BD5D3A04-C7D8-4371-8E44-CCF6BAE80BA2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13FFBEEC-EAB8-433A-85F9-4E52AA062400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64" name="그래픽 263" descr="그룹">
            <a:extLst>
              <a:ext uri="{FF2B5EF4-FFF2-40B4-BE49-F238E27FC236}">
                <a16:creationId xmlns:a16="http://schemas.microsoft.com/office/drawing/2014/main" id="{AE76D66D-45C5-49AC-A9C7-BC432B10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446" y="2281254"/>
            <a:ext cx="547837" cy="547837"/>
          </a:xfrm>
          <a:prstGeom prst="rect">
            <a:avLst/>
          </a:prstGeom>
        </p:spPr>
      </p:pic>
      <p:pic>
        <p:nvPicPr>
          <p:cNvPr id="265" name="그래픽 264" descr="그룹">
            <a:extLst>
              <a:ext uri="{FF2B5EF4-FFF2-40B4-BE49-F238E27FC236}">
                <a16:creationId xmlns:a16="http://schemas.microsoft.com/office/drawing/2014/main" id="{70879EBF-F1DB-429E-99F6-6D2771E3A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793" y="2321342"/>
            <a:ext cx="547837" cy="547837"/>
          </a:xfrm>
          <a:prstGeom prst="rect">
            <a:avLst/>
          </a:prstGeom>
        </p:spPr>
      </p:pic>
      <p:pic>
        <p:nvPicPr>
          <p:cNvPr id="266" name="그래픽 265" descr="그룹">
            <a:extLst>
              <a:ext uri="{FF2B5EF4-FFF2-40B4-BE49-F238E27FC236}">
                <a16:creationId xmlns:a16="http://schemas.microsoft.com/office/drawing/2014/main" id="{01E01EA7-B6CA-4137-BCFA-B4AC8ECB1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2120" y="2386907"/>
            <a:ext cx="547837" cy="547837"/>
          </a:xfrm>
          <a:prstGeom prst="rect">
            <a:avLst/>
          </a:prstGeom>
        </p:spPr>
      </p:pic>
      <p:pic>
        <p:nvPicPr>
          <p:cNvPr id="267" name="그래픽 266" descr="그룹">
            <a:extLst>
              <a:ext uri="{FF2B5EF4-FFF2-40B4-BE49-F238E27FC236}">
                <a16:creationId xmlns:a16="http://schemas.microsoft.com/office/drawing/2014/main" id="{326A8069-9B63-41B9-B016-DE9E9856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799" y="2229684"/>
            <a:ext cx="547837" cy="547837"/>
          </a:xfrm>
          <a:prstGeom prst="rect">
            <a:avLst/>
          </a:prstGeom>
        </p:spPr>
      </p:pic>
      <p:pic>
        <p:nvPicPr>
          <p:cNvPr id="268" name="그래픽 267" descr="그룹">
            <a:extLst>
              <a:ext uri="{FF2B5EF4-FFF2-40B4-BE49-F238E27FC236}">
                <a16:creationId xmlns:a16="http://schemas.microsoft.com/office/drawing/2014/main" id="{F68459E5-25A6-4CC0-A1B1-779ADF84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146" y="2269772"/>
            <a:ext cx="547837" cy="547837"/>
          </a:xfrm>
          <a:prstGeom prst="rect">
            <a:avLst/>
          </a:prstGeom>
        </p:spPr>
      </p:pic>
      <p:pic>
        <p:nvPicPr>
          <p:cNvPr id="269" name="그래픽 268" descr="그룹">
            <a:extLst>
              <a:ext uri="{FF2B5EF4-FFF2-40B4-BE49-F238E27FC236}">
                <a16:creationId xmlns:a16="http://schemas.microsoft.com/office/drawing/2014/main" id="{B7CF9693-F5A5-476A-820D-772958083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8473" y="2335337"/>
            <a:ext cx="547837" cy="547837"/>
          </a:xfrm>
          <a:prstGeom prst="rect">
            <a:avLst/>
          </a:prstGeom>
        </p:spPr>
      </p:pic>
      <p:pic>
        <p:nvPicPr>
          <p:cNvPr id="270" name="그래픽 269" descr="그룹">
            <a:extLst>
              <a:ext uri="{FF2B5EF4-FFF2-40B4-BE49-F238E27FC236}">
                <a16:creationId xmlns:a16="http://schemas.microsoft.com/office/drawing/2014/main" id="{F7105367-EDF0-4481-B720-5856C609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859" y="4389961"/>
            <a:ext cx="547837" cy="547837"/>
          </a:xfrm>
          <a:prstGeom prst="rect">
            <a:avLst/>
          </a:prstGeom>
        </p:spPr>
      </p:pic>
      <p:pic>
        <p:nvPicPr>
          <p:cNvPr id="271" name="그래픽 270" descr="그룹">
            <a:extLst>
              <a:ext uri="{FF2B5EF4-FFF2-40B4-BE49-F238E27FC236}">
                <a16:creationId xmlns:a16="http://schemas.microsoft.com/office/drawing/2014/main" id="{9D7133A6-873E-4FF5-89BD-BF117977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0206" y="4430049"/>
            <a:ext cx="547837" cy="547837"/>
          </a:xfrm>
          <a:prstGeom prst="rect">
            <a:avLst/>
          </a:prstGeom>
        </p:spPr>
      </p:pic>
      <p:pic>
        <p:nvPicPr>
          <p:cNvPr id="272" name="그래픽 271" descr="그룹">
            <a:extLst>
              <a:ext uri="{FF2B5EF4-FFF2-40B4-BE49-F238E27FC236}">
                <a16:creationId xmlns:a16="http://schemas.microsoft.com/office/drawing/2014/main" id="{54CBCAE2-085B-47DD-8EE3-7409D2FB2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533" y="4495614"/>
            <a:ext cx="547837" cy="547837"/>
          </a:xfrm>
          <a:prstGeom prst="rect">
            <a:avLst/>
          </a:prstGeom>
        </p:spPr>
      </p:pic>
      <p:pic>
        <p:nvPicPr>
          <p:cNvPr id="273" name="그래픽 272" descr="그룹">
            <a:extLst>
              <a:ext uri="{FF2B5EF4-FFF2-40B4-BE49-F238E27FC236}">
                <a16:creationId xmlns:a16="http://schemas.microsoft.com/office/drawing/2014/main" id="{B750A12A-F968-49AA-AB05-5782AADD5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454" y="4389961"/>
            <a:ext cx="547837" cy="547837"/>
          </a:xfrm>
          <a:prstGeom prst="rect">
            <a:avLst/>
          </a:prstGeom>
        </p:spPr>
      </p:pic>
      <p:pic>
        <p:nvPicPr>
          <p:cNvPr id="274" name="그래픽 273" descr="그룹">
            <a:extLst>
              <a:ext uri="{FF2B5EF4-FFF2-40B4-BE49-F238E27FC236}">
                <a16:creationId xmlns:a16="http://schemas.microsoft.com/office/drawing/2014/main" id="{B3E24486-F846-4AFD-8304-74A4304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5801" y="4430049"/>
            <a:ext cx="547837" cy="547837"/>
          </a:xfrm>
          <a:prstGeom prst="rect">
            <a:avLst/>
          </a:prstGeom>
        </p:spPr>
      </p:pic>
      <p:pic>
        <p:nvPicPr>
          <p:cNvPr id="275" name="그래픽 274" descr="그룹">
            <a:extLst>
              <a:ext uri="{FF2B5EF4-FFF2-40B4-BE49-F238E27FC236}">
                <a16:creationId xmlns:a16="http://schemas.microsoft.com/office/drawing/2014/main" id="{ACE8A807-7A67-459B-A44A-81E0D9F02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3128" y="4495614"/>
            <a:ext cx="547837" cy="547837"/>
          </a:xfrm>
          <a:prstGeom prst="rect">
            <a:avLst/>
          </a:prstGeom>
        </p:spPr>
      </p:pic>
      <p:pic>
        <p:nvPicPr>
          <p:cNvPr id="276" name="그래픽 275" descr="남자와 여자">
            <a:extLst>
              <a:ext uri="{FF2B5EF4-FFF2-40B4-BE49-F238E27FC236}">
                <a16:creationId xmlns:a16="http://schemas.microsoft.com/office/drawing/2014/main" id="{01FFD021-C140-4B99-AC76-A71B5DA910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0740" y="2363633"/>
            <a:ext cx="361601" cy="361601"/>
          </a:xfrm>
          <a:prstGeom prst="rect">
            <a:avLst/>
          </a:prstGeom>
        </p:spPr>
      </p:pic>
      <p:pic>
        <p:nvPicPr>
          <p:cNvPr id="277" name="그래픽 276" descr="남자와 여자">
            <a:extLst>
              <a:ext uri="{FF2B5EF4-FFF2-40B4-BE49-F238E27FC236}">
                <a16:creationId xmlns:a16="http://schemas.microsoft.com/office/drawing/2014/main" id="{45CED391-1319-4FD2-AC60-090DDCF7D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6466" y="2356638"/>
            <a:ext cx="361601" cy="361601"/>
          </a:xfrm>
          <a:prstGeom prst="rect">
            <a:avLst/>
          </a:prstGeom>
        </p:spPr>
      </p:pic>
      <p:pic>
        <p:nvPicPr>
          <p:cNvPr id="278" name="그래픽 277" descr="남자와 여자">
            <a:extLst>
              <a:ext uri="{FF2B5EF4-FFF2-40B4-BE49-F238E27FC236}">
                <a16:creationId xmlns:a16="http://schemas.microsoft.com/office/drawing/2014/main" id="{9B923E9F-441D-4055-88D8-0452B301DB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5691" y="2311225"/>
            <a:ext cx="361601" cy="361601"/>
          </a:xfrm>
          <a:prstGeom prst="rect">
            <a:avLst/>
          </a:prstGeom>
        </p:spPr>
      </p:pic>
      <p:pic>
        <p:nvPicPr>
          <p:cNvPr id="279" name="그래픽 278" descr="남자와 여자">
            <a:extLst>
              <a:ext uri="{FF2B5EF4-FFF2-40B4-BE49-F238E27FC236}">
                <a16:creationId xmlns:a16="http://schemas.microsoft.com/office/drawing/2014/main" id="{7B729E17-42B2-4969-8832-172FD67E5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8154" y="2385704"/>
            <a:ext cx="361601" cy="361601"/>
          </a:xfrm>
          <a:prstGeom prst="rect">
            <a:avLst/>
          </a:prstGeom>
        </p:spPr>
      </p:pic>
      <p:pic>
        <p:nvPicPr>
          <p:cNvPr id="280" name="그래픽 279" descr="남자와 여자">
            <a:extLst>
              <a:ext uri="{FF2B5EF4-FFF2-40B4-BE49-F238E27FC236}">
                <a16:creationId xmlns:a16="http://schemas.microsoft.com/office/drawing/2014/main" id="{FCB02E92-F97F-4EF4-9D1D-40200ED01A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028" y="4567352"/>
            <a:ext cx="361601" cy="361601"/>
          </a:xfrm>
          <a:prstGeom prst="rect">
            <a:avLst/>
          </a:prstGeom>
        </p:spPr>
      </p:pic>
      <p:pic>
        <p:nvPicPr>
          <p:cNvPr id="281" name="그래픽 280" descr="남자와 여자">
            <a:extLst>
              <a:ext uri="{FF2B5EF4-FFF2-40B4-BE49-F238E27FC236}">
                <a16:creationId xmlns:a16="http://schemas.microsoft.com/office/drawing/2014/main" id="{95F9E235-F676-4166-B4D9-E7A460E436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660" y="4611713"/>
            <a:ext cx="361601" cy="361601"/>
          </a:xfrm>
          <a:prstGeom prst="rect">
            <a:avLst/>
          </a:prstGeom>
        </p:spPr>
      </p:pic>
      <p:pic>
        <p:nvPicPr>
          <p:cNvPr id="282" name="그래픽 281" descr="남자와 여자">
            <a:extLst>
              <a:ext uri="{FF2B5EF4-FFF2-40B4-BE49-F238E27FC236}">
                <a16:creationId xmlns:a16="http://schemas.microsoft.com/office/drawing/2014/main" id="{FF46E476-4A86-4FCF-AF76-09527364D4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888" y="4567352"/>
            <a:ext cx="361601" cy="361601"/>
          </a:xfrm>
          <a:prstGeom prst="rect">
            <a:avLst/>
          </a:prstGeom>
        </p:spPr>
      </p:pic>
      <p:pic>
        <p:nvPicPr>
          <p:cNvPr id="283" name="그래픽 282" descr="남자와 여자">
            <a:extLst>
              <a:ext uri="{FF2B5EF4-FFF2-40B4-BE49-F238E27FC236}">
                <a16:creationId xmlns:a16="http://schemas.microsoft.com/office/drawing/2014/main" id="{EF9E0938-B4EA-451A-A1E4-2A700A9468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8818" y="4585473"/>
            <a:ext cx="361601" cy="3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>
                <a:solidFill>
                  <a:srgbClr val="C0CF3A"/>
                </a:solidFill>
              </a:rPr>
              <a:t>Input.</a:t>
            </a:r>
            <a:r>
              <a:rPr lang="en-US" altLang="ko-KR" b="1" dirty="0">
                <a:solidFill>
                  <a:srgbClr val="C0CF3A"/>
                </a:solidFill>
              </a:rPr>
              <a:t> </a:t>
            </a:r>
            <a:r>
              <a:rPr lang="ko-KR" altLang="en-US" dirty="0"/>
              <a:t>지하철 역 </a:t>
            </a:r>
            <a:r>
              <a:rPr lang="ko-KR" altLang="en-US" dirty="0" err="1"/>
              <a:t>승하차</a:t>
            </a:r>
            <a:r>
              <a:rPr lang="ko-KR" altLang="en-US" dirty="0"/>
              <a:t> 인원수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실제 시간별 지하철 이용 인원수 이용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역과 역 사이 시간</a:t>
            </a:r>
            <a:r>
              <a:rPr lang="en-US" altLang="ko-KR" dirty="0"/>
              <a:t>,</a:t>
            </a:r>
            <a:r>
              <a:rPr lang="ko-KR" altLang="en-US" dirty="0"/>
              <a:t> 구간별 지하철 인원수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해당 시간 혼잡도가 적은 경로 파악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56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DF4C-1140-4DE1-A2DB-42CB1DD8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 방법 </a:t>
            </a:r>
            <a:r>
              <a:rPr lang="en-US" altLang="ko-KR"/>
              <a:t>–2 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5945DB-EAAA-46EA-A581-09034B5B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시간별 각 지하철역 </a:t>
            </a:r>
            <a:r>
              <a:rPr lang="ko-KR" altLang="en-US" dirty="0" err="1"/>
              <a:t>승하차</a:t>
            </a:r>
            <a:r>
              <a:rPr lang="ko-KR" altLang="en-US" dirty="0"/>
              <a:t> 인원 공공데이터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B011135-D4CB-4AC8-A675-6CC6E4EF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364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6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36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28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</p:cNvCxnSpPr>
          <p:nvPr/>
        </p:nvCxnSpPr>
        <p:spPr>
          <a:xfrm>
            <a:off x="2932144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지하철역 </a:t>
            </a:r>
            <a:r>
              <a:rPr lang="ko-KR" altLang="en-US" dirty="0" err="1"/>
              <a:t>승하차</a:t>
            </a:r>
            <a:r>
              <a:rPr lang="ko-KR" altLang="en-US" dirty="0"/>
              <a:t> 인원을 이용 역과 역 사이 혼잡도 예측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6480D-3AE5-412C-AC86-58C6BB84E6EC}"/>
              </a:ext>
            </a:extLst>
          </p:cNvPr>
          <p:cNvGrpSpPr/>
          <p:nvPr/>
        </p:nvGrpSpPr>
        <p:grpSpPr>
          <a:xfrm>
            <a:off x="1907704" y="2882168"/>
            <a:ext cx="1091042" cy="747628"/>
            <a:chOff x="1669996" y="2882167"/>
            <a:chExt cx="1488602" cy="1020053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D0DEA67-A00D-42D6-A8D3-DD747DDCC78D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E6FE96C-B4D4-4051-B7D1-FAB3453F4B87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그룹">
              <a:extLst>
                <a:ext uri="{FF2B5EF4-FFF2-40B4-BE49-F238E27FC236}">
                  <a16:creationId xmlns:a16="http://schemas.microsoft.com/office/drawing/2014/main" id="{2439B18A-0A73-443C-9270-7C26A519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51" name="그래픽 50" descr="그룹">
              <a:extLst>
                <a:ext uri="{FF2B5EF4-FFF2-40B4-BE49-F238E27FC236}">
                  <a16:creationId xmlns:a16="http://schemas.microsoft.com/office/drawing/2014/main" id="{24E07EB4-4FEF-4FC7-A5F9-9A89CDE8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52" name="그래픽 51" descr="그룹">
              <a:extLst>
                <a:ext uri="{FF2B5EF4-FFF2-40B4-BE49-F238E27FC236}">
                  <a16:creationId xmlns:a16="http://schemas.microsoft.com/office/drawing/2014/main" id="{6F292529-61EB-409B-8D7F-8E0076E9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58FAFE-D3FA-4052-917F-BE9963E1FFF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51C47-C543-4739-862B-4458BAA20614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BD9FCA-76B4-412B-B465-525EBCEC354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B7DAAD3-2469-4486-81CC-10156B664291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7F53EA-BC18-4173-833A-EA62BF8CE2F9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7D76D85-A3D6-45A1-BB14-2FF920CB7AF3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B7ECEB2-499D-45FF-8584-A8E033A805BC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BD31A9-EBA2-4255-83AC-FB8ADEE3DA14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D6C1888-2710-44E7-AC5E-3E9357A74BD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54CF98-A91E-492C-A62D-24268E59F9B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7B924C-9447-4A0B-9DFF-881F5C267E8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59154B3-70C7-40C2-ACF7-857EDCA18134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11461D7-3ECF-480D-AC39-A34CF34D5A77}"/>
              </a:ext>
            </a:extLst>
          </p:cNvPr>
          <p:cNvGrpSpPr/>
          <p:nvPr/>
        </p:nvGrpSpPr>
        <p:grpSpPr>
          <a:xfrm>
            <a:off x="3169714" y="2882168"/>
            <a:ext cx="1091042" cy="747628"/>
            <a:chOff x="1669996" y="2882167"/>
            <a:chExt cx="1488602" cy="102005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E86C793-BFE2-4FFA-8698-7084FFF451CB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406CDE6-112C-4DA7-A7AF-A9E92833985A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래픽 91" descr="그룹">
              <a:extLst>
                <a:ext uri="{FF2B5EF4-FFF2-40B4-BE49-F238E27FC236}">
                  <a16:creationId xmlns:a16="http://schemas.microsoft.com/office/drawing/2014/main" id="{636FE56A-73BF-4050-BF27-195D885F6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93" name="그래픽 92" descr="그룹">
              <a:extLst>
                <a:ext uri="{FF2B5EF4-FFF2-40B4-BE49-F238E27FC236}">
                  <a16:creationId xmlns:a16="http://schemas.microsoft.com/office/drawing/2014/main" id="{0757395D-7420-444D-8960-F95F6E697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94" name="그래픽 93" descr="그룹">
              <a:extLst>
                <a:ext uri="{FF2B5EF4-FFF2-40B4-BE49-F238E27FC236}">
                  <a16:creationId xmlns:a16="http://schemas.microsoft.com/office/drawing/2014/main" id="{2ABC3FF9-A10E-4A44-A599-0C12D70C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0C3801-A36B-4331-9BCD-074E884DDD7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B64AEF9-DE32-4406-966B-8FB8680F1F9D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E605A8-D63B-4A58-9773-3EAFC898B9C0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519BDC7-4706-4BF1-9BA1-4878479D75B4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6B61FC-7FAC-419A-B40F-1324AB27BA75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C27C871-97B8-4A19-8CAD-D9421CDD30C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EDDC384-39F3-4E79-94E9-A275B5F83FC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D98CE-99FC-4EC2-B6CC-085BBD3CC4F6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22CA3B5-3131-4E70-B573-F8E9CC40EAF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4F004B-356E-4E70-AE58-49E72B6D0AAF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1B2582-EF0E-48EB-B91C-1E144FC0E6F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562ACC8-B60D-457F-809B-B2BD47D6C956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0917B1-B094-4E5A-B1BB-4EAE237F45CC}"/>
              </a:ext>
            </a:extLst>
          </p:cNvPr>
          <p:cNvGrpSpPr/>
          <p:nvPr/>
        </p:nvGrpSpPr>
        <p:grpSpPr>
          <a:xfrm>
            <a:off x="4420956" y="2882168"/>
            <a:ext cx="1091042" cy="747628"/>
            <a:chOff x="1669996" y="2882167"/>
            <a:chExt cx="1488602" cy="102005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41D7ACD-2334-4A18-AABE-A86C17CD6C87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49681D-ACC1-495F-A54C-8F10DBAE64C4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래픽 109" descr="그룹">
              <a:extLst>
                <a:ext uri="{FF2B5EF4-FFF2-40B4-BE49-F238E27FC236}">
                  <a16:creationId xmlns:a16="http://schemas.microsoft.com/office/drawing/2014/main" id="{2C95C5BD-76EB-4A00-906A-885119F4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11" name="그래픽 110" descr="그룹">
              <a:extLst>
                <a:ext uri="{FF2B5EF4-FFF2-40B4-BE49-F238E27FC236}">
                  <a16:creationId xmlns:a16="http://schemas.microsoft.com/office/drawing/2014/main" id="{86334AC4-1FFA-4D33-A042-93631079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12" name="그래픽 111" descr="그룹">
              <a:extLst>
                <a:ext uri="{FF2B5EF4-FFF2-40B4-BE49-F238E27FC236}">
                  <a16:creationId xmlns:a16="http://schemas.microsoft.com/office/drawing/2014/main" id="{E1065851-370A-4335-B4A1-9EE3F05F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AFEA2C3-A927-45B1-AEFB-B66F98D2F637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E5C0BB-25C3-457F-924E-17DF4DE47403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54374A8-B79B-42F8-A9C2-9BBA462020E3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2A5C33-FEBD-4A80-B902-0C84BFC842AE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895FAE7-0F29-44AD-BB9B-DE3A61A1CAFE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280B1B1-E64D-410D-A464-71B2D80D34B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A97CC7E-2EAD-4B9A-A075-DDC939DBA39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17D7C9F-C9FB-421A-9148-0E2E2DCFEE88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00AB20F-2402-4C4F-A627-7147B8441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1503BDD-9C7D-4001-A35C-9862D424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651B7E-5F6D-48E9-A479-E2B6F9DD5DFF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29A265E-F652-4CF1-86A4-8DE94D0C2CB3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BCE4A1-6ECD-46D2-9485-664BA1320029}"/>
              </a:ext>
            </a:extLst>
          </p:cNvPr>
          <p:cNvGrpSpPr/>
          <p:nvPr/>
        </p:nvGrpSpPr>
        <p:grpSpPr>
          <a:xfrm>
            <a:off x="5616081" y="2882168"/>
            <a:ext cx="1091042" cy="747628"/>
            <a:chOff x="1669996" y="2882167"/>
            <a:chExt cx="1488602" cy="102005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A1C7AF7-4D07-45B4-9BE0-3128FF7B2506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BBD77D7-BEED-440F-A257-53DDF02F908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래픽 127" descr="그룹">
              <a:extLst>
                <a:ext uri="{FF2B5EF4-FFF2-40B4-BE49-F238E27FC236}">
                  <a16:creationId xmlns:a16="http://schemas.microsoft.com/office/drawing/2014/main" id="{A505B357-FF86-4C3B-BBFD-2C306AD9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29" name="그래픽 128" descr="그룹">
              <a:extLst>
                <a:ext uri="{FF2B5EF4-FFF2-40B4-BE49-F238E27FC236}">
                  <a16:creationId xmlns:a16="http://schemas.microsoft.com/office/drawing/2014/main" id="{8256C89B-168F-4B61-8E6E-70876262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30" name="그래픽 129" descr="그룹">
              <a:extLst>
                <a:ext uri="{FF2B5EF4-FFF2-40B4-BE49-F238E27FC236}">
                  <a16:creationId xmlns:a16="http://schemas.microsoft.com/office/drawing/2014/main" id="{49EDD6B7-4435-410E-9CA6-55F3DB02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C1BF57B-EE8E-481B-A1C4-1906A28ABB05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F746FFB-627A-4D2C-8F73-995A0D21A11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FA85A5A-C273-4FD2-92E4-647081BE7694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2CABD7F-A813-45D3-9B9B-3431B7376BCA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E1D2712-0AF6-4889-8431-F09884270354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8A68252-FCE8-4E11-8099-BC48DFDF70CC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180CBB4-7FA8-4137-87E1-88544D89764D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EB909B2-E25F-40DF-B1A3-C1EE07EC8BB7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4116F3B-A99F-4D77-A100-0377E34287C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B87068C-689A-4B9D-95D5-68586F07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E4CA6904-6386-43AA-B387-294438285641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062FF94-03D8-469E-BA32-9FB9CCEC1232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0BE271E-D1FB-4DF3-B861-83FC2D02A73D}"/>
              </a:ext>
            </a:extLst>
          </p:cNvPr>
          <p:cNvGrpSpPr/>
          <p:nvPr/>
        </p:nvGrpSpPr>
        <p:grpSpPr>
          <a:xfrm>
            <a:off x="6763713" y="2882168"/>
            <a:ext cx="1091042" cy="747628"/>
            <a:chOff x="1669996" y="2882167"/>
            <a:chExt cx="1488602" cy="102005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230CAE7-9F84-4C47-B264-34163537563F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609E16-49B5-4B5A-B971-611CCC01319F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래픽 145" descr="그룹">
              <a:extLst>
                <a:ext uri="{FF2B5EF4-FFF2-40B4-BE49-F238E27FC236}">
                  <a16:creationId xmlns:a16="http://schemas.microsoft.com/office/drawing/2014/main" id="{AC841660-D347-4A8C-BE93-22C2FD46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47" name="그래픽 146" descr="그룹">
              <a:extLst>
                <a:ext uri="{FF2B5EF4-FFF2-40B4-BE49-F238E27FC236}">
                  <a16:creationId xmlns:a16="http://schemas.microsoft.com/office/drawing/2014/main" id="{C5A4EBCF-801E-40C3-B695-FD4FAD1B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48" name="그래픽 147" descr="그룹">
              <a:extLst>
                <a:ext uri="{FF2B5EF4-FFF2-40B4-BE49-F238E27FC236}">
                  <a16:creationId xmlns:a16="http://schemas.microsoft.com/office/drawing/2014/main" id="{2248197C-7368-447F-82E8-F574A768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14DA830-8EB0-4AEC-9ADF-06E9A02B4EDA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D82D88D-F155-4C14-8ACC-0C5904B969C1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49B6E1-0C9E-4F4A-B507-6C3D05298DA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7F365D-C490-4A38-BB47-99433D744686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B30D838-CCE0-4CA6-96B6-0D2BC03F138D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4401130-2284-4884-BAB6-860ACB595DE6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159CD8-5904-4E28-9C6F-68FED00EAD5F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C5B9F39-8CDD-4B57-8DD0-BEC2F11CD72C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C3A071E-140C-4C1A-AA3C-F8D82F29A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E2753E8F-C55A-4908-B673-E34002D83D86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4782AF-E453-43A5-BCE3-01F8C3AF0A6B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0D0DB22-84F8-4D9E-B72E-9B736310CC5A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45AD123-DE73-4EB0-8AFF-F5E77A8CB75D}"/>
              </a:ext>
            </a:extLst>
          </p:cNvPr>
          <p:cNvGrpSpPr/>
          <p:nvPr/>
        </p:nvGrpSpPr>
        <p:grpSpPr>
          <a:xfrm>
            <a:off x="4420956" y="5099519"/>
            <a:ext cx="1091042" cy="747628"/>
            <a:chOff x="1669996" y="2882167"/>
            <a:chExt cx="1488602" cy="1020053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947B86B-B756-4EDC-98B6-273F0A1ADD3E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8A77B2F-FB55-4BF2-868B-A3EA8CCDB8A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래픽 163" descr="그룹">
              <a:extLst>
                <a:ext uri="{FF2B5EF4-FFF2-40B4-BE49-F238E27FC236}">
                  <a16:creationId xmlns:a16="http://schemas.microsoft.com/office/drawing/2014/main" id="{D224E192-DDD0-4871-8078-41706AA1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65" name="그래픽 164" descr="그룹">
              <a:extLst>
                <a:ext uri="{FF2B5EF4-FFF2-40B4-BE49-F238E27FC236}">
                  <a16:creationId xmlns:a16="http://schemas.microsoft.com/office/drawing/2014/main" id="{021EF91C-1A23-4A9A-9899-AD85C561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66" name="그래픽 165" descr="그룹">
              <a:extLst>
                <a:ext uri="{FF2B5EF4-FFF2-40B4-BE49-F238E27FC236}">
                  <a16:creationId xmlns:a16="http://schemas.microsoft.com/office/drawing/2014/main" id="{7BCBB6EE-7A6C-4045-9C3A-07C7BC4C1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8A6C1C8-3991-49E6-94BD-9AFEC6DDA5B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579694E-A96F-44BF-A18F-3F721264552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74E0B9-7209-4A68-8FE4-FF70C7186208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E5C5C87-B3F5-417C-B012-85852A00BE35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F2A95B2-90B6-48FC-9A98-F8C4A369ED47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03BCA3A-D2D2-46E7-A165-79FA8A6833EF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D82B90B-3127-4784-9DAE-83920BE9BD04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A228323-368D-4F35-89AF-5B5C8F7FDA79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8621B9F-00AF-496C-AA2E-4CF8F0763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6A6DA5E-6528-447F-871F-46D396CCB3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F526C3-FBCC-4987-B89D-C54D3C488DE8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118F89A-1C7C-4F61-8490-5A8F99BC1AB9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C625FF-30A3-41EB-B923-CD81816C005C}"/>
              </a:ext>
            </a:extLst>
          </p:cNvPr>
          <p:cNvGrpSpPr/>
          <p:nvPr/>
        </p:nvGrpSpPr>
        <p:grpSpPr>
          <a:xfrm>
            <a:off x="3162261" y="5144821"/>
            <a:ext cx="1091042" cy="669154"/>
            <a:chOff x="3162261" y="5144821"/>
            <a:chExt cx="1091042" cy="669154"/>
          </a:xfrm>
        </p:grpSpPr>
        <p:pic>
          <p:nvPicPr>
            <p:cNvPr id="197" name="그래픽 196" descr="남자와 여자">
              <a:extLst>
                <a:ext uri="{FF2B5EF4-FFF2-40B4-BE49-F238E27FC236}">
                  <a16:creationId xmlns:a16="http://schemas.microsoft.com/office/drawing/2014/main" id="{FAD830DC-8913-43E7-82FB-79C8473E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E073D5C-9026-484E-9BA0-504983252747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2B04EFF4-DE51-4EA4-9F32-AB2EED9BE6D4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D0F50D95-2724-4077-8166-EFD4D1485942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B169F3F-6F3C-4C40-BAA3-3A0B45F9C81E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59983AA-79C1-4215-AAFF-2F5C2CF6EEEA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910355E3-FD23-433E-A8CB-C95FE2DA971F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6B950486-AF2C-4B50-83A3-C2468CD6A2B1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1EEB2ED-D9A6-4FFD-8DCD-3EB68432837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B6F28C2-D339-4489-8342-47CDC20D9132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9B7D881-BB0C-4F9F-B27B-18B65066CA96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BFC7DE0-79EC-4AE5-B649-3B8CC85729A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D1F7AC4-2ECE-4378-ABD5-4ADE6892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9B0114B4-7108-4D97-AD77-406E307AD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F9322CC-831A-4322-B906-270A81BF7EC0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310B2CF-4244-4F56-9F31-7BF40894D753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6243F6A-2D83-4713-B163-F3F54954A2C9}"/>
              </a:ext>
            </a:extLst>
          </p:cNvPr>
          <p:cNvGrpSpPr/>
          <p:nvPr/>
        </p:nvGrpSpPr>
        <p:grpSpPr>
          <a:xfrm>
            <a:off x="1900251" y="5144821"/>
            <a:ext cx="1091042" cy="669154"/>
            <a:chOff x="3162261" y="5144821"/>
            <a:chExt cx="1091042" cy="669154"/>
          </a:xfrm>
        </p:grpSpPr>
        <p:pic>
          <p:nvPicPr>
            <p:cNvPr id="199" name="그래픽 198" descr="남자와 여자">
              <a:extLst>
                <a:ext uri="{FF2B5EF4-FFF2-40B4-BE49-F238E27FC236}">
                  <a16:creationId xmlns:a16="http://schemas.microsoft.com/office/drawing/2014/main" id="{C3B949AC-D2E7-409C-BE8F-921BC08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4F9CC341-194C-4821-B2B1-1242463C950B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B50F2121-A163-488F-BFB2-B833F93EFAA0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A338774-E37B-4EDE-98AA-D02F0A6B5FE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22180C9-80C2-4E59-BD6E-2319C7EEDE11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2120906B-FF94-494C-82B3-59D671672C76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2C0166F-AFB9-47C9-9045-184AC2D22FE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E4F34A4-F3EC-4C7E-BF38-F47F241A492D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59397DC-73EC-4E91-AEAC-9DD04A23F7BF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EC0B2DE-69E9-478F-97AE-026BAD1621E1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C64E83E-1C56-4DF1-BA02-81C73C28AEF5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4F467EEF-7537-4E61-891E-6C0D0427D91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C91D107-985D-463C-BDA6-BA2E550A1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A5AF1003-9F6E-4C90-9EFB-57FB8E582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292D0C59-0C59-4474-A756-6EA88994F194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720E1F1-1A87-4624-99D3-E7604D9BE40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FB432A9-7079-4AAD-93EB-C8A723C21D4C}"/>
              </a:ext>
            </a:extLst>
          </p:cNvPr>
          <p:cNvGrpSpPr/>
          <p:nvPr/>
        </p:nvGrpSpPr>
        <p:grpSpPr>
          <a:xfrm>
            <a:off x="6763200" y="5144821"/>
            <a:ext cx="1091042" cy="669154"/>
            <a:chOff x="3162261" y="5144821"/>
            <a:chExt cx="1091042" cy="669154"/>
          </a:xfrm>
        </p:grpSpPr>
        <p:pic>
          <p:nvPicPr>
            <p:cNvPr id="216" name="그래픽 215" descr="남자와 여자">
              <a:extLst>
                <a:ext uri="{FF2B5EF4-FFF2-40B4-BE49-F238E27FC236}">
                  <a16:creationId xmlns:a16="http://schemas.microsoft.com/office/drawing/2014/main" id="{6191C3A5-D74B-43B5-8325-9F42E303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27A1AE43-F057-4515-BDB9-78064A4C537D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26CB0168-C0DA-4FCE-8327-E12E2C48DA7A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18E7D51-1321-448F-9300-33D473D59DB4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841B33B-826B-4EFB-AA3E-74CC4A9E2A72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EB3E59C-0B71-4BCB-BDAB-FFBDBF6E0DB4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EFFB983-DDBE-4D0C-9BE5-57DA494BD299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F5B57A5-4FC7-4396-A96E-3A181F17BBB7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1DA010F3-8549-4512-AF3C-E8C45B762BDE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9D67DB-957B-479F-9F23-A13C882AFAEA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A47889E5-F34F-4066-8250-EC3C095F7F9C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79C5726-33B6-4283-8DBE-AA12D2BFA668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C33D64EC-6D08-45E1-86E9-D9D422F62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588FB41-3272-4B24-B22B-E36627AD5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108605E-1D6D-4249-836C-83A8092D72E1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F31CB60-59A0-43CE-894A-81AD812317F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40CB0F6-118E-4EEC-B2A3-CC2E1909F3B8}"/>
              </a:ext>
            </a:extLst>
          </p:cNvPr>
          <p:cNvGrpSpPr/>
          <p:nvPr/>
        </p:nvGrpSpPr>
        <p:grpSpPr>
          <a:xfrm>
            <a:off x="5617157" y="5144821"/>
            <a:ext cx="1091042" cy="669154"/>
            <a:chOff x="3162261" y="5144821"/>
            <a:chExt cx="1091042" cy="669154"/>
          </a:xfrm>
        </p:grpSpPr>
        <p:pic>
          <p:nvPicPr>
            <p:cNvPr id="233" name="그래픽 232" descr="남자와 여자">
              <a:extLst>
                <a:ext uri="{FF2B5EF4-FFF2-40B4-BE49-F238E27FC236}">
                  <a16:creationId xmlns:a16="http://schemas.microsoft.com/office/drawing/2014/main" id="{085EE578-F1C1-4A62-8A2F-AAB323F6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2058E10-A9F5-4AF5-BA93-3534B9C44651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87EE57E-F33B-43A1-8D9D-D21A14152BA7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DE6FE3E9-D361-49AD-947C-40E4803B393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8407A43B-4EF7-4189-8226-2BF2B5F3F914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8F37C1CB-D3E6-4C88-8802-6A1AB7A65C9B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497108D-EC62-40E8-B0D6-2D13E331369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1ED321E-9CFB-4A3C-BC20-A8A06E5F1279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48F3ED72-9B7C-4EBA-AF28-31627D51C29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69BDF7A-7C60-4AE0-BA61-429BF25F62F7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59B35C0A-08E1-4A88-B86F-CB29005F9192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C7ACA454-620A-43DF-A503-199A78850C9A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3680AF9B-D113-49B7-9B47-CF1E62622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CE5CF1BA-07E9-4F70-AE41-FEE614D6F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BD5D3A04-C7D8-4371-8E44-CCF6BAE80BA2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13FFBEEC-EAB8-433A-85F9-4E52AA062400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64" name="그래픽 263" descr="그룹">
            <a:extLst>
              <a:ext uri="{FF2B5EF4-FFF2-40B4-BE49-F238E27FC236}">
                <a16:creationId xmlns:a16="http://schemas.microsoft.com/office/drawing/2014/main" id="{AE76D66D-45C5-49AC-A9C7-BC432B10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612" y="2281254"/>
            <a:ext cx="547837" cy="547837"/>
          </a:xfrm>
          <a:prstGeom prst="rect">
            <a:avLst/>
          </a:prstGeom>
        </p:spPr>
      </p:pic>
      <p:pic>
        <p:nvPicPr>
          <p:cNvPr id="265" name="그래픽 264" descr="그룹">
            <a:extLst>
              <a:ext uri="{FF2B5EF4-FFF2-40B4-BE49-F238E27FC236}">
                <a16:creationId xmlns:a16="http://schemas.microsoft.com/office/drawing/2014/main" id="{70879EBF-F1DB-429E-99F6-6D2771E3A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959" y="2321342"/>
            <a:ext cx="547837" cy="547837"/>
          </a:xfrm>
          <a:prstGeom prst="rect">
            <a:avLst/>
          </a:prstGeom>
        </p:spPr>
      </p:pic>
      <p:pic>
        <p:nvPicPr>
          <p:cNvPr id="266" name="그래픽 265" descr="그룹">
            <a:extLst>
              <a:ext uri="{FF2B5EF4-FFF2-40B4-BE49-F238E27FC236}">
                <a16:creationId xmlns:a16="http://schemas.microsoft.com/office/drawing/2014/main" id="{01E01EA7-B6CA-4137-BCFA-B4AC8ECB1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286" y="2386907"/>
            <a:ext cx="547837" cy="547837"/>
          </a:xfrm>
          <a:prstGeom prst="rect">
            <a:avLst/>
          </a:prstGeom>
        </p:spPr>
      </p:pic>
      <p:pic>
        <p:nvPicPr>
          <p:cNvPr id="267" name="그래픽 266" descr="그룹">
            <a:extLst>
              <a:ext uri="{FF2B5EF4-FFF2-40B4-BE49-F238E27FC236}">
                <a16:creationId xmlns:a16="http://schemas.microsoft.com/office/drawing/2014/main" id="{326A8069-9B63-41B9-B016-DE9E9856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321" y="2229684"/>
            <a:ext cx="547837" cy="547837"/>
          </a:xfrm>
          <a:prstGeom prst="rect">
            <a:avLst/>
          </a:prstGeom>
        </p:spPr>
      </p:pic>
      <p:pic>
        <p:nvPicPr>
          <p:cNvPr id="268" name="그래픽 267" descr="그룹">
            <a:extLst>
              <a:ext uri="{FF2B5EF4-FFF2-40B4-BE49-F238E27FC236}">
                <a16:creationId xmlns:a16="http://schemas.microsoft.com/office/drawing/2014/main" id="{F68459E5-25A6-4CC0-A1B1-779ADF84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3668" y="2269772"/>
            <a:ext cx="547837" cy="547837"/>
          </a:xfrm>
          <a:prstGeom prst="rect">
            <a:avLst/>
          </a:prstGeom>
        </p:spPr>
      </p:pic>
      <p:pic>
        <p:nvPicPr>
          <p:cNvPr id="269" name="그래픽 268" descr="그룹">
            <a:extLst>
              <a:ext uri="{FF2B5EF4-FFF2-40B4-BE49-F238E27FC236}">
                <a16:creationId xmlns:a16="http://schemas.microsoft.com/office/drawing/2014/main" id="{B7CF9693-F5A5-476A-820D-772958083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995" y="2335337"/>
            <a:ext cx="547837" cy="547837"/>
          </a:xfrm>
          <a:prstGeom prst="rect">
            <a:avLst/>
          </a:prstGeom>
        </p:spPr>
      </p:pic>
      <p:pic>
        <p:nvPicPr>
          <p:cNvPr id="270" name="그래픽 269" descr="그룹">
            <a:extLst>
              <a:ext uri="{FF2B5EF4-FFF2-40B4-BE49-F238E27FC236}">
                <a16:creationId xmlns:a16="http://schemas.microsoft.com/office/drawing/2014/main" id="{F7105367-EDF0-4481-B720-5856C609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482" y="4389961"/>
            <a:ext cx="547837" cy="547837"/>
          </a:xfrm>
          <a:prstGeom prst="rect">
            <a:avLst/>
          </a:prstGeom>
        </p:spPr>
      </p:pic>
      <p:pic>
        <p:nvPicPr>
          <p:cNvPr id="271" name="그래픽 270" descr="그룹">
            <a:extLst>
              <a:ext uri="{FF2B5EF4-FFF2-40B4-BE49-F238E27FC236}">
                <a16:creationId xmlns:a16="http://schemas.microsoft.com/office/drawing/2014/main" id="{9D7133A6-873E-4FF5-89BD-BF117977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829" y="4430049"/>
            <a:ext cx="547837" cy="547837"/>
          </a:xfrm>
          <a:prstGeom prst="rect">
            <a:avLst/>
          </a:prstGeom>
        </p:spPr>
      </p:pic>
      <p:pic>
        <p:nvPicPr>
          <p:cNvPr id="272" name="그래픽 271" descr="그룹">
            <a:extLst>
              <a:ext uri="{FF2B5EF4-FFF2-40B4-BE49-F238E27FC236}">
                <a16:creationId xmlns:a16="http://schemas.microsoft.com/office/drawing/2014/main" id="{54CBCAE2-085B-47DD-8EE3-7409D2FB2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4156" y="4495614"/>
            <a:ext cx="547837" cy="547837"/>
          </a:xfrm>
          <a:prstGeom prst="rect">
            <a:avLst/>
          </a:prstGeom>
        </p:spPr>
      </p:pic>
      <p:pic>
        <p:nvPicPr>
          <p:cNvPr id="273" name="그래픽 272" descr="그룹">
            <a:extLst>
              <a:ext uri="{FF2B5EF4-FFF2-40B4-BE49-F238E27FC236}">
                <a16:creationId xmlns:a16="http://schemas.microsoft.com/office/drawing/2014/main" id="{B750A12A-F968-49AA-AB05-5782AADD5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926" y="4389961"/>
            <a:ext cx="547837" cy="547837"/>
          </a:xfrm>
          <a:prstGeom prst="rect">
            <a:avLst/>
          </a:prstGeom>
        </p:spPr>
      </p:pic>
      <p:pic>
        <p:nvPicPr>
          <p:cNvPr id="274" name="그래픽 273" descr="그룹">
            <a:extLst>
              <a:ext uri="{FF2B5EF4-FFF2-40B4-BE49-F238E27FC236}">
                <a16:creationId xmlns:a16="http://schemas.microsoft.com/office/drawing/2014/main" id="{B3E24486-F846-4AFD-8304-74A4304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3273" y="4430049"/>
            <a:ext cx="547837" cy="547837"/>
          </a:xfrm>
          <a:prstGeom prst="rect">
            <a:avLst/>
          </a:prstGeom>
        </p:spPr>
      </p:pic>
      <p:pic>
        <p:nvPicPr>
          <p:cNvPr id="275" name="그래픽 274" descr="그룹">
            <a:extLst>
              <a:ext uri="{FF2B5EF4-FFF2-40B4-BE49-F238E27FC236}">
                <a16:creationId xmlns:a16="http://schemas.microsoft.com/office/drawing/2014/main" id="{ACE8A807-7A67-459B-A44A-81E0D9F02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600" y="4495614"/>
            <a:ext cx="547837" cy="547837"/>
          </a:xfrm>
          <a:prstGeom prst="rect">
            <a:avLst/>
          </a:prstGeom>
        </p:spPr>
      </p:pic>
      <p:pic>
        <p:nvPicPr>
          <p:cNvPr id="276" name="그래픽 275" descr="남자와 여자">
            <a:extLst>
              <a:ext uri="{FF2B5EF4-FFF2-40B4-BE49-F238E27FC236}">
                <a16:creationId xmlns:a16="http://schemas.microsoft.com/office/drawing/2014/main" id="{01FFD021-C140-4B99-AC76-A71B5DA910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7906" y="2363633"/>
            <a:ext cx="361601" cy="361601"/>
          </a:xfrm>
          <a:prstGeom prst="rect">
            <a:avLst/>
          </a:prstGeom>
        </p:spPr>
      </p:pic>
      <p:pic>
        <p:nvPicPr>
          <p:cNvPr id="277" name="그래픽 276" descr="남자와 여자">
            <a:extLst>
              <a:ext uri="{FF2B5EF4-FFF2-40B4-BE49-F238E27FC236}">
                <a16:creationId xmlns:a16="http://schemas.microsoft.com/office/drawing/2014/main" id="{45CED391-1319-4FD2-AC60-090DDCF7D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3632" y="2356638"/>
            <a:ext cx="361601" cy="361601"/>
          </a:xfrm>
          <a:prstGeom prst="rect">
            <a:avLst/>
          </a:prstGeom>
        </p:spPr>
      </p:pic>
      <p:pic>
        <p:nvPicPr>
          <p:cNvPr id="278" name="그래픽 277" descr="남자와 여자">
            <a:extLst>
              <a:ext uri="{FF2B5EF4-FFF2-40B4-BE49-F238E27FC236}">
                <a16:creationId xmlns:a16="http://schemas.microsoft.com/office/drawing/2014/main" id="{9B923E9F-441D-4055-88D8-0452B301DB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2257" y="2358914"/>
            <a:ext cx="361601" cy="361601"/>
          </a:xfrm>
          <a:prstGeom prst="rect">
            <a:avLst/>
          </a:prstGeom>
        </p:spPr>
      </p:pic>
      <p:pic>
        <p:nvPicPr>
          <p:cNvPr id="279" name="그래픽 278" descr="남자와 여자">
            <a:extLst>
              <a:ext uri="{FF2B5EF4-FFF2-40B4-BE49-F238E27FC236}">
                <a16:creationId xmlns:a16="http://schemas.microsoft.com/office/drawing/2014/main" id="{7B729E17-42B2-4969-8832-172FD67E5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5320" y="2385704"/>
            <a:ext cx="361601" cy="361601"/>
          </a:xfrm>
          <a:prstGeom prst="rect">
            <a:avLst/>
          </a:prstGeom>
        </p:spPr>
      </p:pic>
      <p:pic>
        <p:nvPicPr>
          <p:cNvPr id="280" name="그래픽 279" descr="남자와 여자">
            <a:extLst>
              <a:ext uri="{FF2B5EF4-FFF2-40B4-BE49-F238E27FC236}">
                <a16:creationId xmlns:a16="http://schemas.microsoft.com/office/drawing/2014/main" id="{FCB02E92-F97F-4EF4-9D1D-40200ED01A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651" y="4567352"/>
            <a:ext cx="361601" cy="361601"/>
          </a:xfrm>
          <a:prstGeom prst="rect">
            <a:avLst/>
          </a:prstGeom>
        </p:spPr>
      </p:pic>
      <p:pic>
        <p:nvPicPr>
          <p:cNvPr id="281" name="그래픽 280" descr="남자와 여자">
            <a:extLst>
              <a:ext uri="{FF2B5EF4-FFF2-40B4-BE49-F238E27FC236}">
                <a16:creationId xmlns:a16="http://schemas.microsoft.com/office/drawing/2014/main" id="{95F9E235-F676-4166-B4D9-E7A460E436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1283" y="4611713"/>
            <a:ext cx="361601" cy="361601"/>
          </a:xfrm>
          <a:prstGeom prst="rect">
            <a:avLst/>
          </a:prstGeom>
        </p:spPr>
      </p:pic>
      <p:pic>
        <p:nvPicPr>
          <p:cNvPr id="282" name="그래픽 281" descr="남자와 여자">
            <a:extLst>
              <a:ext uri="{FF2B5EF4-FFF2-40B4-BE49-F238E27FC236}">
                <a16:creationId xmlns:a16="http://schemas.microsoft.com/office/drawing/2014/main" id="{FF46E476-4A86-4FCF-AF76-09527364D4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511" y="4567352"/>
            <a:ext cx="361601" cy="361601"/>
          </a:xfrm>
          <a:prstGeom prst="rect">
            <a:avLst/>
          </a:prstGeom>
        </p:spPr>
      </p:pic>
      <p:pic>
        <p:nvPicPr>
          <p:cNvPr id="283" name="그래픽 282" descr="남자와 여자">
            <a:extLst>
              <a:ext uri="{FF2B5EF4-FFF2-40B4-BE49-F238E27FC236}">
                <a16:creationId xmlns:a16="http://schemas.microsoft.com/office/drawing/2014/main" id="{EF9E0938-B4EA-451A-A1E4-2A700A9468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441" y="4585473"/>
            <a:ext cx="361601" cy="36160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B11B9D-3593-49BF-BA32-88F8EE2F8800}"/>
              </a:ext>
            </a:extLst>
          </p:cNvPr>
          <p:cNvGrpSpPr/>
          <p:nvPr/>
        </p:nvGrpSpPr>
        <p:grpSpPr>
          <a:xfrm>
            <a:off x="1739002" y="2411130"/>
            <a:ext cx="226368" cy="223420"/>
            <a:chOff x="457200" y="3084814"/>
            <a:chExt cx="392881" cy="223420"/>
          </a:xfrm>
        </p:grpSpPr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54911C11-C70A-45F5-9EDA-11E653B82DC4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화살표: 아래쪽 248">
              <a:extLst>
                <a:ext uri="{FF2B5EF4-FFF2-40B4-BE49-F238E27FC236}">
                  <a16:creationId xmlns:a16="http://schemas.microsoft.com/office/drawing/2014/main" id="{A4BCA532-3EC0-4303-A0A4-F76981700D73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EA276B5-603E-4777-8EFA-2351995AE7BA}"/>
              </a:ext>
            </a:extLst>
          </p:cNvPr>
          <p:cNvGrpSpPr/>
          <p:nvPr/>
        </p:nvGrpSpPr>
        <p:grpSpPr>
          <a:xfrm>
            <a:off x="2968996" y="2411130"/>
            <a:ext cx="226368" cy="223420"/>
            <a:chOff x="457200" y="3084814"/>
            <a:chExt cx="392881" cy="223420"/>
          </a:xfrm>
        </p:grpSpPr>
        <p:sp>
          <p:nvSpPr>
            <p:cNvPr id="251" name="화살표: 아래쪽 250">
              <a:extLst>
                <a:ext uri="{FF2B5EF4-FFF2-40B4-BE49-F238E27FC236}">
                  <a16:creationId xmlns:a16="http://schemas.microsoft.com/office/drawing/2014/main" id="{75648F8B-70BC-48FC-A941-C229128FA5AC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화살표: 아래쪽 251">
              <a:extLst>
                <a:ext uri="{FF2B5EF4-FFF2-40B4-BE49-F238E27FC236}">
                  <a16:creationId xmlns:a16="http://schemas.microsoft.com/office/drawing/2014/main" id="{7C2883B4-D540-4649-947B-CEF967727981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7188F5AD-5AB4-4842-B1E9-5BCAC6A8BD41}"/>
              </a:ext>
            </a:extLst>
          </p:cNvPr>
          <p:cNvGrpSpPr/>
          <p:nvPr/>
        </p:nvGrpSpPr>
        <p:grpSpPr>
          <a:xfrm>
            <a:off x="4238081" y="2411130"/>
            <a:ext cx="226368" cy="223420"/>
            <a:chOff x="457200" y="3084814"/>
            <a:chExt cx="392881" cy="223420"/>
          </a:xfrm>
        </p:grpSpPr>
        <p:sp>
          <p:nvSpPr>
            <p:cNvPr id="254" name="화살표: 아래쪽 253">
              <a:extLst>
                <a:ext uri="{FF2B5EF4-FFF2-40B4-BE49-F238E27FC236}">
                  <a16:creationId xmlns:a16="http://schemas.microsoft.com/office/drawing/2014/main" id="{6D0D7AF3-005F-4347-AEE1-6BCF905BBEB5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화살표: 아래쪽 254">
              <a:extLst>
                <a:ext uri="{FF2B5EF4-FFF2-40B4-BE49-F238E27FC236}">
                  <a16:creationId xmlns:a16="http://schemas.microsoft.com/office/drawing/2014/main" id="{50CC800D-40F4-4A49-B3AA-779C2B2DDA1A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9D09C3FC-71C2-4093-B2E9-4EE73B52A209}"/>
              </a:ext>
            </a:extLst>
          </p:cNvPr>
          <p:cNvGrpSpPr/>
          <p:nvPr/>
        </p:nvGrpSpPr>
        <p:grpSpPr>
          <a:xfrm>
            <a:off x="5508762" y="2411130"/>
            <a:ext cx="226368" cy="223420"/>
            <a:chOff x="457200" y="3084814"/>
            <a:chExt cx="392881" cy="223420"/>
          </a:xfrm>
        </p:grpSpPr>
        <p:sp>
          <p:nvSpPr>
            <p:cNvPr id="257" name="화살표: 아래쪽 256">
              <a:extLst>
                <a:ext uri="{FF2B5EF4-FFF2-40B4-BE49-F238E27FC236}">
                  <a16:creationId xmlns:a16="http://schemas.microsoft.com/office/drawing/2014/main" id="{20FE1321-6C50-41C7-B080-97A33FCD4221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화살표: 아래쪽 257">
              <a:extLst>
                <a:ext uri="{FF2B5EF4-FFF2-40B4-BE49-F238E27FC236}">
                  <a16:creationId xmlns:a16="http://schemas.microsoft.com/office/drawing/2014/main" id="{F04EDFE2-427B-4A03-9436-70537F228AE0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F4272CB1-7FDE-43E0-AB73-391F7568F8F2}"/>
              </a:ext>
            </a:extLst>
          </p:cNvPr>
          <p:cNvGrpSpPr/>
          <p:nvPr/>
        </p:nvGrpSpPr>
        <p:grpSpPr>
          <a:xfrm>
            <a:off x="6639156" y="2411130"/>
            <a:ext cx="226368" cy="223420"/>
            <a:chOff x="457200" y="3084814"/>
            <a:chExt cx="392881" cy="223420"/>
          </a:xfrm>
        </p:grpSpPr>
        <p:sp>
          <p:nvSpPr>
            <p:cNvPr id="260" name="화살표: 아래쪽 259">
              <a:extLst>
                <a:ext uri="{FF2B5EF4-FFF2-40B4-BE49-F238E27FC236}">
                  <a16:creationId xmlns:a16="http://schemas.microsoft.com/office/drawing/2014/main" id="{BC8278AE-60DE-42FB-ABEC-D24E76F8FC25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화살표: 아래쪽 260">
              <a:extLst>
                <a:ext uri="{FF2B5EF4-FFF2-40B4-BE49-F238E27FC236}">
                  <a16:creationId xmlns:a16="http://schemas.microsoft.com/office/drawing/2014/main" id="{C9B4039A-C2B7-422E-A7E6-5FFD11CBDB10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1DDB2AA-B0DF-4BC4-9582-F1D3FD33AB74}"/>
              </a:ext>
            </a:extLst>
          </p:cNvPr>
          <p:cNvGrpSpPr/>
          <p:nvPr/>
        </p:nvGrpSpPr>
        <p:grpSpPr>
          <a:xfrm>
            <a:off x="1728459" y="4657192"/>
            <a:ext cx="226368" cy="223420"/>
            <a:chOff x="457200" y="3084814"/>
            <a:chExt cx="392881" cy="223420"/>
          </a:xfrm>
        </p:grpSpPr>
        <p:sp>
          <p:nvSpPr>
            <p:cNvPr id="263" name="화살표: 아래쪽 262">
              <a:extLst>
                <a:ext uri="{FF2B5EF4-FFF2-40B4-BE49-F238E27FC236}">
                  <a16:creationId xmlns:a16="http://schemas.microsoft.com/office/drawing/2014/main" id="{35453D0A-69E5-4A73-AFAF-D005104EDF3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화살표: 아래쪽 283">
              <a:extLst>
                <a:ext uri="{FF2B5EF4-FFF2-40B4-BE49-F238E27FC236}">
                  <a16:creationId xmlns:a16="http://schemas.microsoft.com/office/drawing/2014/main" id="{DD9F661C-E420-44C5-86D8-9999B3244384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90773384-5CC9-4EB0-9E9F-2CA0982D88BE}"/>
              </a:ext>
            </a:extLst>
          </p:cNvPr>
          <p:cNvGrpSpPr/>
          <p:nvPr/>
        </p:nvGrpSpPr>
        <p:grpSpPr>
          <a:xfrm>
            <a:off x="2958453" y="4657192"/>
            <a:ext cx="226368" cy="223420"/>
            <a:chOff x="457200" y="3084814"/>
            <a:chExt cx="392881" cy="223420"/>
          </a:xfrm>
        </p:grpSpPr>
        <p:sp>
          <p:nvSpPr>
            <p:cNvPr id="286" name="화살표: 아래쪽 285">
              <a:extLst>
                <a:ext uri="{FF2B5EF4-FFF2-40B4-BE49-F238E27FC236}">
                  <a16:creationId xmlns:a16="http://schemas.microsoft.com/office/drawing/2014/main" id="{211E8021-7C63-4176-BB17-F86C8F6544F4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화살표: 아래쪽 286">
              <a:extLst>
                <a:ext uri="{FF2B5EF4-FFF2-40B4-BE49-F238E27FC236}">
                  <a16:creationId xmlns:a16="http://schemas.microsoft.com/office/drawing/2014/main" id="{599D8419-21DE-4A38-ACFD-0DED89A506E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0E423608-2911-4D19-AEC2-9CEECAEEA173}"/>
              </a:ext>
            </a:extLst>
          </p:cNvPr>
          <p:cNvGrpSpPr/>
          <p:nvPr/>
        </p:nvGrpSpPr>
        <p:grpSpPr>
          <a:xfrm>
            <a:off x="4227538" y="4657192"/>
            <a:ext cx="226368" cy="223420"/>
            <a:chOff x="457200" y="3084814"/>
            <a:chExt cx="392881" cy="223420"/>
          </a:xfrm>
        </p:grpSpPr>
        <p:sp>
          <p:nvSpPr>
            <p:cNvPr id="289" name="화살표: 아래쪽 288">
              <a:extLst>
                <a:ext uri="{FF2B5EF4-FFF2-40B4-BE49-F238E27FC236}">
                  <a16:creationId xmlns:a16="http://schemas.microsoft.com/office/drawing/2014/main" id="{BE3BB0B6-B170-4C4C-A2C7-C2D2DDD55816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화살표: 아래쪽 289">
              <a:extLst>
                <a:ext uri="{FF2B5EF4-FFF2-40B4-BE49-F238E27FC236}">
                  <a16:creationId xmlns:a16="http://schemas.microsoft.com/office/drawing/2014/main" id="{F82260A1-ED55-45D8-A5B2-E10172AA0D9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1BBF1AA-E4F4-4E52-8DF9-2E5D42187981}"/>
              </a:ext>
            </a:extLst>
          </p:cNvPr>
          <p:cNvGrpSpPr/>
          <p:nvPr/>
        </p:nvGrpSpPr>
        <p:grpSpPr>
          <a:xfrm>
            <a:off x="5498219" y="4657192"/>
            <a:ext cx="226368" cy="223420"/>
            <a:chOff x="457200" y="3084814"/>
            <a:chExt cx="392881" cy="223420"/>
          </a:xfrm>
        </p:grpSpPr>
        <p:sp>
          <p:nvSpPr>
            <p:cNvPr id="292" name="화살표: 아래쪽 291">
              <a:extLst>
                <a:ext uri="{FF2B5EF4-FFF2-40B4-BE49-F238E27FC236}">
                  <a16:creationId xmlns:a16="http://schemas.microsoft.com/office/drawing/2014/main" id="{39A5AD0B-ABB0-4BCD-8B85-866DA057C9C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화살표: 아래쪽 292">
              <a:extLst>
                <a:ext uri="{FF2B5EF4-FFF2-40B4-BE49-F238E27FC236}">
                  <a16:creationId xmlns:a16="http://schemas.microsoft.com/office/drawing/2014/main" id="{E9369A6A-8C39-428F-9AB7-25FEAF3527DC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C4E135CC-3F1D-49BB-85B5-75D9AB89CBDF}"/>
              </a:ext>
            </a:extLst>
          </p:cNvPr>
          <p:cNvGrpSpPr/>
          <p:nvPr/>
        </p:nvGrpSpPr>
        <p:grpSpPr>
          <a:xfrm>
            <a:off x="6628613" y="4657192"/>
            <a:ext cx="226368" cy="223420"/>
            <a:chOff x="457200" y="3084814"/>
            <a:chExt cx="392881" cy="223420"/>
          </a:xfrm>
        </p:grpSpPr>
        <p:sp>
          <p:nvSpPr>
            <p:cNvPr id="295" name="화살표: 아래쪽 294">
              <a:extLst>
                <a:ext uri="{FF2B5EF4-FFF2-40B4-BE49-F238E27FC236}">
                  <a16:creationId xmlns:a16="http://schemas.microsoft.com/office/drawing/2014/main" id="{03FF1760-4346-4272-B48D-D1BB7BD39AB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화살표: 아래쪽 295">
              <a:extLst>
                <a:ext uri="{FF2B5EF4-FFF2-40B4-BE49-F238E27FC236}">
                  <a16:creationId xmlns:a16="http://schemas.microsoft.com/office/drawing/2014/main" id="{1CD1B6C1-E23E-4530-AE9E-BE122A32D00C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2EFA3C18-6224-49D0-B26A-5B6EDFB6831F}"/>
              </a:ext>
            </a:extLst>
          </p:cNvPr>
          <p:cNvGrpSpPr/>
          <p:nvPr/>
        </p:nvGrpSpPr>
        <p:grpSpPr>
          <a:xfrm>
            <a:off x="7873427" y="2411130"/>
            <a:ext cx="226368" cy="223420"/>
            <a:chOff x="457200" y="3084814"/>
            <a:chExt cx="392881" cy="223420"/>
          </a:xfrm>
        </p:grpSpPr>
        <p:sp>
          <p:nvSpPr>
            <p:cNvPr id="298" name="화살표: 아래쪽 297">
              <a:extLst>
                <a:ext uri="{FF2B5EF4-FFF2-40B4-BE49-F238E27FC236}">
                  <a16:creationId xmlns:a16="http://schemas.microsoft.com/office/drawing/2014/main" id="{7809C7D8-6058-4F28-9553-36BF9F2B54FC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화살표: 아래쪽 298">
              <a:extLst>
                <a:ext uri="{FF2B5EF4-FFF2-40B4-BE49-F238E27FC236}">
                  <a16:creationId xmlns:a16="http://schemas.microsoft.com/office/drawing/2014/main" id="{F7E61CE4-91FF-4F07-A9F2-F13AE93BAA5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120A54C-19BE-4299-A619-0F82AB680F83}"/>
              </a:ext>
            </a:extLst>
          </p:cNvPr>
          <p:cNvGrpSpPr/>
          <p:nvPr/>
        </p:nvGrpSpPr>
        <p:grpSpPr>
          <a:xfrm>
            <a:off x="7862884" y="4657192"/>
            <a:ext cx="226368" cy="223420"/>
            <a:chOff x="457200" y="3084814"/>
            <a:chExt cx="392881" cy="223420"/>
          </a:xfrm>
        </p:grpSpPr>
        <p:sp>
          <p:nvSpPr>
            <p:cNvPr id="301" name="화살표: 아래쪽 300">
              <a:extLst>
                <a:ext uri="{FF2B5EF4-FFF2-40B4-BE49-F238E27FC236}">
                  <a16:creationId xmlns:a16="http://schemas.microsoft.com/office/drawing/2014/main" id="{B84A4E6E-4DFC-42B6-986C-534E738A95EA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화살표: 아래쪽 301">
              <a:extLst>
                <a:ext uri="{FF2B5EF4-FFF2-40B4-BE49-F238E27FC236}">
                  <a16:creationId xmlns:a16="http://schemas.microsoft.com/office/drawing/2014/main" id="{3B008584-34DD-4B58-9D3F-429B56417C1B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" name="그래픽 306" descr="남자와 여자">
            <a:extLst>
              <a:ext uri="{FF2B5EF4-FFF2-40B4-BE49-F238E27FC236}">
                <a16:creationId xmlns:a16="http://schemas.microsoft.com/office/drawing/2014/main" id="{D45C754A-DB47-46DE-AED1-0D36136CE9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9963" y="2363633"/>
            <a:ext cx="361601" cy="361601"/>
          </a:xfrm>
          <a:prstGeom prst="rect">
            <a:avLst/>
          </a:prstGeom>
        </p:spPr>
      </p:pic>
      <p:pic>
        <p:nvPicPr>
          <p:cNvPr id="308" name="그래픽 307" descr="남자와 여자">
            <a:extLst>
              <a:ext uri="{FF2B5EF4-FFF2-40B4-BE49-F238E27FC236}">
                <a16:creationId xmlns:a16="http://schemas.microsoft.com/office/drawing/2014/main" id="{E97BF0CC-28B7-42C4-9A3A-489F12A360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689" y="2356638"/>
            <a:ext cx="361601" cy="361601"/>
          </a:xfrm>
          <a:prstGeom prst="rect">
            <a:avLst/>
          </a:prstGeom>
        </p:spPr>
      </p:pic>
      <p:pic>
        <p:nvPicPr>
          <p:cNvPr id="309" name="그래픽 308" descr="남자와 여자">
            <a:extLst>
              <a:ext uri="{FF2B5EF4-FFF2-40B4-BE49-F238E27FC236}">
                <a16:creationId xmlns:a16="http://schemas.microsoft.com/office/drawing/2014/main" id="{67D40F28-9CC9-48C0-B7BC-0A4ACC3A83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4314" y="2358914"/>
            <a:ext cx="361601" cy="361601"/>
          </a:xfrm>
          <a:prstGeom prst="rect">
            <a:avLst/>
          </a:prstGeom>
        </p:spPr>
      </p:pic>
      <p:pic>
        <p:nvPicPr>
          <p:cNvPr id="310" name="그래픽 309" descr="남자와 여자">
            <a:extLst>
              <a:ext uri="{FF2B5EF4-FFF2-40B4-BE49-F238E27FC236}">
                <a16:creationId xmlns:a16="http://schemas.microsoft.com/office/drawing/2014/main" id="{97B109BE-FCF3-40B9-BBF5-43B2C67C0E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7377" y="2385704"/>
            <a:ext cx="361601" cy="361601"/>
          </a:xfrm>
          <a:prstGeom prst="rect">
            <a:avLst/>
          </a:prstGeom>
        </p:spPr>
      </p:pic>
      <p:pic>
        <p:nvPicPr>
          <p:cNvPr id="311" name="그래픽 310" descr="남자와 여자">
            <a:extLst>
              <a:ext uri="{FF2B5EF4-FFF2-40B4-BE49-F238E27FC236}">
                <a16:creationId xmlns:a16="http://schemas.microsoft.com/office/drawing/2014/main" id="{2B768025-296D-4BB7-9759-670983479C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163" y="4567352"/>
            <a:ext cx="361601" cy="361601"/>
          </a:xfrm>
          <a:prstGeom prst="rect">
            <a:avLst/>
          </a:prstGeom>
        </p:spPr>
      </p:pic>
      <p:pic>
        <p:nvPicPr>
          <p:cNvPr id="312" name="그래픽 311" descr="남자와 여자">
            <a:extLst>
              <a:ext uri="{FF2B5EF4-FFF2-40B4-BE49-F238E27FC236}">
                <a16:creationId xmlns:a16="http://schemas.microsoft.com/office/drawing/2014/main" id="{4F17EADD-1415-457B-A4D2-1F9C72CB5D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9795" y="4611713"/>
            <a:ext cx="361601" cy="361601"/>
          </a:xfrm>
          <a:prstGeom prst="rect">
            <a:avLst/>
          </a:prstGeom>
        </p:spPr>
      </p:pic>
      <p:pic>
        <p:nvPicPr>
          <p:cNvPr id="313" name="그래픽 312" descr="남자와 여자">
            <a:extLst>
              <a:ext uri="{FF2B5EF4-FFF2-40B4-BE49-F238E27FC236}">
                <a16:creationId xmlns:a16="http://schemas.microsoft.com/office/drawing/2014/main" id="{6F693C76-D4F5-4023-AFFA-54352CEEB3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9023" y="4567352"/>
            <a:ext cx="361601" cy="361601"/>
          </a:xfrm>
          <a:prstGeom prst="rect">
            <a:avLst/>
          </a:prstGeom>
        </p:spPr>
      </p:pic>
      <p:pic>
        <p:nvPicPr>
          <p:cNvPr id="314" name="그래픽 313" descr="남자와 여자">
            <a:extLst>
              <a:ext uri="{FF2B5EF4-FFF2-40B4-BE49-F238E27FC236}">
                <a16:creationId xmlns:a16="http://schemas.microsoft.com/office/drawing/2014/main" id="{73323B63-7450-4AD9-B1EB-75857351C7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3953" y="4585473"/>
            <a:ext cx="361601" cy="361601"/>
          </a:xfrm>
          <a:prstGeom prst="rect">
            <a:avLst/>
          </a:prstGeom>
        </p:spPr>
      </p:pic>
      <p:pic>
        <p:nvPicPr>
          <p:cNvPr id="315" name="그래픽 314" descr="남자와 여자">
            <a:extLst>
              <a:ext uri="{FF2B5EF4-FFF2-40B4-BE49-F238E27FC236}">
                <a16:creationId xmlns:a16="http://schemas.microsoft.com/office/drawing/2014/main" id="{C65AA4FB-1E95-46E4-B9B1-4C2DB5027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779" y="4567352"/>
            <a:ext cx="361601" cy="361601"/>
          </a:xfrm>
          <a:prstGeom prst="rect">
            <a:avLst/>
          </a:prstGeom>
        </p:spPr>
      </p:pic>
      <p:pic>
        <p:nvPicPr>
          <p:cNvPr id="316" name="그래픽 315" descr="남자와 여자">
            <a:extLst>
              <a:ext uri="{FF2B5EF4-FFF2-40B4-BE49-F238E27FC236}">
                <a16:creationId xmlns:a16="http://schemas.microsoft.com/office/drawing/2014/main" id="{FFEC747B-3857-4BF8-96F6-7BE85B41B9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1767" y="4567352"/>
            <a:ext cx="361601" cy="3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850EDF-516A-4243-832B-69BEFA2D2F41}"/>
              </a:ext>
            </a:extLst>
          </p:cNvPr>
          <p:cNvCxnSpPr>
            <a:cxnSpLocks/>
            <a:stCxn id="34" idx="7"/>
            <a:endCxn id="27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F241055-AB9B-40ED-AA03-B2A8D11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E286-1082-42E6-8DA6-917EC10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/>
          <a:p>
            <a:r>
              <a:rPr lang="en-US" altLang="ko-KR" dirty="0"/>
              <a:t>Dynamic Graph</a:t>
            </a:r>
            <a:r>
              <a:rPr lang="ko-KR" altLang="en-US" dirty="0"/>
              <a:t>의 요소</a:t>
            </a:r>
            <a:endParaRPr lang="en-US" altLang="ko-KR" dirty="0"/>
          </a:p>
          <a:p>
            <a:pPr lvl="1"/>
            <a:r>
              <a:rPr lang="en-US" altLang="ko-KR" dirty="0"/>
              <a:t>Node:</a:t>
            </a:r>
            <a:r>
              <a:rPr lang="ko-KR" altLang="en-US" dirty="0"/>
              <a:t> 동일 노선 인접한 역 사이 구간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	        </a:t>
            </a:r>
            <a:r>
              <a:rPr lang="ko-KR" altLang="en-US" dirty="0"/>
              <a:t>동일 역 환승 구간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지하철 역 일대 유동인구</a:t>
            </a:r>
            <a:r>
              <a:rPr lang="en-US" altLang="ko-KR" dirty="0"/>
              <a:t>(Weight)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BF6DB6-1485-4B46-9053-D877C2394CC2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BABF3C-8E0A-43DC-BFCD-ED2955E48536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6BD29F-C37A-45D7-97EA-2E776337556A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D3378C-5F1A-4E1C-97E2-DAF30E6E9693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634F88-118E-45DF-BD50-AF73D00BC253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E4BDCD-B16E-439C-9B01-6A8EF4972300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48DBFA-F0CE-4450-9402-34EA9B1379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5D3EDB-F192-416E-AA78-00F70FAFBB9C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E68583-281A-46C9-861D-0602ADAD890A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EAAB6-DCB7-4D21-B506-0C5F9B12420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9868CD-87FD-492A-9ACA-082C0734C87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693E953-9363-420E-AE1E-D8E30AB84D94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5E4804-F483-44DB-A5D0-B5D75458745A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57A12D5-D5B7-4DF6-A352-6823EF399791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3CDFF62-A574-4705-938B-88BF4C7C89D0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F2FDC4-BA5C-4B6E-99BB-1FC4EB20FA04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90BD456-7602-48F0-A97D-1C7CC4049879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29C4F2A-61CA-405B-9D9F-A2D742C7287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606B64-43CB-4D83-90F9-9572B264DC01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90433E-0B7E-46F1-9A45-25B235A90C9E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02F78F-6471-4A6D-9425-A5BF58036E3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96DA59-4155-4356-8DA4-739E02BB4C9A}"/>
              </a:ext>
            </a:extLst>
          </p:cNvPr>
          <p:cNvCxnSpPr>
            <a:cxnSpLocks/>
            <a:stCxn id="8" idx="7"/>
            <a:endCxn id="27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9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F17F5-C33F-47BA-9BB4-754D669B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C4A263-7F1D-4E70-B3C7-192EACBB5AB6}"/>
              </a:ext>
            </a:extLst>
          </p:cNvPr>
          <p:cNvCxnSpPr>
            <a:cxnSpLocks/>
            <a:stCxn id="46" idx="7"/>
            <a:endCxn id="41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F1E68C0-FDE7-4909-AB9F-2CF4100A25B6}"/>
              </a:ext>
            </a:extLst>
          </p:cNvPr>
          <p:cNvSpPr txBox="1">
            <a:spLocks/>
          </p:cNvSpPr>
          <p:nvPr/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Dynamic Graph</a:t>
            </a:r>
            <a:r>
              <a:rPr lang="ko-KR" altLang="en-US" dirty="0"/>
              <a:t>의 요소</a:t>
            </a:r>
            <a:endParaRPr lang="en-US" altLang="ko-KR" dirty="0"/>
          </a:p>
          <a:p>
            <a:pPr lvl="1"/>
            <a:r>
              <a:rPr lang="en-US" altLang="ko-KR" dirty="0"/>
              <a:t>Node:</a:t>
            </a:r>
            <a:r>
              <a:rPr lang="ko-KR" altLang="en-US" dirty="0"/>
              <a:t> 지하철 역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Edge</a:t>
            </a:r>
            <a:r>
              <a:rPr lang="ko-KR" altLang="en-US" dirty="0"/>
              <a:t>의 혼잡도를 구하기 위한 </a:t>
            </a:r>
            <a:r>
              <a:rPr lang="ko-KR" altLang="en-US" dirty="0" err="1"/>
              <a:t>승하차</a:t>
            </a:r>
            <a:r>
              <a:rPr lang="ko-KR" altLang="en-US" dirty="0"/>
              <a:t> 인원수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역과 역 사이 지하철 혼잡도</a:t>
            </a:r>
            <a:r>
              <a:rPr lang="en-US" altLang="ko-KR" dirty="0"/>
              <a:t>(Weight)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511D5C-7732-45F5-8316-527DAE7C91AD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3FEF8-DE8C-4E1C-9C97-0E2C737489CE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4DDF2-B4BE-4827-AF45-4EBDA4B927BD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5AE64C-1163-4EDE-AE39-11EA66D8F860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945B44F-8720-4E1D-9591-0720C530CC11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C667BA-124B-42C6-9BFA-8AEA36509C19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F46847-104A-45B3-9237-ADB18FC07006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09A97-F128-4A25-BA1A-ED1ECFB4D090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5580B4-7AF5-4A31-A808-48ABEF11BFB7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6D3259-00B2-4670-BE95-B4FF4D427A2B}"/>
              </a:ext>
            </a:extLst>
          </p:cNvPr>
          <p:cNvCxnSpPr>
            <a:cxnSpLocks/>
            <a:stCxn id="33" idx="6"/>
            <a:endCxn id="34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29FCEB-CA7A-4D83-9B05-B92013919223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7673EDA-F9EF-45E0-B28F-2B51B08864C8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72CDF0-6E86-49A0-9C3A-245F995A0539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0D578C5-85F0-4037-A318-A58C416023DB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1069F9-CDE1-4B50-9EDD-2BD3DECB3916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E496FF-E263-4432-A1BF-D05D62A0BFC9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04347A-0102-4BB4-94A2-DF60734FA738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A6E16D-7A99-4EE6-A2E5-839B39121DD0}"/>
              </a:ext>
            </a:extLst>
          </p:cNvPr>
          <p:cNvCxnSpPr>
            <a:cxnSpLocks/>
            <a:stCxn id="45" idx="3"/>
            <a:endCxn id="44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8E39C66-F2B6-4FE2-B7AD-615FF242CC00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EE7A9D-2826-4FEB-A95B-BDF68FFCA233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96CF29-D59E-4ADD-A0BA-159287BD3AC5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79E9C94-B695-47A5-BC65-5375C090E52D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5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4BED-0F85-40B4-AEF0-91B9816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A42E-3C50-4AEF-BD15-FEA2A76B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(</a:t>
            </a:r>
            <a:r>
              <a:rPr lang="ko-KR" altLang="en-US" dirty="0"/>
              <a:t>구간별 혼잡도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노선 </a:t>
            </a:r>
            <a:r>
              <a:rPr lang="en-US" altLang="ko-KR" dirty="0"/>
              <a:t>(</a:t>
            </a:r>
            <a:r>
              <a:rPr lang="ko-KR" altLang="en-US" dirty="0"/>
              <a:t>환승 구역 고려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56AAFB-2804-4730-9BCD-4D84D674ABE5}"/>
              </a:ext>
            </a:extLst>
          </p:cNvPr>
          <p:cNvCxnSpPr>
            <a:cxnSpLocks/>
          </p:cNvCxnSpPr>
          <p:nvPr/>
        </p:nvCxnSpPr>
        <p:spPr>
          <a:xfrm>
            <a:off x="1547664" y="3861465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FE22BBE-631E-4A74-9E00-006C75BD8DE6}"/>
              </a:ext>
            </a:extLst>
          </p:cNvPr>
          <p:cNvSpPr/>
          <p:nvPr/>
        </p:nvSpPr>
        <p:spPr>
          <a:xfrm>
            <a:off x="1259632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0068C2-19A5-4F94-8582-E5928BA2F191}"/>
              </a:ext>
            </a:extLst>
          </p:cNvPr>
          <p:cNvSpPr/>
          <p:nvPr/>
        </p:nvSpPr>
        <p:spPr>
          <a:xfrm>
            <a:off x="2483768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608F58-66CD-45C2-93A0-9E46C9FE8082}"/>
              </a:ext>
            </a:extLst>
          </p:cNvPr>
          <p:cNvSpPr/>
          <p:nvPr/>
        </p:nvSpPr>
        <p:spPr>
          <a:xfrm>
            <a:off x="3707904" y="37067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5D9336-208E-41C0-B261-A296836BB2A2}"/>
              </a:ext>
            </a:extLst>
          </p:cNvPr>
          <p:cNvSpPr/>
          <p:nvPr/>
        </p:nvSpPr>
        <p:spPr>
          <a:xfrm>
            <a:off x="6156176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488389-CF03-4B37-BF56-81EDE2BB8046}"/>
              </a:ext>
            </a:extLst>
          </p:cNvPr>
          <p:cNvSpPr/>
          <p:nvPr/>
        </p:nvSpPr>
        <p:spPr>
          <a:xfrm>
            <a:off x="7380312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A90B99-1469-45C7-A74E-AF7E843895EF}"/>
              </a:ext>
            </a:extLst>
          </p:cNvPr>
          <p:cNvSpPr/>
          <p:nvPr/>
        </p:nvSpPr>
        <p:spPr>
          <a:xfrm>
            <a:off x="4932040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E546127-AEBA-419F-8FA3-05753C81CBC9}"/>
              </a:ext>
            </a:extLst>
          </p:cNvPr>
          <p:cNvSpPr/>
          <p:nvPr/>
        </p:nvSpPr>
        <p:spPr>
          <a:xfrm>
            <a:off x="135282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2510BB67-1BCA-4D32-B6B2-CA3577DB0B62}"/>
              </a:ext>
            </a:extLst>
          </p:cNvPr>
          <p:cNvSpPr/>
          <p:nvPr/>
        </p:nvSpPr>
        <p:spPr>
          <a:xfrm>
            <a:off x="135282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9AE27B61-1F39-492E-95D4-AC3F5DA53129}"/>
              </a:ext>
            </a:extLst>
          </p:cNvPr>
          <p:cNvSpPr/>
          <p:nvPr/>
        </p:nvSpPr>
        <p:spPr>
          <a:xfrm flipV="1">
            <a:off x="1619672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왼쪽 53">
            <a:extLst>
              <a:ext uri="{FF2B5EF4-FFF2-40B4-BE49-F238E27FC236}">
                <a16:creationId xmlns:a16="http://schemas.microsoft.com/office/drawing/2014/main" id="{0C824444-FE20-45C3-9487-804629D6FF27}"/>
              </a:ext>
            </a:extLst>
          </p:cNvPr>
          <p:cNvSpPr/>
          <p:nvPr/>
        </p:nvSpPr>
        <p:spPr>
          <a:xfrm rot="10800000" flipV="1">
            <a:off x="1619672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E8785362-383C-4424-BA6D-7A5F0AB004D1}"/>
              </a:ext>
            </a:extLst>
          </p:cNvPr>
          <p:cNvSpPr/>
          <p:nvPr/>
        </p:nvSpPr>
        <p:spPr>
          <a:xfrm flipV="1">
            <a:off x="2843808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61DDDBA3-055E-4E8A-94F8-5673D4D6764D}"/>
              </a:ext>
            </a:extLst>
          </p:cNvPr>
          <p:cNvSpPr/>
          <p:nvPr/>
        </p:nvSpPr>
        <p:spPr>
          <a:xfrm rot="10800000" flipV="1">
            <a:off x="2843808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왼쪽 58">
            <a:extLst>
              <a:ext uri="{FF2B5EF4-FFF2-40B4-BE49-F238E27FC236}">
                <a16:creationId xmlns:a16="http://schemas.microsoft.com/office/drawing/2014/main" id="{522B8150-A349-4C90-B606-F87E446A9A5A}"/>
              </a:ext>
            </a:extLst>
          </p:cNvPr>
          <p:cNvSpPr/>
          <p:nvPr/>
        </p:nvSpPr>
        <p:spPr>
          <a:xfrm flipV="1">
            <a:off x="4067943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9BCF10FA-417A-4503-A37A-3519A214219C}"/>
              </a:ext>
            </a:extLst>
          </p:cNvPr>
          <p:cNvSpPr/>
          <p:nvPr/>
        </p:nvSpPr>
        <p:spPr>
          <a:xfrm rot="10800000" flipV="1">
            <a:off x="4067943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78736184-45A0-45A9-9680-C3F5CB067023}"/>
              </a:ext>
            </a:extLst>
          </p:cNvPr>
          <p:cNvSpPr/>
          <p:nvPr/>
        </p:nvSpPr>
        <p:spPr>
          <a:xfrm flipV="1">
            <a:off x="5292077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31621C34-CFD4-46B0-9886-33F5FFE5DA88}"/>
              </a:ext>
            </a:extLst>
          </p:cNvPr>
          <p:cNvSpPr/>
          <p:nvPr/>
        </p:nvSpPr>
        <p:spPr>
          <a:xfrm rot="10800000" flipV="1">
            <a:off x="5292077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왼쪽 62">
            <a:extLst>
              <a:ext uri="{FF2B5EF4-FFF2-40B4-BE49-F238E27FC236}">
                <a16:creationId xmlns:a16="http://schemas.microsoft.com/office/drawing/2014/main" id="{1B480BFE-DC8F-4636-884B-813E156145FF}"/>
              </a:ext>
            </a:extLst>
          </p:cNvPr>
          <p:cNvSpPr/>
          <p:nvPr/>
        </p:nvSpPr>
        <p:spPr>
          <a:xfrm flipV="1">
            <a:off x="6521388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8B527080-D68C-4C06-A408-AFC59ACA2E3E}"/>
              </a:ext>
            </a:extLst>
          </p:cNvPr>
          <p:cNvSpPr/>
          <p:nvPr/>
        </p:nvSpPr>
        <p:spPr>
          <a:xfrm rot="10800000" flipV="1">
            <a:off x="6521388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52ABC6D9-3151-48A5-8FE6-4246D0A10DD0}"/>
              </a:ext>
            </a:extLst>
          </p:cNvPr>
          <p:cNvSpPr/>
          <p:nvPr/>
        </p:nvSpPr>
        <p:spPr>
          <a:xfrm>
            <a:off x="3802235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46DBCC14-8C9F-4784-A4A7-BE9368E2AF11}"/>
              </a:ext>
            </a:extLst>
          </p:cNvPr>
          <p:cNvSpPr/>
          <p:nvPr/>
        </p:nvSpPr>
        <p:spPr>
          <a:xfrm>
            <a:off x="3802234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EC780056-74B1-4BB5-BEB8-288C068ACDA6}"/>
              </a:ext>
            </a:extLst>
          </p:cNvPr>
          <p:cNvSpPr/>
          <p:nvPr/>
        </p:nvSpPr>
        <p:spPr>
          <a:xfrm>
            <a:off x="5022647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0AA29B0C-CEFC-4D06-9338-F7B35957C11C}"/>
              </a:ext>
            </a:extLst>
          </p:cNvPr>
          <p:cNvSpPr/>
          <p:nvPr/>
        </p:nvSpPr>
        <p:spPr>
          <a:xfrm>
            <a:off x="5022646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0E264BEA-3102-4F21-AFC2-A81463D57193}"/>
              </a:ext>
            </a:extLst>
          </p:cNvPr>
          <p:cNvSpPr/>
          <p:nvPr/>
        </p:nvSpPr>
        <p:spPr>
          <a:xfrm>
            <a:off x="626767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CCA6FFAA-2770-4A18-8851-C2CAB7B9342A}"/>
              </a:ext>
            </a:extLst>
          </p:cNvPr>
          <p:cNvSpPr/>
          <p:nvPr/>
        </p:nvSpPr>
        <p:spPr>
          <a:xfrm>
            <a:off x="626767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D5592D7E-6C2C-41EF-86D1-CEA69A10D169}"/>
              </a:ext>
            </a:extLst>
          </p:cNvPr>
          <p:cNvSpPr/>
          <p:nvPr/>
        </p:nvSpPr>
        <p:spPr>
          <a:xfrm>
            <a:off x="2577185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6C1C216D-5782-4B24-AD73-BD81F54DCB65}"/>
              </a:ext>
            </a:extLst>
          </p:cNvPr>
          <p:cNvSpPr/>
          <p:nvPr/>
        </p:nvSpPr>
        <p:spPr>
          <a:xfrm>
            <a:off x="2577184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840EE1E9-ECAA-44C3-8ED9-6AF9BE0794EF}"/>
              </a:ext>
            </a:extLst>
          </p:cNvPr>
          <p:cNvSpPr/>
          <p:nvPr/>
        </p:nvSpPr>
        <p:spPr>
          <a:xfrm>
            <a:off x="747069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A954D04D-339B-445D-A932-00CDA2E1015F}"/>
              </a:ext>
            </a:extLst>
          </p:cNvPr>
          <p:cNvSpPr/>
          <p:nvPr/>
        </p:nvSpPr>
        <p:spPr>
          <a:xfrm>
            <a:off x="747069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223132-7C79-4DA9-A3AE-766DA60C4D71}"/>
              </a:ext>
            </a:extLst>
          </p:cNvPr>
          <p:cNvSpPr txBox="1"/>
          <p:nvPr/>
        </p:nvSpPr>
        <p:spPr>
          <a:xfrm>
            <a:off x="1227957" y="3034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AB1844-0724-4472-AE14-C2467C12D3E0}"/>
              </a:ext>
            </a:extLst>
          </p:cNvPr>
          <p:cNvSpPr txBox="1"/>
          <p:nvPr/>
        </p:nvSpPr>
        <p:spPr>
          <a:xfrm>
            <a:off x="1218986" y="432448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C9E64-8C49-49E9-803F-C5949BC48E70}"/>
              </a:ext>
            </a:extLst>
          </p:cNvPr>
          <p:cNvSpPr txBox="1"/>
          <p:nvPr/>
        </p:nvSpPr>
        <p:spPr>
          <a:xfrm>
            <a:off x="2419164" y="3022329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8CC211-C582-4E16-A98B-E58625392B1B}"/>
              </a:ext>
            </a:extLst>
          </p:cNvPr>
          <p:cNvSpPr txBox="1"/>
          <p:nvPr/>
        </p:nvSpPr>
        <p:spPr>
          <a:xfrm>
            <a:off x="2425988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B’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93BA3C-57F8-4F93-A44D-BEA7F3D058A5}"/>
              </a:ext>
            </a:extLst>
          </p:cNvPr>
          <p:cNvSpPr txBox="1"/>
          <p:nvPr/>
        </p:nvSpPr>
        <p:spPr>
          <a:xfrm>
            <a:off x="3646054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D0C43B-8F07-4EB3-8DF2-6D4901A81E99}"/>
              </a:ext>
            </a:extLst>
          </p:cNvPr>
          <p:cNvSpPr txBox="1"/>
          <p:nvPr/>
        </p:nvSpPr>
        <p:spPr>
          <a:xfrm>
            <a:off x="3657619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75D341-E5AF-4D13-A213-CA8D5DBEE19D}"/>
              </a:ext>
            </a:extLst>
          </p:cNvPr>
          <p:cNvSpPr txBox="1"/>
          <p:nvPr/>
        </p:nvSpPr>
        <p:spPr>
          <a:xfrm>
            <a:off x="1852392" y="340419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990FD0-7C72-418B-8543-6D632556C076}"/>
              </a:ext>
            </a:extLst>
          </p:cNvPr>
          <p:cNvSpPr txBox="1"/>
          <p:nvPr/>
        </p:nvSpPr>
        <p:spPr>
          <a:xfrm>
            <a:off x="1842209" y="3948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929F7E-DD8B-4E7B-B7B5-A88D8AE465BF}"/>
              </a:ext>
            </a:extLst>
          </p:cNvPr>
          <p:cNvSpPr txBox="1"/>
          <p:nvPr/>
        </p:nvSpPr>
        <p:spPr>
          <a:xfrm>
            <a:off x="2942008" y="39613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A+B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00F2E1-2361-4155-A1E2-56505AF428D5}"/>
              </a:ext>
            </a:extLst>
          </p:cNvPr>
          <p:cNvSpPr txBox="1"/>
          <p:nvPr/>
        </p:nvSpPr>
        <p:spPr>
          <a:xfrm>
            <a:off x="2898970" y="3398451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B’+A’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AAE9BB-2FB9-4F1A-9BA9-5E9F3AA4CA0D}"/>
              </a:ext>
            </a:extLst>
          </p:cNvPr>
          <p:cNvSpPr txBox="1"/>
          <p:nvPr/>
        </p:nvSpPr>
        <p:spPr>
          <a:xfrm>
            <a:off x="4859249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31885C-E17A-4046-8A97-48B6F77F5BBC}"/>
              </a:ext>
            </a:extLst>
          </p:cNvPr>
          <p:cNvSpPr txBox="1"/>
          <p:nvPr/>
        </p:nvSpPr>
        <p:spPr>
          <a:xfrm>
            <a:off x="4870814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D’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E0B09F-977E-4363-B8C5-E60348D52C8E}"/>
              </a:ext>
            </a:extLst>
          </p:cNvPr>
          <p:cNvSpPr txBox="1"/>
          <p:nvPr/>
        </p:nvSpPr>
        <p:spPr>
          <a:xfrm>
            <a:off x="6102141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6743EE-8AD5-4B56-8E3F-2CC47143659B}"/>
              </a:ext>
            </a:extLst>
          </p:cNvPr>
          <p:cNvSpPr txBox="1"/>
          <p:nvPr/>
        </p:nvSpPr>
        <p:spPr>
          <a:xfrm>
            <a:off x="6113706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E’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4B9446-201A-4D60-9191-0911A3C1A1DF}"/>
              </a:ext>
            </a:extLst>
          </p:cNvPr>
          <p:cNvSpPr txBox="1"/>
          <p:nvPr/>
        </p:nvSpPr>
        <p:spPr>
          <a:xfrm>
            <a:off x="7321677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8E9E0C-8439-4E9C-880B-87D09DA46FF5}"/>
              </a:ext>
            </a:extLst>
          </p:cNvPr>
          <p:cNvSpPr txBox="1"/>
          <p:nvPr/>
        </p:nvSpPr>
        <p:spPr>
          <a:xfrm>
            <a:off x="7333242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F’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030AC8-6BAC-45F0-8C28-E3BEB1B3F3D7}"/>
              </a:ext>
            </a:extLst>
          </p:cNvPr>
          <p:cNvSpPr txBox="1"/>
          <p:nvPr/>
        </p:nvSpPr>
        <p:spPr>
          <a:xfrm>
            <a:off x="1259632" y="5244765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A+B+C+D+E+F = A’+B’+C’+D’+E’+F’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4DD0BE-D2DB-41D7-B754-4D0850589489}"/>
              </a:ext>
            </a:extLst>
          </p:cNvPr>
          <p:cNvSpPr/>
          <p:nvPr/>
        </p:nvSpPr>
        <p:spPr>
          <a:xfrm>
            <a:off x="6629664" y="1457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B0CAFB5F-A04E-4EEF-8A98-9D22DBAEDA87}"/>
              </a:ext>
            </a:extLst>
          </p:cNvPr>
          <p:cNvSpPr/>
          <p:nvPr/>
        </p:nvSpPr>
        <p:spPr>
          <a:xfrm flipV="1">
            <a:off x="5765568" y="1442333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5C384E71-8F0C-4460-A674-18633B34699B}"/>
              </a:ext>
            </a:extLst>
          </p:cNvPr>
          <p:cNvSpPr/>
          <p:nvPr/>
        </p:nvSpPr>
        <p:spPr>
          <a:xfrm rot="10800000" flipV="1">
            <a:off x="5765568" y="1722518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25E2C256-C31D-4D2E-A914-2A3AA9DB8A52}"/>
              </a:ext>
            </a:extLst>
          </p:cNvPr>
          <p:cNvSpPr/>
          <p:nvPr/>
        </p:nvSpPr>
        <p:spPr>
          <a:xfrm flipV="1">
            <a:off x="6989704" y="1442333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39C74391-89DB-4A1B-B368-339E14B03F8E}"/>
              </a:ext>
            </a:extLst>
          </p:cNvPr>
          <p:cNvSpPr/>
          <p:nvPr/>
        </p:nvSpPr>
        <p:spPr>
          <a:xfrm rot="10800000" flipV="1">
            <a:off x="6989704" y="1722518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B1A69DA5-F31A-4B9A-B451-42F9CC26B4A1}"/>
              </a:ext>
            </a:extLst>
          </p:cNvPr>
          <p:cNvSpPr/>
          <p:nvPr/>
        </p:nvSpPr>
        <p:spPr>
          <a:xfrm>
            <a:off x="6723081" y="1144308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6B0F4274-7DF7-4D9D-9077-20F7549210D4}"/>
              </a:ext>
            </a:extLst>
          </p:cNvPr>
          <p:cNvSpPr/>
          <p:nvPr/>
        </p:nvSpPr>
        <p:spPr>
          <a:xfrm>
            <a:off x="6723080" y="1834996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D70D4D-70DE-4BC1-8A3E-5225AEC8E52A}"/>
              </a:ext>
            </a:extLst>
          </p:cNvPr>
          <p:cNvSpPr txBox="1"/>
          <p:nvPr/>
        </p:nvSpPr>
        <p:spPr>
          <a:xfrm>
            <a:off x="6565060" y="762442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168020-BFE1-45F3-BB3E-750184747A1D}"/>
              </a:ext>
            </a:extLst>
          </p:cNvPr>
          <p:cNvSpPr txBox="1"/>
          <p:nvPr/>
        </p:nvSpPr>
        <p:spPr>
          <a:xfrm>
            <a:off x="6571884" y="20707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Z’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F1F0EE-8596-4445-AD7B-13CD6C4BD44E}"/>
              </a:ext>
            </a:extLst>
          </p:cNvPr>
          <p:cNvSpPr txBox="1"/>
          <p:nvPr/>
        </p:nvSpPr>
        <p:spPr>
          <a:xfrm>
            <a:off x="5998288" y="11443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9E933-6533-4B64-9F1B-0E7D01503C0A}"/>
              </a:ext>
            </a:extLst>
          </p:cNvPr>
          <p:cNvSpPr txBox="1"/>
          <p:nvPr/>
        </p:nvSpPr>
        <p:spPr>
          <a:xfrm>
            <a:off x="5988105" y="16890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18384F-517A-4DA5-A7F7-F3829EB0F265}"/>
              </a:ext>
            </a:extLst>
          </p:cNvPr>
          <p:cNvSpPr txBox="1"/>
          <p:nvPr/>
        </p:nvSpPr>
        <p:spPr>
          <a:xfrm>
            <a:off x="7231655" y="17014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51902-C618-42D1-AF37-6F1DD31C307F}"/>
              </a:ext>
            </a:extLst>
          </p:cNvPr>
          <p:cNvSpPr txBox="1"/>
          <p:nvPr/>
        </p:nvSpPr>
        <p:spPr>
          <a:xfrm>
            <a:off x="7231655" y="1143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Y’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DD6D31-46C9-42F6-BEE8-9CD2A1E322DB}"/>
              </a:ext>
            </a:extLst>
          </p:cNvPr>
          <p:cNvSpPr txBox="1"/>
          <p:nvPr/>
        </p:nvSpPr>
        <p:spPr>
          <a:xfrm>
            <a:off x="5796136" y="2336465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(X-Y) + (Y’-X’) = Z’</a:t>
            </a:r>
          </a:p>
          <a:p>
            <a:pPr algn="ctr"/>
            <a:r>
              <a:rPr lang="en-US" altLang="ko-KR" dirty="0"/>
              <a:t>(Y-X) + (X’-Y’) = 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B56319-A64F-4393-8A7A-91A51D68D681}"/>
              </a:ext>
            </a:extLst>
          </p:cNvPr>
          <p:cNvSpPr txBox="1"/>
          <p:nvPr/>
        </p:nvSpPr>
        <p:spPr>
          <a:xfrm>
            <a:off x="66878" y="432348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하차 인원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0E1C4-CFCD-422F-A2E9-1786AF0F3936}"/>
              </a:ext>
            </a:extLst>
          </p:cNvPr>
          <p:cNvSpPr txBox="1"/>
          <p:nvPr/>
        </p:nvSpPr>
        <p:spPr>
          <a:xfrm>
            <a:off x="62253" y="305467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승차 인원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3DE5246-59D9-42E3-B630-2D66311E4EE8}"/>
              </a:ext>
            </a:extLst>
          </p:cNvPr>
          <p:cNvSpPr/>
          <p:nvPr/>
        </p:nvSpPr>
        <p:spPr>
          <a:xfrm>
            <a:off x="2802082" y="3391661"/>
            <a:ext cx="876597" cy="958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4BED-0F85-40B4-AEF0-91B9816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A42E-3C50-4AEF-BD15-FEA2A76B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(</a:t>
            </a:r>
            <a:r>
              <a:rPr lang="ko-KR" altLang="en-US" dirty="0"/>
              <a:t>구간별 혼잡도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노선 </a:t>
            </a:r>
            <a:r>
              <a:rPr lang="en-US" altLang="ko-KR" dirty="0"/>
              <a:t>(</a:t>
            </a:r>
            <a:r>
              <a:rPr lang="ko-KR" altLang="en-US" dirty="0"/>
              <a:t>환승 구역 고려 </a:t>
            </a:r>
            <a:r>
              <a:rPr lang="en-US" altLang="ko-KR" dirty="0"/>
              <a:t>X)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4DD0BE-D2DB-41D7-B754-4D0850589489}"/>
              </a:ext>
            </a:extLst>
          </p:cNvPr>
          <p:cNvSpPr/>
          <p:nvPr/>
        </p:nvSpPr>
        <p:spPr>
          <a:xfrm>
            <a:off x="1598263" y="35186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B0CAFB5F-A04E-4EEF-8A98-9D22DBAEDA87}"/>
              </a:ext>
            </a:extLst>
          </p:cNvPr>
          <p:cNvSpPr/>
          <p:nvPr/>
        </p:nvSpPr>
        <p:spPr>
          <a:xfrm flipV="1">
            <a:off x="734167" y="35036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5C384E71-8F0C-4460-A674-18633B34699B}"/>
              </a:ext>
            </a:extLst>
          </p:cNvPr>
          <p:cNvSpPr/>
          <p:nvPr/>
        </p:nvSpPr>
        <p:spPr>
          <a:xfrm rot="10800000" flipV="1">
            <a:off x="734167" y="378379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25E2C256-C31D-4D2E-A914-2A3AA9DB8A52}"/>
              </a:ext>
            </a:extLst>
          </p:cNvPr>
          <p:cNvSpPr/>
          <p:nvPr/>
        </p:nvSpPr>
        <p:spPr>
          <a:xfrm flipV="1">
            <a:off x="1958303" y="35036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39C74391-89DB-4A1B-B368-339E14B03F8E}"/>
              </a:ext>
            </a:extLst>
          </p:cNvPr>
          <p:cNvSpPr/>
          <p:nvPr/>
        </p:nvSpPr>
        <p:spPr>
          <a:xfrm rot="10800000" flipV="1">
            <a:off x="1958303" y="378379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B1A69DA5-F31A-4B9A-B451-42F9CC26B4A1}"/>
              </a:ext>
            </a:extLst>
          </p:cNvPr>
          <p:cNvSpPr/>
          <p:nvPr/>
        </p:nvSpPr>
        <p:spPr>
          <a:xfrm>
            <a:off x="1691680" y="3205580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6B0F4274-7DF7-4D9D-9077-20F7549210D4}"/>
              </a:ext>
            </a:extLst>
          </p:cNvPr>
          <p:cNvSpPr/>
          <p:nvPr/>
        </p:nvSpPr>
        <p:spPr>
          <a:xfrm>
            <a:off x="1691679" y="3896268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D70D4D-70DE-4BC1-8A3E-5225AEC8E52A}"/>
              </a:ext>
            </a:extLst>
          </p:cNvPr>
          <p:cNvSpPr txBox="1"/>
          <p:nvPr/>
        </p:nvSpPr>
        <p:spPr>
          <a:xfrm>
            <a:off x="1533659" y="2823714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168020-BFE1-45F3-BB3E-750184747A1D}"/>
              </a:ext>
            </a:extLst>
          </p:cNvPr>
          <p:cNvSpPr txBox="1"/>
          <p:nvPr/>
        </p:nvSpPr>
        <p:spPr>
          <a:xfrm>
            <a:off x="1540483" y="413205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Z’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F1F0EE-8596-4445-AD7B-13CD6C4BD44E}"/>
              </a:ext>
            </a:extLst>
          </p:cNvPr>
          <p:cNvSpPr txBox="1"/>
          <p:nvPr/>
        </p:nvSpPr>
        <p:spPr>
          <a:xfrm>
            <a:off x="966887" y="32055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9E933-6533-4B64-9F1B-0E7D01503C0A}"/>
              </a:ext>
            </a:extLst>
          </p:cNvPr>
          <p:cNvSpPr txBox="1"/>
          <p:nvPr/>
        </p:nvSpPr>
        <p:spPr>
          <a:xfrm>
            <a:off x="956704" y="37503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18384F-517A-4DA5-A7F7-F3829EB0F265}"/>
              </a:ext>
            </a:extLst>
          </p:cNvPr>
          <p:cNvSpPr txBox="1"/>
          <p:nvPr/>
        </p:nvSpPr>
        <p:spPr>
          <a:xfrm>
            <a:off x="2200254" y="376272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51902-C618-42D1-AF37-6F1DD31C307F}"/>
              </a:ext>
            </a:extLst>
          </p:cNvPr>
          <p:cNvSpPr txBox="1"/>
          <p:nvPr/>
        </p:nvSpPr>
        <p:spPr>
          <a:xfrm>
            <a:off x="2200254" y="32051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Y’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DD6D31-46C9-42F6-BEE8-9CD2A1E322DB}"/>
              </a:ext>
            </a:extLst>
          </p:cNvPr>
          <p:cNvSpPr txBox="1"/>
          <p:nvPr/>
        </p:nvSpPr>
        <p:spPr>
          <a:xfrm>
            <a:off x="794743" y="4397737"/>
            <a:ext cx="211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X – Y + Y’ – X’ = Z’</a:t>
            </a:r>
          </a:p>
          <a:p>
            <a:pPr algn="ctr"/>
            <a:r>
              <a:rPr lang="en-US" altLang="ko-KR" dirty="0"/>
              <a:t>Y – X + X’ – Y’ = Z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78A0F2-EDF1-43F0-A9C1-5F40D1E0BBF8}"/>
              </a:ext>
            </a:extLst>
          </p:cNvPr>
          <p:cNvSpPr txBox="1"/>
          <p:nvPr/>
        </p:nvSpPr>
        <p:spPr>
          <a:xfrm>
            <a:off x="820358" y="5237497"/>
            <a:ext cx="206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Y’ – Y = Z’+X’ – X </a:t>
            </a:r>
          </a:p>
          <a:p>
            <a:pPr algn="ctr"/>
            <a:r>
              <a:rPr lang="en-US" altLang="ko-KR" dirty="0"/>
              <a:t>Y – Y’= Z – X’ + X </a:t>
            </a:r>
            <a:endParaRPr lang="ko-KR" altLang="en-US" dirty="0"/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F3C872F0-68AD-4440-A213-BBE3DC8D8DED}"/>
              </a:ext>
            </a:extLst>
          </p:cNvPr>
          <p:cNvSpPr txBox="1">
            <a:spLocks/>
          </p:cNvSpPr>
          <p:nvPr/>
        </p:nvSpPr>
        <p:spPr>
          <a:xfrm>
            <a:off x="2910322" y="2731008"/>
            <a:ext cx="5499511" cy="365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Weight</a:t>
            </a:r>
            <a:r>
              <a:rPr lang="ko-KR" altLang="en-US" dirty="0"/>
              <a:t>를 구하기 위한 방법 모색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09B986-F8BA-4C41-8BD4-A1C23E3F3BC3}"/>
              </a:ext>
            </a:extLst>
          </p:cNvPr>
          <p:cNvCxnSpPr>
            <a:cxnSpLocks/>
          </p:cNvCxnSpPr>
          <p:nvPr/>
        </p:nvCxnSpPr>
        <p:spPr>
          <a:xfrm>
            <a:off x="4396698" y="3312039"/>
            <a:ext cx="0" cy="28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DED47F-92D6-4A7F-9AAF-F6CBBD7524B9}"/>
              </a:ext>
            </a:extLst>
          </p:cNvPr>
          <p:cNvCxnSpPr>
            <a:cxnSpLocks/>
          </p:cNvCxnSpPr>
          <p:nvPr/>
        </p:nvCxnSpPr>
        <p:spPr>
          <a:xfrm>
            <a:off x="4396698" y="4852768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FF2539-376F-46D3-94E9-007A8E00CDC3}"/>
              </a:ext>
            </a:extLst>
          </p:cNvPr>
          <p:cNvSpPr/>
          <p:nvPr/>
        </p:nvSpPr>
        <p:spPr>
          <a:xfrm>
            <a:off x="4575372" y="4692901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E72645-62CE-4D71-8800-919519961865}"/>
              </a:ext>
            </a:extLst>
          </p:cNvPr>
          <p:cNvCxnSpPr>
            <a:cxnSpLocks/>
          </p:cNvCxnSpPr>
          <p:nvPr/>
        </p:nvCxnSpPr>
        <p:spPr>
          <a:xfrm>
            <a:off x="4396698" y="4093489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8F5327-3147-43F4-90EA-448EB43BE732}"/>
              </a:ext>
            </a:extLst>
          </p:cNvPr>
          <p:cNvSpPr/>
          <p:nvPr/>
        </p:nvSpPr>
        <p:spPr>
          <a:xfrm>
            <a:off x="5217152" y="4301796"/>
            <a:ext cx="360034" cy="54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BBD5DE-A171-4615-9FBD-E0C660BFB7CF}"/>
              </a:ext>
            </a:extLst>
          </p:cNvPr>
          <p:cNvSpPr/>
          <p:nvPr/>
        </p:nvSpPr>
        <p:spPr>
          <a:xfrm>
            <a:off x="5858932" y="4687879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E3F68E-E0A9-4B30-B761-616A625A8922}"/>
              </a:ext>
            </a:extLst>
          </p:cNvPr>
          <p:cNvSpPr/>
          <p:nvPr/>
        </p:nvSpPr>
        <p:spPr>
          <a:xfrm>
            <a:off x="6496948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5D49C9-A26B-4BCC-86D1-5117F318EFD1}"/>
              </a:ext>
            </a:extLst>
          </p:cNvPr>
          <p:cNvSpPr/>
          <p:nvPr/>
        </p:nvSpPr>
        <p:spPr>
          <a:xfrm>
            <a:off x="7092299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AF94FCE-3261-4FAA-8DFF-C2E70DD1C497}"/>
              </a:ext>
            </a:extLst>
          </p:cNvPr>
          <p:cNvSpPr/>
          <p:nvPr/>
        </p:nvSpPr>
        <p:spPr>
          <a:xfrm>
            <a:off x="7700992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2A159E5-083C-4FF4-80FA-BA3618A05203}"/>
              </a:ext>
            </a:extLst>
          </p:cNvPr>
          <p:cNvSpPr/>
          <p:nvPr/>
        </p:nvSpPr>
        <p:spPr>
          <a:xfrm>
            <a:off x="4575372" y="3933264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EAA5E7-798E-47BB-BAC2-34ED00ABD3CE}"/>
              </a:ext>
            </a:extLst>
          </p:cNvPr>
          <p:cNvSpPr/>
          <p:nvPr/>
        </p:nvSpPr>
        <p:spPr>
          <a:xfrm>
            <a:off x="5217152" y="3933264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5EE80F-FAC8-4876-8C41-54C75107D40B}"/>
              </a:ext>
            </a:extLst>
          </p:cNvPr>
          <p:cNvSpPr/>
          <p:nvPr/>
        </p:nvSpPr>
        <p:spPr>
          <a:xfrm>
            <a:off x="5858932" y="3928800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31FBCBB-1A65-4A58-A11B-8B3F1274352B}"/>
              </a:ext>
            </a:extLst>
          </p:cNvPr>
          <p:cNvSpPr/>
          <p:nvPr/>
        </p:nvSpPr>
        <p:spPr>
          <a:xfrm>
            <a:off x="6496948" y="3925235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F959F7-F881-4EBE-827D-2200CAB265B1}"/>
              </a:ext>
            </a:extLst>
          </p:cNvPr>
          <p:cNvSpPr/>
          <p:nvPr/>
        </p:nvSpPr>
        <p:spPr>
          <a:xfrm>
            <a:off x="7092299" y="3541802"/>
            <a:ext cx="360034" cy="54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FDC074-EBCA-46A8-9A6D-6BFD761FD453}"/>
              </a:ext>
            </a:extLst>
          </p:cNvPr>
          <p:cNvSpPr/>
          <p:nvPr/>
        </p:nvSpPr>
        <p:spPr>
          <a:xfrm>
            <a:off x="7700992" y="3925235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68E0A9-2AB8-41FE-9456-8EF597E9FCCD}"/>
              </a:ext>
            </a:extLst>
          </p:cNvPr>
          <p:cNvSpPr txBox="1"/>
          <p:nvPr/>
        </p:nvSpPr>
        <p:spPr>
          <a:xfrm>
            <a:off x="3323021" y="4616531"/>
            <a:ext cx="1165704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하차 인원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F986DB0-6D7F-4F33-A5E8-921317D3F535}"/>
              </a:ext>
            </a:extLst>
          </p:cNvPr>
          <p:cNvSpPr txBox="1"/>
          <p:nvPr/>
        </p:nvSpPr>
        <p:spPr>
          <a:xfrm>
            <a:off x="3323021" y="3863401"/>
            <a:ext cx="1165704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승차 인원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4F5C48-2E64-427A-BA18-A6E0DAA68040}"/>
              </a:ext>
            </a:extLst>
          </p:cNvPr>
          <p:cNvGrpSpPr/>
          <p:nvPr/>
        </p:nvGrpSpPr>
        <p:grpSpPr>
          <a:xfrm>
            <a:off x="4639714" y="6200693"/>
            <a:ext cx="3402400" cy="268436"/>
            <a:chOff x="1227957" y="3022329"/>
            <a:chExt cx="6509218" cy="38186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6A66CC7-7B70-4515-8396-64ABE866EBAE}"/>
                </a:ext>
              </a:extLst>
            </p:cNvPr>
            <p:cNvSpPr txBox="1"/>
            <p:nvPr/>
          </p:nvSpPr>
          <p:spPr>
            <a:xfrm>
              <a:off x="1227957" y="303486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B0A12D1-EADA-4E58-A9C1-763E3DBF780D}"/>
                </a:ext>
              </a:extLst>
            </p:cNvPr>
            <p:cNvSpPr txBox="1"/>
            <p:nvPr/>
          </p:nvSpPr>
          <p:spPr>
            <a:xfrm>
              <a:off x="2419164" y="3022329"/>
              <a:ext cx="43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4DD59-464D-46F1-8DFC-55582F8D1526}"/>
                </a:ext>
              </a:extLst>
            </p:cNvPr>
            <p:cNvSpPr txBox="1"/>
            <p:nvPr/>
          </p:nvSpPr>
          <p:spPr>
            <a:xfrm>
              <a:off x="3646054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83E2B8-0294-41C3-BE71-65E557BC538D}"/>
                </a:ext>
              </a:extLst>
            </p:cNvPr>
            <p:cNvSpPr txBox="1"/>
            <p:nvPr/>
          </p:nvSpPr>
          <p:spPr>
            <a:xfrm>
              <a:off x="4859249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0275A5-553D-4AE5-8366-20E85AD75B76}"/>
                </a:ext>
              </a:extLst>
            </p:cNvPr>
            <p:cNvSpPr txBox="1"/>
            <p:nvPr/>
          </p:nvSpPr>
          <p:spPr>
            <a:xfrm>
              <a:off x="6102141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9C619B-BCB8-40A9-B729-397C22591CDB}"/>
                </a:ext>
              </a:extLst>
            </p:cNvPr>
            <p:cNvSpPr txBox="1"/>
            <p:nvPr/>
          </p:nvSpPr>
          <p:spPr>
            <a:xfrm>
              <a:off x="7321677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604341-B0B1-4479-AE76-C69BA94ED685}"/>
              </a:ext>
            </a:extLst>
          </p:cNvPr>
          <p:cNvCxnSpPr>
            <a:cxnSpLocks/>
          </p:cNvCxnSpPr>
          <p:nvPr/>
        </p:nvCxnSpPr>
        <p:spPr>
          <a:xfrm>
            <a:off x="4396698" y="5469621"/>
            <a:ext cx="3888432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78EB0AD-3D3B-4A3E-A57B-5060EA14EB5C}"/>
              </a:ext>
            </a:extLst>
          </p:cNvPr>
          <p:cNvSpPr/>
          <p:nvPr/>
        </p:nvSpPr>
        <p:spPr>
          <a:xfrm>
            <a:off x="4891949" y="5312969"/>
            <a:ext cx="360034" cy="1518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DE1302-B691-4EAF-93EA-593CCDEE75A7}"/>
              </a:ext>
            </a:extLst>
          </p:cNvPr>
          <p:cNvSpPr/>
          <p:nvPr/>
        </p:nvSpPr>
        <p:spPr>
          <a:xfrm>
            <a:off x="7410301" y="5305298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2397C89-8ACD-4228-944B-B6D2C614BF35}"/>
              </a:ext>
            </a:extLst>
          </p:cNvPr>
          <p:cNvSpPr/>
          <p:nvPr/>
        </p:nvSpPr>
        <p:spPr>
          <a:xfrm>
            <a:off x="680713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32946C7-8CFE-4816-9DA0-A2ED6C33EFCD}"/>
              </a:ext>
            </a:extLst>
          </p:cNvPr>
          <p:cNvSpPr/>
          <p:nvPr/>
        </p:nvSpPr>
        <p:spPr>
          <a:xfrm>
            <a:off x="617811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723E14-9607-429A-9615-EB27AA51C01A}"/>
              </a:ext>
            </a:extLst>
          </p:cNvPr>
          <p:cNvSpPr/>
          <p:nvPr/>
        </p:nvSpPr>
        <p:spPr>
          <a:xfrm>
            <a:off x="550379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230B08-73C4-452E-91A1-5ED1D004FF56}"/>
              </a:ext>
            </a:extLst>
          </p:cNvPr>
          <p:cNvSpPr txBox="1"/>
          <p:nvPr/>
        </p:nvSpPr>
        <p:spPr>
          <a:xfrm>
            <a:off x="3480946" y="5584124"/>
            <a:ext cx="877163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혼잡도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18F039-2FD5-4AAF-BC16-F5F190660DC8}"/>
              </a:ext>
            </a:extLst>
          </p:cNvPr>
          <p:cNvCxnSpPr>
            <a:cxnSpLocks/>
          </p:cNvCxnSpPr>
          <p:nvPr/>
        </p:nvCxnSpPr>
        <p:spPr>
          <a:xfrm>
            <a:off x="4396698" y="6145000"/>
            <a:ext cx="388843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DD1E2-345E-472C-8B2A-BD05240DC970}"/>
              </a:ext>
            </a:extLst>
          </p:cNvPr>
          <p:cNvSpPr/>
          <p:nvPr/>
        </p:nvSpPr>
        <p:spPr>
          <a:xfrm>
            <a:off x="4891949" y="5988348"/>
            <a:ext cx="360034" cy="1518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CD5EF7-3572-4F16-BEF9-54B510077B4F}"/>
              </a:ext>
            </a:extLst>
          </p:cNvPr>
          <p:cNvSpPr/>
          <p:nvPr/>
        </p:nvSpPr>
        <p:spPr>
          <a:xfrm>
            <a:off x="7410301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3816467-AB2E-4380-B2C1-2E6CC16EA351}"/>
              </a:ext>
            </a:extLst>
          </p:cNvPr>
          <p:cNvSpPr/>
          <p:nvPr/>
        </p:nvSpPr>
        <p:spPr>
          <a:xfrm>
            <a:off x="6805823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37597F8-BB8D-48C5-9B5F-931AB4E998EA}"/>
              </a:ext>
            </a:extLst>
          </p:cNvPr>
          <p:cNvSpPr/>
          <p:nvPr/>
        </p:nvSpPr>
        <p:spPr>
          <a:xfrm>
            <a:off x="6166325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0ACA3D-F322-43C9-ACBB-82CC5C40B3FE}"/>
              </a:ext>
            </a:extLst>
          </p:cNvPr>
          <p:cNvSpPr/>
          <p:nvPr/>
        </p:nvSpPr>
        <p:spPr>
          <a:xfrm>
            <a:off x="5500044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02EE-72A6-4A86-AD71-9743783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C6DBF-9C42-4964-8252-1F02E52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77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796BE-87BD-436C-8B1C-B5468AE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D1C66-C089-4276-AAB1-ADAF73918EE0}"/>
              </a:ext>
            </a:extLst>
          </p:cNvPr>
          <p:cNvCxnSpPr>
            <a:cxnSpLocks/>
            <a:stCxn id="25" idx="7"/>
            <a:endCxn id="20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F27A21-510D-4F4C-AD4F-CF3EA37232AB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32E61F-4E8D-45E6-BCE4-63AE81406031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D5DEB-D41F-437B-8DAB-EEED42FE1CC4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302C2B-1534-4FAB-939F-619EF3AF22B2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85F2DF-CF2E-4AE5-B884-74F1BC12D231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237CBA-4DFC-4654-B803-1406EC487CE7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0AF78A-B814-4C1C-88A3-C098D117717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B947B2-FBFD-4329-9A7B-7DDF706A3605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920A27-EC0C-425A-B113-86A126AD0F5C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963A79-EE15-4D48-B699-68ED34A7BF81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4B3107-86A7-4958-B10E-801B85FCF8E2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2DF018B-2753-4C0F-A2FF-6AEC3642AFCA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CCB31F-C636-4508-A1F7-9B9522E5E770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F165895-DC89-42DD-AB45-F00E75910B1F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CD4D31-EF96-4C52-A450-9958B60867D5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53981-8714-423C-A381-BCB49E94F29C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7F7F4A2-3455-434C-9E4D-028E06BAB80B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A619E0-26B3-400A-8B06-A5FF67B0F7EE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82C3BB-4CF7-4880-9229-C24B16B562EC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64DBC9-0E71-4D7D-A9AC-B5C19DA7AA57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B5428E-4DE5-4DBA-A28E-89741F9350C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56F290-9600-4F32-8D53-60721B0973DA}"/>
              </a:ext>
            </a:extLst>
          </p:cNvPr>
          <p:cNvCxnSpPr>
            <a:cxnSpLocks/>
            <a:stCxn id="13" idx="7"/>
            <a:endCxn id="20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AE0C64E-1968-43EC-B505-AEAE7C66BB6F}"/>
              </a:ext>
            </a:extLst>
          </p:cNvPr>
          <p:cNvSpPr/>
          <p:nvPr/>
        </p:nvSpPr>
        <p:spPr>
          <a:xfrm>
            <a:off x="6504591" y="3665013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2C9A801-E3CB-4D61-AA7A-231050DE6661}"/>
              </a:ext>
            </a:extLst>
          </p:cNvPr>
          <p:cNvSpPr/>
          <p:nvPr/>
        </p:nvSpPr>
        <p:spPr>
          <a:xfrm>
            <a:off x="4511421" y="2142272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4A5913-5172-4670-AB9D-3C7ED9D1359A}"/>
              </a:ext>
            </a:extLst>
          </p:cNvPr>
          <p:cNvSpPr/>
          <p:nvPr/>
        </p:nvSpPr>
        <p:spPr>
          <a:xfrm>
            <a:off x="5412325" y="2346023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9C7765-D0A2-483E-AADC-7D63042FA368}"/>
              </a:ext>
            </a:extLst>
          </p:cNvPr>
          <p:cNvSpPr/>
          <p:nvPr/>
        </p:nvSpPr>
        <p:spPr>
          <a:xfrm>
            <a:off x="6252385" y="2857603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3F2BA9-82AD-4906-8933-22DE1ECDEFB2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4943469" y="2358296"/>
            <a:ext cx="468856" cy="203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87AE8E-E743-4811-9581-6CC84A410E00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5781101" y="2714799"/>
            <a:ext cx="534556" cy="2060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BC2F67-0CBD-4136-9C88-C23B3A35DB31}"/>
              </a:ext>
            </a:extLst>
          </p:cNvPr>
          <p:cNvCxnSpPr>
            <a:cxnSpLocks/>
            <a:stCxn id="34" idx="5"/>
            <a:endCxn id="31" idx="0"/>
          </p:cNvCxnSpPr>
          <p:nvPr/>
        </p:nvCxnSpPr>
        <p:spPr>
          <a:xfrm>
            <a:off x="6621161" y="3226379"/>
            <a:ext cx="99454" cy="4386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6E35DAA-458D-4E87-AE34-186F92926262}"/>
              </a:ext>
            </a:extLst>
          </p:cNvPr>
          <p:cNvCxnSpPr>
            <a:cxnSpLocks/>
            <a:stCxn id="23" idx="2"/>
            <a:endCxn id="31" idx="6"/>
          </p:cNvCxnSpPr>
          <p:nvPr/>
        </p:nvCxnSpPr>
        <p:spPr>
          <a:xfrm flipH="1" flipV="1">
            <a:off x="6936639" y="3881037"/>
            <a:ext cx="515681" cy="196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7B7F9C2D-8C60-4B6F-8AD6-59A9FCD5AAAB}"/>
              </a:ext>
            </a:extLst>
          </p:cNvPr>
          <p:cNvSpPr/>
          <p:nvPr/>
        </p:nvSpPr>
        <p:spPr>
          <a:xfrm>
            <a:off x="7299568" y="4512353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640FBEC-DDD9-4B52-8DC8-A500B40EEBFE}"/>
              </a:ext>
            </a:extLst>
          </p:cNvPr>
          <p:cNvCxnSpPr>
            <a:cxnSpLocks/>
            <a:stCxn id="31" idx="5"/>
            <a:endCxn id="61" idx="1"/>
          </p:cNvCxnSpPr>
          <p:nvPr/>
        </p:nvCxnSpPr>
        <p:spPr>
          <a:xfrm>
            <a:off x="6873367" y="4033789"/>
            <a:ext cx="489473" cy="541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4258A27-0B6A-4E39-A06F-89D4BBEA0508}"/>
              </a:ext>
            </a:extLst>
          </p:cNvPr>
          <p:cNvCxnSpPr>
            <a:cxnSpLocks/>
            <a:stCxn id="61" idx="5"/>
            <a:endCxn id="66" idx="1"/>
          </p:cNvCxnSpPr>
          <p:nvPr/>
        </p:nvCxnSpPr>
        <p:spPr>
          <a:xfrm>
            <a:off x="7668344" y="4881129"/>
            <a:ext cx="312495" cy="22317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0460DD1-8CE7-4803-A87B-81CBF4A01179}"/>
              </a:ext>
            </a:extLst>
          </p:cNvPr>
          <p:cNvSpPr/>
          <p:nvPr/>
        </p:nvSpPr>
        <p:spPr>
          <a:xfrm>
            <a:off x="7917567" y="5041028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820706-05C1-4FB7-90FB-DFD5162FEA1B}"/>
              </a:ext>
            </a:extLst>
          </p:cNvPr>
          <p:cNvSpPr/>
          <p:nvPr/>
        </p:nvSpPr>
        <p:spPr>
          <a:xfrm>
            <a:off x="1339058" y="176999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– </a:t>
            </a:r>
            <a:r>
              <a:rPr lang="ko-KR" altLang="en-US" dirty="0" err="1"/>
              <a:t>환승구간에서의</a:t>
            </a:r>
            <a:r>
              <a:rPr lang="ko-KR" altLang="en-US" dirty="0"/>
              <a:t> </a:t>
            </a:r>
            <a:r>
              <a:rPr lang="ko-KR" altLang="en-US" dirty="0" err="1"/>
              <a:t>이동량</a:t>
            </a:r>
            <a:r>
              <a:rPr lang="ko-KR" altLang="en-US" dirty="0"/>
              <a:t> 예측 불가</a:t>
            </a:r>
          </a:p>
        </p:txBody>
      </p:sp>
    </p:spTree>
    <p:extLst>
      <p:ext uri="{BB962C8B-B14F-4D97-AF65-F5344CB8AC3E}">
        <p14:creationId xmlns:p14="http://schemas.microsoft.com/office/powerpoint/2010/main" val="341349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891C3-3F64-4363-99E1-4FBD2248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A4CB9-04A4-44DB-8B88-00965E42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변경</a:t>
            </a:r>
            <a:endParaRPr lang="en-US" altLang="ko-KR" dirty="0"/>
          </a:p>
          <a:p>
            <a:pPr lvl="1"/>
            <a:r>
              <a:rPr lang="ko-KR" altLang="en-US" dirty="0"/>
              <a:t>서울시 지하철 전체 노선 </a:t>
            </a:r>
            <a:r>
              <a:rPr lang="en-US" altLang="ko-KR" dirty="0"/>
              <a:t>    </a:t>
            </a:r>
            <a:r>
              <a:rPr lang="ko-KR" altLang="en-US" dirty="0"/>
              <a:t>서울시 지하철 </a:t>
            </a:r>
            <a:r>
              <a:rPr lang="en-US" altLang="ko-KR" dirty="0"/>
              <a:t>1</a:t>
            </a:r>
            <a:r>
              <a:rPr lang="ko-KR" altLang="en-US" dirty="0"/>
              <a:t>개 노선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/>
              <a:t>앉아서 갈 수 있는 경로를 알기 위한 구간별 혼잡도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특정 시간에 필요한 배차 간격을 정할 수 있는 노선의 혼잡도 측정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B0B44F1-DED1-4D49-A892-BF42611ECA01}"/>
              </a:ext>
            </a:extLst>
          </p:cNvPr>
          <p:cNvSpPr/>
          <p:nvPr/>
        </p:nvSpPr>
        <p:spPr>
          <a:xfrm>
            <a:off x="4812504" y="227579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E65B7C-8B09-467A-9A50-C72667EEB370}"/>
              </a:ext>
            </a:extLst>
          </p:cNvPr>
          <p:cNvSpPr/>
          <p:nvPr/>
        </p:nvSpPr>
        <p:spPr>
          <a:xfrm rot="5400000">
            <a:off x="4427984" y="368102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5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C4CF1-DF71-4A36-B04A-EB633845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 변경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89ADA1-5A4C-458C-B531-ED54CB0B7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배차 간격 조정을 위한 혼잡도 측정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특정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시간 동안에 역을 지나치는 열차 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열차 수용 가능 인원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해당 역의 </a:t>
                </a:r>
                <a:r>
                  <a:rPr lang="ko-KR" altLang="en-US" dirty="0" err="1"/>
                  <a:t>승하차</a:t>
                </a:r>
                <a:r>
                  <a:rPr lang="ko-KR" altLang="en-US" dirty="0"/>
                  <a:t> 인원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11480" lvl="1" indent="0">
                  <a:buNone/>
                </a:pPr>
                <a:r>
                  <a:rPr lang="en-US" altLang="ko-KR" dirty="0"/>
                  <a:t>   1</a:t>
                </a:r>
                <a:r>
                  <a:rPr lang="ko-KR" altLang="en-US" dirty="0"/>
                  <a:t>시간 동안의 해당 역을 지나치는  열차의 수용가능   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능력을 벗어나는 시간</a:t>
                </a:r>
                <a:endParaRPr lang="en-US" altLang="ko-KR" dirty="0"/>
              </a:p>
              <a:p>
                <a:pPr marL="411480" lvl="1" indent="0"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89ADA1-5A4C-458C-B531-ED54CB0B7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70" r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158ECD7-4EE2-4912-9EC7-9D695A4179AB}"/>
              </a:ext>
            </a:extLst>
          </p:cNvPr>
          <p:cNvSpPr/>
          <p:nvPr/>
        </p:nvSpPr>
        <p:spPr>
          <a:xfrm>
            <a:off x="755576" y="465313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9F85-0096-4C99-8A1D-18F59B4C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34" y="2895600"/>
            <a:ext cx="2727132" cy="1066800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969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321E5B-0F82-4108-ABF3-6F67ACE199EC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특정 시간</a:t>
            </a:r>
            <a:r>
              <a:rPr lang="ko-KR" altLang="en-US" sz="5400" dirty="0"/>
              <a:t>에 몰리는 사람</a:t>
            </a:r>
          </a:p>
        </p:txBody>
      </p:sp>
    </p:spTree>
    <p:extLst>
      <p:ext uri="{BB962C8B-B14F-4D97-AF65-F5344CB8AC3E}">
        <p14:creationId xmlns:p14="http://schemas.microsoft.com/office/powerpoint/2010/main" val="22360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C2AE-3008-4C98-ACF5-FD5DAC80A522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피로</a:t>
            </a:r>
            <a:r>
              <a:rPr lang="en-US" altLang="ko-KR" sz="4400" dirty="0">
                <a:solidFill>
                  <a:schemeClr val="bg1"/>
                </a:solidFill>
              </a:rPr>
              <a:t>,</a:t>
            </a:r>
            <a:r>
              <a:rPr lang="ko-KR" altLang="en-US" sz="4400" dirty="0">
                <a:solidFill>
                  <a:schemeClr val="bg1"/>
                </a:solidFill>
              </a:rPr>
              <a:t> 불쾌감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스트레스</a:t>
            </a:r>
            <a:r>
              <a:rPr lang="en-US" altLang="ko-KR" sz="4400" dirty="0">
                <a:solidFill>
                  <a:schemeClr val="bg1"/>
                </a:solidFill>
              </a:rPr>
              <a:t>…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지하철에서 앉아가고 싶다</a:t>
            </a:r>
            <a:r>
              <a:rPr lang="en-US" altLang="ko-KR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어느 시간에 타야 앉을 수 있을까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시간대가 해당 노선이 사람이 적을까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</a:t>
            </a:r>
            <a:r>
              <a:rPr lang="en-US" altLang="ko-KR" dirty="0"/>
              <a:t>, </a:t>
            </a:r>
            <a:r>
              <a:rPr lang="ko-KR" altLang="en-US" dirty="0"/>
              <a:t>어떤 지역에 사람이 몰릴까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>
                <a:solidFill>
                  <a:srgbClr val="C0CF3A"/>
                </a:solidFill>
              </a:rPr>
              <a:t>Input. </a:t>
            </a:r>
            <a:r>
              <a:rPr lang="ko-KR" altLang="en-US" dirty="0"/>
              <a:t>지역별 유동 인구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시간별 지하철역 인근 유동인구에 따른 지하철역 시간별 이용 인구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지하철역 시간별 이용 인구</a:t>
            </a:r>
            <a:r>
              <a:rPr lang="en-US" altLang="ko-KR" dirty="0"/>
              <a:t>(Weight)</a:t>
            </a:r>
            <a:r>
              <a:rPr lang="ko-KR" altLang="en-US" dirty="0"/>
              <a:t>의 합에 따른 지하철의 혼잡도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해당 시간 혼잡도가 적은 경로 파악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30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9023-4E6C-4248-B52B-075522C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00866-2C84-4ACC-BA61-23C6BFF8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시간별 </a:t>
            </a:r>
            <a:r>
              <a:rPr lang="ko-KR" altLang="en-US" dirty="0" err="1"/>
              <a:t>행정동코드의</a:t>
            </a:r>
            <a:r>
              <a:rPr lang="ko-KR" altLang="en-US" dirty="0"/>
              <a:t> 생활인구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37227-7C4B-4A63-97F8-556BE9A8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2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7238</TotalTime>
  <Words>551</Words>
  <Application>Microsoft Office PowerPoint</Application>
  <PresentationFormat>화면 슬라이드 쇼(4:3)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Cambria Math</vt:lpstr>
      <vt:lpstr>Georgia</vt:lpstr>
      <vt:lpstr>Times New Roman</vt:lpstr>
      <vt:lpstr>Wingdings 2</vt:lpstr>
      <vt:lpstr>도시</vt:lpstr>
      <vt:lpstr>자료 구조 설계</vt:lpstr>
      <vt:lpstr>목차</vt:lpstr>
      <vt:lpstr>배경</vt:lpstr>
      <vt:lpstr>배경</vt:lpstr>
      <vt:lpstr>필요성</vt:lpstr>
      <vt:lpstr>필요성</vt:lpstr>
      <vt:lpstr>목적</vt:lpstr>
      <vt:lpstr>해결 방법 – 1</vt:lpstr>
      <vt:lpstr>해결 방법 – 1</vt:lpstr>
      <vt:lpstr>해결 방법 – 1</vt:lpstr>
      <vt:lpstr>해결 방법 – 1</vt:lpstr>
      <vt:lpstr>해결 방법 – 1</vt:lpstr>
      <vt:lpstr>해결 방법 –2 </vt:lpstr>
      <vt:lpstr>해결 방법 –2 </vt:lpstr>
      <vt:lpstr>해결 방법 – 2</vt:lpstr>
      <vt:lpstr>해결 방법 – 1</vt:lpstr>
      <vt:lpstr>해결 방법 – 2</vt:lpstr>
      <vt:lpstr>해결 방법 – 2</vt:lpstr>
      <vt:lpstr>해결 방법 – 2</vt:lpstr>
      <vt:lpstr>문제점</vt:lpstr>
      <vt:lpstr>추후 계획</vt:lpstr>
      <vt:lpstr>목적 변경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Study</dc:title>
  <dc:creator>Sungwook</dc:creator>
  <cp:lastModifiedBy>김 현수</cp:lastModifiedBy>
  <cp:revision>232</cp:revision>
  <cp:lastPrinted>2016-11-07T01:59:59Z</cp:lastPrinted>
  <dcterms:created xsi:type="dcterms:W3CDTF">2015-11-04T04:37:14Z</dcterms:created>
  <dcterms:modified xsi:type="dcterms:W3CDTF">2018-10-01T02:16:22Z</dcterms:modified>
</cp:coreProperties>
</file>