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2BC41-299B-46F9-A429-5835037B7671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AE3EB-238E-42CF-B19F-918FC7D49D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91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お金ではなくてコミュニケーションで人をつなぐ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AE3EB-238E-42CF-B19F-918FC7D49D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3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31C27-8CF5-402B-A203-1388BA15E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C4BCFB-1C48-4F59-9B70-C747DDA55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34DE0-80F7-4FBB-B6F9-3A557292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91012-67A0-459C-94B0-0998C516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ADAE7-ADBE-41DD-ABAB-60A36924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6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07098-21AB-4AC5-8C70-4E3198FF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C36C41-4D5D-4219-A644-B3927E5EB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5EC51-49DE-4026-BFA5-9C2EB89D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2AB55-DD61-4470-8121-D10DE688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0FF6EA-2521-4D3E-BDB0-C443167D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561803-915F-4AFB-A99E-E463788FD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CAB4EE-4045-42AA-AB60-D2DE4E5E9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71C03D-488A-473C-AB63-79DFCA38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E1BEB-AE30-41DD-931F-259D59A9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E630A-6557-4262-9B99-7F7A60C0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23F91-C5A5-4BB5-8ED0-B888BAB9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EC7A3-E70E-4398-827F-ECD0841D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D76AC-BD67-4BF8-BE67-3423E88A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7DB372-B1C4-4BEB-9797-178491E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ED734-9C32-4DC5-8916-0B190703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3BD7B-1F5F-4563-B339-AFEC9775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28137-9484-4F21-AF1C-4302E271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7025-B1F1-40B9-B679-B4879C6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0D616-E7BC-47D8-AE6B-0BE5EAF8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FC5BAF-BCE6-4285-929B-CFA7F770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9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C3AFD7-C0E1-42F8-88C2-AC6C2F62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0FD339-3C5C-4A39-9278-28A4030B7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166920-2C67-4907-A6DB-B82CE0DD8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A062A-35E7-44DC-AA06-859F559C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2F62F2-06DC-4711-B1CB-88B174DC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851536-D305-4F3E-A7DA-7DF326F2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9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BE8F5-7343-4F9A-B821-B0BD8F8F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A9933E-B291-4444-BC4F-5D6F1340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1CB743-DB65-448C-90CA-09B223C71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3DEC92-9CB6-4A25-9DC5-F9B05B7B7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CD073D-3B13-4DEA-9820-78ED5A74D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E46F6FD-20DC-4E91-86CE-13C4A06E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D9AB52-EC80-4ABE-84A3-A1F5A6D0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ED518-4323-4DD8-A93B-EECF7B74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22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DBF5B-A679-4CB5-9A1A-9F2B920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A600C3-7036-4EF2-BA26-763EED8E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EBC5D9-ABC6-4042-B48E-09EDE2EB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509C39-5625-47AB-9892-FE1D899E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19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1E10A9-08F7-4639-BDC2-301401631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B4A283-86B5-4339-AE0D-02456B30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C0A714-4EB6-42AB-9AC3-AA54563D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85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70765-3E34-4C8E-B922-9C792AAE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B578A4-6AE5-4A98-95AF-4CB19CED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01A97C-3216-4D06-BA8A-1B411A741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91823-6504-418F-9BB2-2755287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42E7A4-DCE9-4A5D-9CFC-FC9B730C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8FBA5A-58A7-46AC-B46C-51AE4B63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CA956-63FA-4669-811F-6DF6E3F6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5EE2C1-BD7D-4AD0-9636-0D5A7FFF0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8CAAC0-7F72-4208-A5A4-D52F5754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7BCA64-FBAE-4C8F-8242-08216401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5905FE-87BE-4BDB-B0EC-B226F61A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87500B-ABDF-4690-B0F8-09621806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19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345518-3A2C-416D-B99C-5B73923A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479ED-77C8-484D-9C7D-8961B8E0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8A798A-319F-43C5-9502-B8A73AE68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B68AF-8136-48BA-B9C1-263EEB6ACD34}" type="datetimeFigureOut">
              <a:rPr kumimoji="1" lang="ja-JP" altLang="en-US" smtClean="0"/>
              <a:t>2020/9/19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866F90-6834-4069-ABF6-E9CEDC470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93A334-B6A5-43D4-9AC3-ED1C909B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621DA-D5AD-4FC0-86D5-E362195F74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03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EB28F4E-081B-49A8-8BBF-B5E1B88A7F7B}"/>
              </a:ext>
            </a:extLst>
          </p:cNvPr>
          <p:cNvSpPr/>
          <p:nvPr/>
        </p:nvSpPr>
        <p:spPr>
          <a:xfrm>
            <a:off x="8368879" y="2970568"/>
            <a:ext cx="473394" cy="978693"/>
          </a:xfrm>
          <a:custGeom>
            <a:avLst/>
            <a:gdLst>
              <a:gd name="connsiteX0" fmla="*/ 236697 w 473394"/>
              <a:gd name="connsiteY0" fmla="*/ 0 h 978693"/>
              <a:gd name="connsiteX1" fmla="*/ 473394 w 473394"/>
              <a:gd name="connsiteY1" fmla="*/ 223838 h 978693"/>
              <a:gd name="connsiteX2" fmla="*/ 328830 w 473394"/>
              <a:gd name="connsiteY2" fmla="*/ 430086 h 978693"/>
              <a:gd name="connsiteX3" fmla="*/ 264547 w 473394"/>
              <a:gd name="connsiteY3" fmla="*/ 442359 h 978693"/>
              <a:gd name="connsiteX4" fmla="*/ 384333 w 473394"/>
              <a:gd name="connsiteY4" fmla="*/ 978693 h 978693"/>
              <a:gd name="connsiteX5" fmla="*/ 89058 w 473394"/>
              <a:gd name="connsiteY5" fmla="*/ 978693 h 978693"/>
              <a:gd name="connsiteX6" fmla="*/ 208263 w 473394"/>
              <a:gd name="connsiteY6" fmla="*/ 444966 h 978693"/>
              <a:gd name="connsiteX7" fmla="*/ 188994 w 473394"/>
              <a:gd name="connsiteY7" fmla="*/ 443129 h 978693"/>
              <a:gd name="connsiteX8" fmla="*/ 0 w 473394"/>
              <a:gd name="connsiteY8" fmla="*/ 223838 h 978693"/>
              <a:gd name="connsiteX9" fmla="*/ 236697 w 473394"/>
              <a:gd name="connsiteY9" fmla="*/ 0 h 9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3394" h="978693">
                <a:moveTo>
                  <a:pt x="236697" y="0"/>
                </a:moveTo>
                <a:cubicBezTo>
                  <a:pt x="367421" y="0"/>
                  <a:pt x="473394" y="100216"/>
                  <a:pt x="473394" y="223838"/>
                </a:cubicBezTo>
                <a:cubicBezTo>
                  <a:pt x="473394" y="316555"/>
                  <a:pt x="413784" y="396105"/>
                  <a:pt x="328830" y="430086"/>
                </a:cubicBezTo>
                <a:lnTo>
                  <a:pt x="264547" y="442359"/>
                </a:lnTo>
                <a:lnTo>
                  <a:pt x="384333" y="978693"/>
                </a:lnTo>
                <a:lnTo>
                  <a:pt x="89058" y="978693"/>
                </a:lnTo>
                <a:lnTo>
                  <a:pt x="208263" y="444966"/>
                </a:lnTo>
                <a:lnTo>
                  <a:pt x="188994" y="443129"/>
                </a:lnTo>
                <a:cubicBezTo>
                  <a:pt x="81136" y="422256"/>
                  <a:pt x="0" y="332007"/>
                  <a:pt x="0" y="223838"/>
                </a:cubicBezTo>
                <a:cubicBezTo>
                  <a:pt x="0" y="100216"/>
                  <a:pt x="105973" y="0"/>
                  <a:pt x="236697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0C040C72-5E95-48E5-8504-676DE4DD32FD}"/>
              </a:ext>
            </a:extLst>
          </p:cNvPr>
          <p:cNvSpPr/>
          <p:nvPr/>
        </p:nvSpPr>
        <p:spPr>
          <a:xfrm>
            <a:off x="5697852" y="245110"/>
            <a:ext cx="473394" cy="978693"/>
          </a:xfrm>
          <a:custGeom>
            <a:avLst/>
            <a:gdLst>
              <a:gd name="connsiteX0" fmla="*/ 236697 w 473394"/>
              <a:gd name="connsiteY0" fmla="*/ 0 h 978693"/>
              <a:gd name="connsiteX1" fmla="*/ 473394 w 473394"/>
              <a:gd name="connsiteY1" fmla="*/ 223838 h 978693"/>
              <a:gd name="connsiteX2" fmla="*/ 328830 w 473394"/>
              <a:gd name="connsiteY2" fmla="*/ 430086 h 978693"/>
              <a:gd name="connsiteX3" fmla="*/ 264547 w 473394"/>
              <a:gd name="connsiteY3" fmla="*/ 442359 h 978693"/>
              <a:gd name="connsiteX4" fmla="*/ 384333 w 473394"/>
              <a:gd name="connsiteY4" fmla="*/ 978693 h 978693"/>
              <a:gd name="connsiteX5" fmla="*/ 89058 w 473394"/>
              <a:gd name="connsiteY5" fmla="*/ 978693 h 978693"/>
              <a:gd name="connsiteX6" fmla="*/ 208263 w 473394"/>
              <a:gd name="connsiteY6" fmla="*/ 444966 h 978693"/>
              <a:gd name="connsiteX7" fmla="*/ 188994 w 473394"/>
              <a:gd name="connsiteY7" fmla="*/ 443129 h 978693"/>
              <a:gd name="connsiteX8" fmla="*/ 0 w 473394"/>
              <a:gd name="connsiteY8" fmla="*/ 223838 h 978693"/>
              <a:gd name="connsiteX9" fmla="*/ 236697 w 473394"/>
              <a:gd name="connsiteY9" fmla="*/ 0 h 97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3394" h="978693">
                <a:moveTo>
                  <a:pt x="236697" y="0"/>
                </a:moveTo>
                <a:cubicBezTo>
                  <a:pt x="367421" y="0"/>
                  <a:pt x="473394" y="100216"/>
                  <a:pt x="473394" y="223838"/>
                </a:cubicBezTo>
                <a:cubicBezTo>
                  <a:pt x="473394" y="316555"/>
                  <a:pt x="413784" y="396105"/>
                  <a:pt x="328830" y="430086"/>
                </a:cubicBezTo>
                <a:lnTo>
                  <a:pt x="264547" y="442359"/>
                </a:lnTo>
                <a:lnTo>
                  <a:pt x="384333" y="978693"/>
                </a:lnTo>
                <a:lnTo>
                  <a:pt x="89058" y="978693"/>
                </a:lnTo>
                <a:lnTo>
                  <a:pt x="208263" y="444966"/>
                </a:lnTo>
                <a:lnTo>
                  <a:pt x="188994" y="443129"/>
                </a:lnTo>
                <a:cubicBezTo>
                  <a:pt x="81136" y="422256"/>
                  <a:pt x="0" y="332007"/>
                  <a:pt x="0" y="223838"/>
                </a:cubicBezTo>
                <a:cubicBezTo>
                  <a:pt x="0" y="100216"/>
                  <a:pt x="105973" y="0"/>
                  <a:pt x="236697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E76D38-7EF1-4E91-8094-4CA682E2549D}"/>
              </a:ext>
            </a:extLst>
          </p:cNvPr>
          <p:cNvSpPr/>
          <p:nvPr/>
        </p:nvSpPr>
        <p:spPr>
          <a:xfrm>
            <a:off x="5453043" y="2875586"/>
            <a:ext cx="887973" cy="8112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/>
              <a:t>アプリ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BF36C8-C943-4F5B-B347-DD02D762D205}"/>
              </a:ext>
            </a:extLst>
          </p:cNvPr>
          <p:cNvSpPr txBox="1"/>
          <p:nvPr/>
        </p:nvSpPr>
        <p:spPr>
          <a:xfrm>
            <a:off x="1696720" y="3459915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BF9FE5-D711-4498-9E7E-E5C9BB86A7C3}"/>
              </a:ext>
            </a:extLst>
          </p:cNvPr>
          <p:cNvSpPr txBox="1"/>
          <p:nvPr/>
        </p:nvSpPr>
        <p:spPr>
          <a:xfrm>
            <a:off x="5370669" y="5919709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2DE3EC-EB88-46C0-94C9-80339745DD53}"/>
              </a:ext>
            </a:extLst>
          </p:cNvPr>
          <p:cNvSpPr txBox="1"/>
          <p:nvPr/>
        </p:nvSpPr>
        <p:spPr>
          <a:xfrm>
            <a:off x="8041696" y="4163325"/>
            <a:ext cx="112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ご飯をおごられたい大学生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0959D3B-06AB-4454-9B95-1DBC1388DB68}"/>
              </a:ext>
            </a:extLst>
          </p:cNvPr>
          <p:cNvSpPr txBox="1"/>
          <p:nvPr/>
        </p:nvSpPr>
        <p:spPr>
          <a:xfrm>
            <a:off x="4987683" y="1223803"/>
            <a:ext cx="1893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お願い事、</a:t>
            </a:r>
            <a:r>
              <a:rPr kumimoji="1" lang="ja-JP" altLang="en-US" b="1" dirty="0" smtClean="0"/>
              <a:t>仲間探し</a:t>
            </a:r>
            <a:r>
              <a:rPr kumimoji="1" lang="ja-JP" altLang="en-US" dirty="0" smtClean="0"/>
              <a:t>をしたい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大学生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AF82315-3C2C-45DD-9C30-737683CBC88D}"/>
              </a:ext>
            </a:extLst>
          </p:cNvPr>
          <p:cNvCxnSpPr>
            <a:cxnSpLocks/>
          </p:cNvCxnSpPr>
          <p:nvPr/>
        </p:nvCxnSpPr>
        <p:spPr>
          <a:xfrm>
            <a:off x="5934549" y="2280945"/>
            <a:ext cx="0" cy="34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6C3AF93-A00B-4BA9-939B-DA397C11C0F3}"/>
              </a:ext>
            </a:extLst>
          </p:cNvPr>
          <p:cNvCxnSpPr>
            <a:cxnSpLocks/>
          </p:cNvCxnSpPr>
          <p:nvPr/>
        </p:nvCxnSpPr>
        <p:spPr>
          <a:xfrm>
            <a:off x="8125805" y="5839464"/>
            <a:ext cx="636244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53F4DF5-1BA7-4645-AE9E-1B40139A0733}"/>
              </a:ext>
            </a:extLst>
          </p:cNvPr>
          <p:cNvCxnSpPr>
            <a:cxnSpLocks/>
          </p:cNvCxnSpPr>
          <p:nvPr/>
        </p:nvCxnSpPr>
        <p:spPr>
          <a:xfrm flipV="1">
            <a:off x="3746881" y="3166850"/>
            <a:ext cx="12554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148FE4C-AD3C-4AD1-913F-6B28C2978E45}"/>
              </a:ext>
            </a:extLst>
          </p:cNvPr>
          <p:cNvCxnSpPr/>
          <p:nvPr/>
        </p:nvCxnSpPr>
        <p:spPr>
          <a:xfrm flipH="1">
            <a:off x="5801004" y="3838202"/>
            <a:ext cx="1" cy="619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150CB0B-3FEE-44AD-98D0-0602F8A68B5F}"/>
              </a:ext>
            </a:extLst>
          </p:cNvPr>
          <p:cNvCxnSpPr>
            <a:cxnSpLocks/>
          </p:cNvCxnSpPr>
          <p:nvPr/>
        </p:nvCxnSpPr>
        <p:spPr>
          <a:xfrm flipH="1">
            <a:off x="6660540" y="3619302"/>
            <a:ext cx="1070225" cy="1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9F5F290-B730-4A00-995A-06F8FBDEB478}"/>
              </a:ext>
            </a:extLst>
          </p:cNvPr>
          <p:cNvSpPr txBox="1"/>
          <p:nvPr/>
        </p:nvSpPr>
        <p:spPr>
          <a:xfrm>
            <a:off x="6032062" y="2198309"/>
            <a:ext cx="75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投稿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7897E6-E72F-43A6-9930-B575224ACA72}"/>
              </a:ext>
            </a:extLst>
          </p:cNvPr>
          <p:cNvSpPr txBox="1"/>
          <p:nvPr/>
        </p:nvSpPr>
        <p:spPr>
          <a:xfrm>
            <a:off x="6755745" y="2863134"/>
            <a:ext cx="1040811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使用料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A94EE1-5EDA-4259-B16D-9E90548C24D6}"/>
              </a:ext>
            </a:extLst>
          </p:cNvPr>
          <p:cNvSpPr txBox="1"/>
          <p:nvPr/>
        </p:nvSpPr>
        <p:spPr>
          <a:xfrm>
            <a:off x="6834439" y="3718692"/>
            <a:ext cx="751839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応募</a:t>
            </a:r>
            <a:endParaRPr kumimoji="1" lang="ja-JP" altLang="en-US" dirty="0"/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3787C27F-4807-476A-A84D-4CFDD1CC69E2}"/>
              </a:ext>
            </a:extLst>
          </p:cNvPr>
          <p:cNvSpPr/>
          <p:nvPr/>
        </p:nvSpPr>
        <p:spPr>
          <a:xfrm rot="5400000">
            <a:off x="7076349" y="2841711"/>
            <a:ext cx="268021" cy="1040811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折線 55">
            <a:extLst>
              <a:ext uri="{FF2B5EF4-FFF2-40B4-BE49-F238E27FC236}">
                <a16:creationId xmlns:a16="http://schemas.microsoft.com/office/drawing/2014/main" id="{A59A274C-BA64-4F8C-8F98-4EDEBAB2C4C1}"/>
              </a:ext>
            </a:extLst>
          </p:cNvPr>
          <p:cNvSpPr/>
          <p:nvPr/>
        </p:nvSpPr>
        <p:spPr>
          <a:xfrm flipH="1">
            <a:off x="6579817" y="444235"/>
            <a:ext cx="2322997" cy="2421317"/>
          </a:xfrm>
          <a:prstGeom prst="bentArrow">
            <a:avLst>
              <a:gd name="adj1" fmla="val 0"/>
              <a:gd name="adj2" fmla="val 4273"/>
              <a:gd name="adj3" fmla="val 5837"/>
              <a:gd name="adj4" fmla="val 16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矢印: 折線 57">
            <a:extLst>
              <a:ext uri="{FF2B5EF4-FFF2-40B4-BE49-F238E27FC236}">
                <a16:creationId xmlns:a16="http://schemas.microsoft.com/office/drawing/2014/main" id="{F8247AB5-049D-4BC9-BAEA-3B395ED17BD7}"/>
              </a:ext>
            </a:extLst>
          </p:cNvPr>
          <p:cNvSpPr/>
          <p:nvPr/>
        </p:nvSpPr>
        <p:spPr>
          <a:xfrm rot="5400000">
            <a:off x="6616660" y="1049995"/>
            <a:ext cx="1872211" cy="1632227"/>
          </a:xfrm>
          <a:prstGeom prst="bentArrow">
            <a:avLst>
              <a:gd name="adj1" fmla="val 0"/>
              <a:gd name="adj2" fmla="val 5392"/>
              <a:gd name="adj3" fmla="val 8194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8FADBE0-036F-42DB-A31E-0FE8C6FB2636}"/>
              </a:ext>
            </a:extLst>
          </p:cNvPr>
          <p:cNvSpPr txBox="1"/>
          <p:nvPr/>
        </p:nvSpPr>
        <p:spPr>
          <a:xfrm>
            <a:off x="7429169" y="1362302"/>
            <a:ext cx="6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ご飯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3B932B5-F114-459C-93B2-FF03D67B3234}"/>
              </a:ext>
            </a:extLst>
          </p:cNvPr>
          <p:cNvSpPr txBox="1"/>
          <p:nvPr/>
        </p:nvSpPr>
        <p:spPr>
          <a:xfrm>
            <a:off x="8924791" y="1039136"/>
            <a:ext cx="122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労働力、モノ等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9D4444B-8F9D-4815-AD8B-667840B4F03F}"/>
              </a:ext>
            </a:extLst>
          </p:cNvPr>
          <p:cNvSpPr txBox="1"/>
          <p:nvPr/>
        </p:nvSpPr>
        <p:spPr>
          <a:xfrm>
            <a:off x="9077873" y="6063983"/>
            <a:ext cx="151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お金の流れ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85839553-F638-4A97-8A8E-B2E69B0F7D3A}"/>
              </a:ext>
            </a:extLst>
          </p:cNvPr>
          <p:cNvSpPr txBox="1"/>
          <p:nvPr/>
        </p:nvSpPr>
        <p:spPr>
          <a:xfrm>
            <a:off x="9027997" y="5649116"/>
            <a:ext cx="251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モノ、サービスの流れ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68B7DA15-2509-48C2-9893-3226C88F0A40}"/>
              </a:ext>
            </a:extLst>
          </p:cNvPr>
          <p:cNvSpPr/>
          <p:nvPr/>
        </p:nvSpPr>
        <p:spPr>
          <a:xfrm rot="16200000" flipH="1">
            <a:off x="8336622" y="5863624"/>
            <a:ext cx="246426" cy="64714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31D41E1-2B38-4E84-B424-E08FE54801F5}"/>
              </a:ext>
            </a:extLst>
          </p:cNvPr>
          <p:cNvSpPr txBox="1"/>
          <p:nvPr/>
        </p:nvSpPr>
        <p:spPr>
          <a:xfrm>
            <a:off x="3048000" y="3251516"/>
            <a:ext cx="86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effectLst/>
              </a:rPr>
              <a:t> </a:t>
            </a:r>
            <a:endParaRPr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37FC28E-EBF4-436D-9478-5311289AB117}"/>
              </a:ext>
            </a:extLst>
          </p:cNvPr>
          <p:cNvSpPr txBox="1"/>
          <p:nvPr/>
        </p:nvSpPr>
        <p:spPr>
          <a:xfrm>
            <a:off x="3048000" y="3551562"/>
            <a:ext cx="324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dirty="0">
                <a:effectLst/>
              </a:rPr>
              <a:t> 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0BE2BE8-F2D7-4942-A1B5-E366C9311D00}"/>
              </a:ext>
            </a:extLst>
          </p:cNvPr>
          <p:cNvSpPr/>
          <p:nvPr/>
        </p:nvSpPr>
        <p:spPr>
          <a:xfrm>
            <a:off x="5627298" y="4721788"/>
            <a:ext cx="733752" cy="1284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335DEAF-2892-4A0E-873B-087A84265B84}"/>
              </a:ext>
            </a:extLst>
          </p:cNvPr>
          <p:cNvSpPr txBox="1"/>
          <p:nvPr/>
        </p:nvSpPr>
        <p:spPr>
          <a:xfrm>
            <a:off x="4386828" y="5452362"/>
            <a:ext cx="1127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大学生に広報したい企業</a:t>
            </a:r>
            <a:endParaRPr kumimoji="1" lang="ja-JP" altLang="en-US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BA1AA72-DF5E-43B3-AFDA-2F93B5C22548}"/>
              </a:ext>
            </a:extLst>
          </p:cNvPr>
          <p:cNvSpPr txBox="1"/>
          <p:nvPr/>
        </p:nvSpPr>
        <p:spPr>
          <a:xfrm>
            <a:off x="2411970" y="3945342"/>
            <a:ext cx="112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大学生に来てもらいたい飲食店</a:t>
            </a:r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F74238C-106F-4B2F-8C59-807B710B7E1E}"/>
              </a:ext>
            </a:extLst>
          </p:cNvPr>
          <p:cNvSpPr txBox="1"/>
          <p:nvPr/>
        </p:nvSpPr>
        <p:spPr>
          <a:xfrm>
            <a:off x="4902445" y="3994166"/>
            <a:ext cx="98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広告</a:t>
            </a:r>
            <a:r>
              <a:rPr lang="ja-JP" altLang="en-US" dirty="0"/>
              <a:t>権</a:t>
            </a:r>
            <a:endParaRPr kumimoji="1" lang="ja-JP" altLang="en-US" dirty="0"/>
          </a:p>
        </p:txBody>
      </p:sp>
      <p:sp>
        <p:nvSpPr>
          <p:cNvPr id="86" name="矢印: 下 85">
            <a:extLst>
              <a:ext uri="{FF2B5EF4-FFF2-40B4-BE49-F238E27FC236}">
                <a16:creationId xmlns:a16="http://schemas.microsoft.com/office/drawing/2014/main" id="{277A9CB7-3EA9-404D-8FEE-FC7FBF2BA18B}"/>
              </a:ext>
            </a:extLst>
          </p:cNvPr>
          <p:cNvSpPr/>
          <p:nvPr/>
        </p:nvSpPr>
        <p:spPr>
          <a:xfrm rot="10800000">
            <a:off x="6023521" y="3850364"/>
            <a:ext cx="246426" cy="58831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337A073-E9FA-41E2-BB64-E8D19BA0B269}"/>
              </a:ext>
            </a:extLst>
          </p:cNvPr>
          <p:cNvSpPr txBox="1"/>
          <p:nvPr/>
        </p:nvSpPr>
        <p:spPr>
          <a:xfrm>
            <a:off x="6235346" y="4140236"/>
            <a:ext cx="104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掲載費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4C41EACD-939A-46A4-A83E-BB219139F0D0}"/>
              </a:ext>
            </a:extLst>
          </p:cNvPr>
          <p:cNvSpPr txBox="1"/>
          <p:nvPr/>
        </p:nvSpPr>
        <p:spPr>
          <a:xfrm>
            <a:off x="3789680" y="3637296"/>
            <a:ext cx="11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掲載費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kumimoji="1" lang="ja-JP" altLang="en-US" dirty="0"/>
              <a:t>売り上げに応じて？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5CAD9D1-B9B5-4E1B-A424-A3EA38BC4950}"/>
              </a:ext>
            </a:extLst>
          </p:cNvPr>
          <p:cNvSpPr txBox="1"/>
          <p:nvPr/>
        </p:nvSpPr>
        <p:spPr>
          <a:xfrm>
            <a:off x="3858957" y="2746768"/>
            <a:ext cx="125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クーポン</a:t>
            </a:r>
          </a:p>
        </p:txBody>
      </p:sp>
      <p:sp>
        <p:nvSpPr>
          <p:cNvPr id="98" name="矢印: 下 97">
            <a:extLst>
              <a:ext uri="{FF2B5EF4-FFF2-40B4-BE49-F238E27FC236}">
                <a16:creationId xmlns:a16="http://schemas.microsoft.com/office/drawing/2014/main" id="{825FFDC5-749A-42B3-B535-1AD617783196}"/>
              </a:ext>
            </a:extLst>
          </p:cNvPr>
          <p:cNvSpPr/>
          <p:nvPr/>
        </p:nvSpPr>
        <p:spPr>
          <a:xfrm rot="16200000" flipH="1">
            <a:off x="4269785" y="2845996"/>
            <a:ext cx="207905" cy="1255442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矢印: 折線 101">
            <a:extLst>
              <a:ext uri="{FF2B5EF4-FFF2-40B4-BE49-F238E27FC236}">
                <a16:creationId xmlns:a16="http://schemas.microsoft.com/office/drawing/2014/main" id="{5A191267-B5D9-4C5C-B31A-25C33DBA5D55}"/>
              </a:ext>
            </a:extLst>
          </p:cNvPr>
          <p:cNvSpPr/>
          <p:nvPr/>
        </p:nvSpPr>
        <p:spPr>
          <a:xfrm rot="16200000" flipH="1">
            <a:off x="2817286" y="168329"/>
            <a:ext cx="1872211" cy="2722002"/>
          </a:xfrm>
          <a:prstGeom prst="bentArrow">
            <a:avLst>
              <a:gd name="adj1" fmla="val 9768"/>
              <a:gd name="adj2" fmla="val 13803"/>
              <a:gd name="adj3" fmla="val 8194"/>
              <a:gd name="adj4" fmla="val 4375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B6C38EE-21D7-44B9-B0AD-36F278B52A02}"/>
              </a:ext>
            </a:extLst>
          </p:cNvPr>
          <p:cNvSpPr txBox="1"/>
          <p:nvPr/>
        </p:nvSpPr>
        <p:spPr>
          <a:xfrm>
            <a:off x="3127593" y="227223"/>
            <a:ext cx="125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食事代金</a:t>
            </a:r>
            <a:endParaRPr kumimoji="1" lang="ja-JP" alt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FC687CA-7881-4933-916D-6CB8A298F906}"/>
              </a:ext>
            </a:extLst>
          </p:cNvPr>
          <p:cNvSpPr/>
          <p:nvPr/>
        </p:nvSpPr>
        <p:spPr>
          <a:xfrm>
            <a:off x="5770678" y="4869104"/>
            <a:ext cx="153761" cy="156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A1807F0-57A2-47B5-B40B-4485384471EA}"/>
              </a:ext>
            </a:extLst>
          </p:cNvPr>
          <p:cNvSpPr/>
          <p:nvPr/>
        </p:nvSpPr>
        <p:spPr>
          <a:xfrm>
            <a:off x="5809053" y="5826306"/>
            <a:ext cx="370242" cy="18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B756303A-6D48-4CE3-8FDB-B8322D08AFB1}"/>
              </a:ext>
            </a:extLst>
          </p:cNvPr>
          <p:cNvSpPr/>
          <p:nvPr/>
        </p:nvSpPr>
        <p:spPr>
          <a:xfrm>
            <a:off x="6058549" y="4869103"/>
            <a:ext cx="153761" cy="156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88F56D-1588-4175-803A-9DD2B818AFCD}"/>
              </a:ext>
            </a:extLst>
          </p:cNvPr>
          <p:cNvSpPr/>
          <p:nvPr/>
        </p:nvSpPr>
        <p:spPr>
          <a:xfrm>
            <a:off x="5780787" y="5184594"/>
            <a:ext cx="153761" cy="156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A88EF0C3-B0E4-427B-9A6E-9D3D406F4260}"/>
              </a:ext>
            </a:extLst>
          </p:cNvPr>
          <p:cNvSpPr/>
          <p:nvPr/>
        </p:nvSpPr>
        <p:spPr>
          <a:xfrm>
            <a:off x="6057868" y="5184593"/>
            <a:ext cx="153761" cy="156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FEA7067D-1D4D-4389-A54E-0FA79DE07296}"/>
              </a:ext>
            </a:extLst>
          </p:cNvPr>
          <p:cNvSpPr/>
          <p:nvPr/>
        </p:nvSpPr>
        <p:spPr>
          <a:xfrm>
            <a:off x="5780787" y="5500084"/>
            <a:ext cx="153761" cy="156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6A912FBA-E728-4864-80AC-686F1970D100}"/>
              </a:ext>
            </a:extLst>
          </p:cNvPr>
          <p:cNvSpPr/>
          <p:nvPr/>
        </p:nvSpPr>
        <p:spPr>
          <a:xfrm>
            <a:off x="6053215" y="5489275"/>
            <a:ext cx="153761" cy="156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二等辺三角形 137">
            <a:extLst>
              <a:ext uri="{FF2B5EF4-FFF2-40B4-BE49-F238E27FC236}">
                <a16:creationId xmlns:a16="http://schemas.microsoft.com/office/drawing/2014/main" id="{1B972AD5-0174-45DE-98F2-E85BA1CC24D7}"/>
              </a:ext>
            </a:extLst>
          </p:cNvPr>
          <p:cNvSpPr/>
          <p:nvPr/>
        </p:nvSpPr>
        <p:spPr>
          <a:xfrm>
            <a:off x="2271023" y="2937808"/>
            <a:ext cx="1268627" cy="442715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547A9A1F-FCAC-4C2F-9DC0-02AC2C48F76B}"/>
              </a:ext>
            </a:extLst>
          </p:cNvPr>
          <p:cNvSpPr/>
          <p:nvPr/>
        </p:nvSpPr>
        <p:spPr>
          <a:xfrm>
            <a:off x="2529469" y="3382599"/>
            <a:ext cx="755740" cy="444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矢印: 下 85">
            <a:extLst>
              <a:ext uri="{FF2B5EF4-FFF2-40B4-BE49-F238E27FC236}">
                <a16:creationId xmlns:a16="http://schemas.microsoft.com/office/drawing/2014/main" id="{277A9CB7-3EA9-404D-8FEE-FC7FBF2BA18B}"/>
              </a:ext>
            </a:extLst>
          </p:cNvPr>
          <p:cNvSpPr/>
          <p:nvPr/>
        </p:nvSpPr>
        <p:spPr>
          <a:xfrm rot="10800000">
            <a:off x="5483838" y="2083035"/>
            <a:ext cx="246426" cy="588314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337A073-E9FA-41E2-BB64-E8D19BA0B269}"/>
              </a:ext>
            </a:extLst>
          </p:cNvPr>
          <p:cNvSpPr txBox="1"/>
          <p:nvPr/>
        </p:nvSpPr>
        <p:spPr>
          <a:xfrm>
            <a:off x="3687348" y="2094281"/>
            <a:ext cx="189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身分保障された学生情報</a:t>
            </a:r>
            <a:endParaRPr kumimoji="1" lang="ja-JP" altLang="en-US" b="1" dirty="0"/>
          </a:p>
        </p:txBody>
      </p:sp>
      <p:sp>
        <p:nvSpPr>
          <p:cNvPr id="2" name="角丸四角形吹き出し 1"/>
          <p:cNvSpPr/>
          <p:nvPr/>
        </p:nvSpPr>
        <p:spPr>
          <a:xfrm>
            <a:off x="1326605" y="962556"/>
            <a:ext cx="2036947" cy="951108"/>
          </a:xfrm>
          <a:prstGeom prst="wedgeRoundRectCallout">
            <a:avLst>
              <a:gd name="adj1" fmla="val 66551"/>
              <a:gd name="adj2" fmla="val 94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このリターンがメインでは？？</a:t>
            </a:r>
            <a:endParaRPr kumimoji="1" lang="ja-JP" altLang="en-US" dirty="0"/>
          </a:p>
        </p:txBody>
      </p:sp>
      <p:sp>
        <p:nvSpPr>
          <p:cNvPr id="50" name="角丸四角形吹き出し 49"/>
          <p:cNvSpPr/>
          <p:nvPr/>
        </p:nvSpPr>
        <p:spPr>
          <a:xfrm>
            <a:off x="9414596" y="2147033"/>
            <a:ext cx="2476437" cy="951108"/>
          </a:xfrm>
          <a:prstGeom prst="wedgeRoundRectCallout">
            <a:avLst>
              <a:gd name="adj1" fmla="val -43486"/>
              <a:gd name="adj2" fmla="val -91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ここもう少しアカデミックにして特徴を出せますか？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88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84</Words>
  <Application>Microsoft Office PowerPoint</Application>
  <PresentationFormat>ワイド画面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x19c064c</dc:creator>
  <cp:lastModifiedBy>熊野 英和</cp:lastModifiedBy>
  <cp:revision>14</cp:revision>
  <dcterms:created xsi:type="dcterms:W3CDTF">2020-09-16T09:55:58Z</dcterms:created>
  <dcterms:modified xsi:type="dcterms:W3CDTF">2020-09-19T00:24:05Z</dcterms:modified>
</cp:coreProperties>
</file>