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54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2FD39-E3DB-4C86-8ACE-55E70C77EDBF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</dgm:pt>
    <dgm:pt modelId="{42F2F21D-0667-49A2-80C9-B2173FDB4A46}">
      <dgm:prSet phldrT="[Text]"/>
      <dgm:spPr/>
      <dgm:t>
        <a:bodyPr/>
        <a:lstStyle/>
        <a:p>
          <a:r>
            <a:rPr lang="en-GB" dirty="0"/>
            <a:t>Mob Plant</a:t>
          </a:r>
        </a:p>
      </dgm:t>
    </dgm:pt>
    <dgm:pt modelId="{048E68FE-C944-4B17-94F7-6539BB4E178C}" type="parTrans" cxnId="{480D1859-B76E-4925-AE69-DF94AB987111}">
      <dgm:prSet/>
      <dgm:spPr/>
      <dgm:t>
        <a:bodyPr/>
        <a:lstStyle/>
        <a:p>
          <a:endParaRPr lang="en-GB"/>
        </a:p>
      </dgm:t>
    </dgm:pt>
    <dgm:pt modelId="{39015884-33C9-440C-8174-26EF85FC8A3A}" type="sibTrans" cxnId="{480D1859-B76E-4925-AE69-DF94AB987111}">
      <dgm:prSet/>
      <dgm:spPr/>
      <dgm:t>
        <a:bodyPr/>
        <a:lstStyle/>
        <a:p>
          <a:endParaRPr lang="en-GB"/>
        </a:p>
      </dgm:t>
    </dgm:pt>
    <dgm:pt modelId="{7D13B35B-934C-43AE-A2D7-708D94AEE5AB}">
      <dgm:prSet phldrT="[Text]"/>
      <dgm:spPr/>
      <dgm:t>
        <a:bodyPr/>
        <a:lstStyle/>
        <a:p>
          <a:r>
            <a:rPr lang="en-GB" dirty="0"/>
            <a:t>Zombie</a:t>
          </a:r>
        </a:p>
      </dgm:t>
    </dgm:pt>
    <dgm:pt modelId="{641F47F8-5273-4993-B1FE-9569CC2FA8A0}" type="parTrans" cxnId="{5E233D49-734D-46B3-B7C5-FBA1A87B0277}">
      <dgm:prSet/>
      <dgm:spPr/>
      <dgm:t>
        <a:bodyPr/>
        <a:lstStyle/>
        <a:p>
          <a:endParaRPr lang="en-GB"/>
        </a:p>
      </dgm:t>
    </dgm:pt>
    <dgm:pt modelId="{F8EC7E0A-B82E-499E-B782-A11930552F94}" type="sibTrans" cxnId="{5E233D49-734D-46B3-B7C5-FBA1A87B0277}">
      <dgm:prSet/>
      <dgm:spPr/>
      <dgm:t>
        <a:bodyPr/>
        <a:lstStyle/>
        <a:p>
          <a:endParaRPr lang="en-GB"/>
        </a:p>
      </dgm:t>
    </dgm:pt>
    <dgm:pt modelId="{70FEB3F3-E5B1-40C5-B41C-1EEA2090664B}">
      <dgm:prSet phldrT="[Text]"/>
      <dgm:spPr/>
      <dgm:t>
        <a:bodyPr/>
        <a:lstStyle/>
        <a:p>
          <a:r>
            <a:rPr lang="en-GB" dirty="0"/>
            <a:t>Sub</a:t>
          </a:r>
        </a:p>
        <a:p>
          <a:r>
            <a:rPr lang="en-GB" dirty="0"/>
            <a:t>Human</a:t>
          </a:r>
        </a:p>
      </dgm:t>
    </dgm:pt>
    <dgm:pt modelId="{9C5CDDAA-8660-499B-9BEB-9776DF2447E1}" type="parTrans" cxnId="{D54CB823-0928-4BD3-B48E-1F106BBC763F}">
      <dgm:prSet/>
      <dgm:spPr/>
      <dgm:t>
        <a:bodyPr/>
        <a:lstStyle/>
        <a:p>
          <a:endParaRPr lang="en-GB"/>
        </a:p>
      </dgm:t>
    </dgm:pt>
    <dgm:pt modelId="{7E52CF68-76D0-4A02-98B6-D668E9328E62}" type="sibTrans" cxnId="{D54CB823-0928-4BD3-B48E-1F106BBC763F}">
      <dgm:prSet/>
      <dgm:spPr/>
      <dgm:t>
        <a:bodyPr/>
        <a:lstStyle/>
        <a:p>
          <a:endParaRPr lang="en-GB"/>
        </a:p>
      </dgm:t>
    </dgm:pt>
    <dgm:pt modelId="{13DC6FDC-E22A-408D-B118-48D9CEC63C92}">
      <dgm:prSet/>
      <dgm:spPr/>
      <dgm:t>
        <a:bodyPr/>
        <a:lstStyle/>
        <a:p>
          <a:r>
            <a:rPr lang="en-GB" dirty="0"/>
            <a:t>Human</a:t>
          </a:r>
        </a:p>
      </dgm:t>
    </dgm:pt>
    <dgm:pt modelId="{9B054672-EB1A-4AE1-8819-91B663481159}" type="parTrans" cxnId="{DAD3F15E-4FBA-476D-B2DF-C3E9A798B6AE}">
      <dgm:prSet/>
      <dgm:spPr/>
      <dgm:t>
        <a:bodyPr/>
        <a:lstStyle/>
        <a:p>
          <a:endParaRPr lang="en-GB"/>
        </a:p>
      </dgm:t>
    </dgm:pt>
    <dgm:pt modelId="{B53A4362-CBE2-4AF3-8DCE-FDDF4F10AF11}" type="sibTrans" cxnId="{DAD3F15E-4FBA-476D-B2DF-C3E9A798B6AE}">
      <dgm:prSet/>
      <dgm:spPr/>
      <dgm:t>
        <a:bodyPr/>
        <a:lstStyle/>
        <a:p>
          <a:endParaRPr lang="en-GB"/>
        </a:p>
      </dgm:t>
    </dgm:pt>
    <dgm:pt modelId="{A100AF6B-ABA7-4D30-A743-67912A8D396D}">
      <dgm:prSet/>
      <dgm:spPr/>
      <dgm:t>
        <a:bodyPr/>
        <a:lstStyle/>
        <a:p>
          <a:r>
            <a:rPr lang="en-GB" dirty="0"/>
            <a:t>Resource</a:t>
          </a:r>
        </a:p>
      </dgm:t>
    </dgm:pt>
    <dgm:pt modelId="{AFFE24FE-7D8E-4A53-A56F-2FF59D7DF0C1}" type="parTrans" cxnId="{A75562BD-F3FB-446F-99BC-1AA1EF28E137}">
      <dgm:prSet/>
      <dgm:spPr/>
      <dgm:t>
        <a:bodyPr/>
        <a:lstStyle/>
        <a:p>
          <a:endParaRPr lang="en-GB"/>
        </a:p>
      </dgm:t>
    </dgm:pt>
    <dgm:pt modelId="{F81C6F9B-170B-4AE2-BA00-55B74AAE3D49}" type="sibTrans" cxnId="{A75562BD-F3FB-446F-99BC-1AA1EF28E137}">
      <dgm:prSet/>
      <dgm:spPr/>
      <dgm:t>
        <a:bodyPr/>
        <a:lstStyle/>
        <a:p>
          <a:endParaRPr lang="en-GB"/>
        </a:p>
      </dgm:t>
    </dgm:pt>
    <dgm:pt modelId="{8DD5B313-159F-486F-A2AD-B54D57080F62}" type="pres">
      <dgm:prSet presAssocID="{65E2FD39-E3DB-4C86-8ACE-55E70C77EDBF}" presName="Name0" presStyleCnt="0">
        <dgm:presLayoutVars>
          <dgm:dir/>
          <dgm:animLvl val="lvl"/>
          <dgm:resizeHandles val="exact"/>
        </dgm:presLayoutVars>
      </dgm:prSet>
      <dgm:spPr/>
    </dgm:pt>
    <dgm:pt modelId="{8EE7DAD2-6F0C-4F57-A4FE-8E36C7F5020E}" type="pres">
      <dgm:prSet presAssocID="{42F2F21D-0667-49A2-80C9-B2173FDB4A46}" presName="Name8" presStyleCnt="0"/>
      <dgm:spPr/>
    </dgm:pt>
    <dgm:pt modelId="{CF53A68F-C238-4B78-8D7E-C1077026EB03}" type="pres">
      <dgm:prSet presAssocID="{42F2F21D-0667-49A2-80C9-B2173FDB4A46}" presName="level" presStyleLbl="node1" presStyleIdx="0" presStyleCnt="5">
        <dgm:presLayoutVars>
          <dgm:chMax val="1"/>
          <dgm:bulletEnabled val="1"/>
        </dgm:presLayoutVars>
      </dgm:prSet>
      <dgm:spPr/>
    </dgm:pt>
    <dgm:pt modelId="{74E722CA-91EC-461C-9C28-4365127E0352}" type="pres">
      <dgm:prSet presAssocID="{42F2F21D-0667-49A2-80C9-B2173FDB4A4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B43A811-9929-4DDB-BB83-B09DECC4D932}" type="pres">
      <dgm:prSet presAssocID="{70FEB3F3-E5B1-40C5-B41C-1EEA2090664B}" presName="Name8" presStyleCnt="0"/>
      <dgm:spPr/>
    </dgm:pt>
    <dgm:pt modelId="{ED238F8B-4D8A-4257-8BEF-A30AB8BE37EE}" type="pres">
      <dgm:prSet presAssocID="{70FEB3F3-E5B1-40C5-B41C-1EEA2090664B}" presName="level" presStyleLbl="node1" presStyleIdx="1" presStyleCnt="5">
        <dgm:presLayoutVars>
          <dgm:chMax val="1"/>
          <dgm:bulletEnabled val="1"/>
        </dgm:presLayoutVars>
      </dgm:prSet>
      <dgm:spPr/>
    </dgm:pt>
    <dgm:pt modelId="{5AFB2035-8A4B-461F-8DC5-2AE1E93C1822}" type="pres">
      <dgm:prSet presAssocID="{70FEB3F3-E5B1-40C5-B41C-1EEA2090664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7ACFE42-DB3F-47B2-B876-0CE92EBC3E69}" type="pres">
      <dgm:prSet presAssocID="{7D13B35B-934C-43AE-A2D7-708D94AEE5AB}" presName="Name8" presStyleCnt="0"/>
      <dgm:spPr/>
    </dgm:pt>
    <dgm:pt modelId="{EDAEC9E6-81DB-4A09-8331-B405183A667B}" type="pres">
      <dgm:prSet presAssocID="{7D13B35B-934C-43AE-A2D7-708D94AEE5AB}" presName="level" presStyleLbl="node1" presStyleIdx="2" presStyleCnt="5">
        <dgm:presLayoutVars>
          <dgm:chMax val="1"/>
          <dgm:bulletEnabled val="1"/>
        </dgm:presLayoutVars>
      </dgm:prSet>
      <dgm:spPr/>
    </dgm:pt>
    <dgm:pt modelId="{3E5A43F2-FC9E-4F97-9908-04F586B79E2B}" type="pres">
      <dgm:prSet presAssocID="{7D13B35B-934C-43AE-A2D7-708D94AEE5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DE8A9A7-D9F1-44A9-85F2-956DAF330108}" type="pres">
      <dgm:prSet presAssocID="{13DC6FDC-E22A-408D-B118-48D9CEC63C92}" presName="Name8" presStyleCnt="0"/>
      <dgm:spPr/>
    </dgm:pt>
    <dgm:pt modelId="{B5ECC8D4-EFFC-421D-A7EC-18CA9A4EB94C}" type="pres">
      <dgm:prSet presAssocID="{13DC6FDC-E22A-408D-B118-48D9CEC63C92}" presName="level" presStyleLbl="node1" presStyleIdx="3" presStyleCnt="5">
        <dgm:presLayoutVars>
          <dgm:chMax val="1"/>
          <dgm:bulletEnabled val="1"/>
        </dgm:presLayoutVars>
      </dgm:prSet>
      <dgm:spPr/>
    </dgm:pt>
    <dgm:pt modelId="{EB055ABC-32D2-4AE2-87F1-177E5871FB7B}" type="pres">
      <dgm:prSet presAssocID="{13DC6FDC-E22A-408D-B118-48D9CEC63C9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9C3B6EA-9FD1-431F-B75E-7510A5299981}" type="pres">
      <dgm:prSet presAssocID="{A100AF6B-ABA7-4D30-A743-67912A8D396D}" presName="Name8" presStyleCnt="0"/>
      <dgm:spPr/>
    </dgm:pt>
    <dgm:pt modelId="{BF9FAAED-3F9B-42C7-9289-0FBE5FE3EDAC}" type="pres">
      <dgm:prSet presAssocID="{A100AF6B-ABA7-4D30-A743-67912A8D396D}" presName="level" presStyleLbl="node1" presStyleIdx="4" presStyleCnt="5">
        <dgm:presLayoutVars>
          <dgm:chMax val="1"/>
          <dgm:bulletEnabled val="1"/>
        </dgm:presLayoutVars>
      </dgm:prSet>
      <dgm:spPr/>
    </dgm:pt>
    <dgm:pt modelId="{C49FC6B4-D62F-45B0-BCFC-1F4F2DCFDDD0}" type="pres">
      <dgm:prSet presAssocID="{A100AF6B-ABA7-4D30-A743-67912A8D396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162F502-4BDA-4650-B45C-479B8F54945D}" type="presOf" srcId="{A100AF6B-ABA7-4D30-A743-67912A8D396D}" destId="{C49FC6B4-D62F-45B0-BCFC-1F4F2DCFDDD0}" srcOrd="1" destOrd="0" presId="urn:microsoft.com/office/officeart/2005/8/layout/pyramid1"/>
    <dgm:cxn modelId="{D54CB823-0928-4BD3-B48E-1F106BBC763F}" srcId="{65E2FD39-E3DB-4C86-8ACE-55E70C77EDBF}" destId="{70FEB3F3-E5B1-40C5-B41C-1EEA2090664B}" srcOrd="1" destOrd="0" parTransId="{9C5CDDAA-8660-499B-9BEB-9776DF2447E1}" sibTransId="{7E52CF68-76D0-4A02-98B6-D668E9328E62}"/>
    <dgm:cxn modelId="{1CAC8B2E-F80D-42DA-B8E0-13E83651A979}" type="presOf" srcId="{42F2F21D-0667-49A2-80C9-B2173FDB4A46}" destId="{CF53A68F-C238-4B78-8D7E-C1077026EB03}" srcOrd="0" destOrd="0" presId="urn:microsoft.com/office/officeart/2005/8/layout/pyramid1"/>
    <dgm:cxn modelId="{DAD3F15E-4FBA-476D-B2DF-C3E9A798B6AE}" srcId="{65E2FD39-E3DB-4C86-8ACE-55E70C77EDBF}" destId="{13DC6FDC-E22A-408D-B118-48D9CEC63C92}" srcOrd="3" destOrd="0" parTransId="{9B054672-EB1A-4AE1-8819-91B663481159}" sibTransId="{B53A4362-CBE2-4AF3-8DCE-FDDF4F10AF11}"/>
    <dgm:cxn modelId="{9A315D43-FF30-4F48-BCF9-303AC2593F20}" type="presOf" srcId="{13DC6FDC-E22A-408D-B118-48D9CEC63C92}" destId="{EB055ABC-32D2-4AE2-87F1-177E5871FB7B}" srcOrd="1" destOrd="0" presId="urn:microsoft.com/office/officeart/2005/8/layout/pyramid1"/>
    <dgm:cxn modelId="{5E233D49-734D-46B3-B7C5-FBA1A87B0277}" srcId="{65E2FD39-E3DB-4C86-8ACE-55E70C77EDBF}" destId="{7D13B35B-934C-43AE-A2D7-708D94AEE5AB}" srcOrd="2" destOrd="0" parTransId="{641F47F8-5273-4993-B1FE-9569CC2FA8A0}" sibTransId="{F8EC7E0A-B82E-499E-B782-A11930552F94}"/>
    <dgm:cxn modelId="{8674F169-5D93-43AC-B39A-B35B13C09A3C}" type="presOf" srcId="{7D13B35B-934C-43AE-A2D7-708D94AEE5AB}" destId="{EDAEC9E6-81DB-4A09-8331-B405183A667B}" srcOrd="0" destOrd="0" presId="urn:microsoft.com/office/officeart/2005/8/layout/pyramid1"/>
    <dgm:cxn modelId="{DF4D956D-F94E-4449-B224-A7E7E332072B}" type="presOf" srcId="{42F2F21D-0667-49A2-80C9-B2173FDB4A46}" destId="{74E722CA-91EC-461C-9C28-4365127E0352}" srcOrd="1" destOrd="0" presId="urn:microsoft.com/office/officeart/2005/8/layout/pyramid1"/>
    <dgm:cxn modelId="{3B7CB04F-30C3-4985-A510-7A5735A83034}" type="presOf" srcId="{70FEB3F3-E5B1-40C5-B41C-1EEA2090664B}" destId="{ED238F8B-4D8A-4257-8BEF-A30AB8BE37EE}" srcOrd="0" destOrd="0" presId="urn:microsoft.com/office/officeart/2005/8/layout/pyramid1"/>
    <dgm:cxn modelId="{480D1859-B76E-4925-AE69-DF94AB987111}" srcId="{65E2FD39-E3DB-4C86-8ACE-55E70C77EDBF}" destId="{42F2F21D-0667-49A2-80C9-B2173FDB4A46}" srcOrd="0" destOrd="0" parTransId="{048E68FE-C944-4B17-94F7-6539BB4E178C}" sibTransId="{39015884-33C9-440C-8174-26EF85FC8A3A}"/>
    <dgm:cxn modelId="{3906E996-6807-478D-A86D-3A1E5B6EF062}" type="presOf" srcId="{A100AF6B-ABA7-4D30-A743-67912A8D396D}" destId="{BF9FAAED-3F9B-42C7-9289-0FBE5FE3EDAC}" srcOrd="0" destOrd="0" presId="urn:microsoft.com/office/officeart/2005/8/layout/pyramid1"/>
    <dgm:cxn modelId="{BE8BBCAC-3D8B-4F81-9A21-9C58C8B1E0CF}" type="presOf" srcId="{7D13B35B-934C-43AE-A2D7-708D94AEE5AB}" destId="{3E5A43F2-FC9E-4F97-9908-04F586B79E2B}" srcOrd="1" destOrd="0" presId="urn:microsoft.com/office/officeart/2005/8/layout/pyramid1"/>
    <dgm:cxn modelId="{37E203BD-5F0E-410F-9802-4DD969DD7436}" type="presOf" srcId="{13DC6FDC-E22A-408D-B118-48D9CEC63C92}" destId="{B5ECC8D4-EFFC-421D-A7EC-18CA9A4EB94C}" srcOrd="0" destOrd="0" presId="urn:microsoft.com/office/officeart/2005/8/layout/pyramid1"/>
    <dgm:cxn modelId="{A75562BD-F3FB-446F-99BC-1AA1EF28E137}" srcId="{65E2FD39-E3DB-4C86-8ACE-55E70C77EDBF}" destId="{A100AF6B-ABA7-4D30-A743-67912A8D396D}" srcOrd="4" destOrd="0" parTransId="{AFFE24FE-7D8E-4A53-A56F-2FF59D7DF0C1}" sibTransId="{F81C6F9B-170B-4AE2-BA00-55B74AAE3D49}"/>
    <dgm:cxn modelId="{2AF113CC-A1AD-42BE-A190-7C048F034746}" type="presOf" srcId="{65E2FD39-E3DB-4C86-8ACE-55E70C77EDBF}" destId="{8DD5B313-159F-486F-A2AD-B54D57080F62}" srcOrd="0" destOrd="0" presId="urn:microsoft.com/office/officeart/2005/8/layout/pyramid1"/>
    <dgm:cxn modelId="{28FBF8E8-0264-440C-9CAD-66DB7EF1EC4C}" type="presOf" srcId="{70FEB3F3-E5B1-40C5-B41C-1EEA2090664B}" destId="{5AFB2035-8A4B-461F-8DC5-2AE1E93C1822}" srcOrd="1" destOrd="0" presId="urn:microsoft.com/office/officeart/2005/8/layout/pyramid1"/>
    <dgm:cxn modelId="{A4E95375-DDA1-4D40-9AD9-CCB0F8F17283}" type="presParOf" srcId="{8DD5B313-159F-486F-A2AD-B54D57080F62}" destId="{8EE7DAD2-6F0C-4F57-A4FE-8E36C7F5020E}" srcOrd="0" destOrd="0" presId="urn:microsoft.com/office/officeart/2005/8/layout/pyramid1"/>
    <dgm:cxn modelId="{C9981891-730D-4129-B71F-1FA1753302B4}" type="presParOf" srcId="{8EE7DAD2-6F0C-4F57-A4FE-8E36C7F5020E}" destId="{CF53A68F-C238-4B78-8D7E-C1077026EB03}" srcOrd="0" destOrd="0" presId="urn:microsoft.com/office/officeart/2005/8/layout/pyramid1"/>
    <dgm:cxn modelId="{AD682A78-3D3B-4E42-94A7-765C640AA81A}" type="presParOf" srcId="{8EE7DAD2-6F0C-4F57-A4FE-8E36C7F5020E}" destId="{74E722CA-91EC-461C-9C28-4365127E0352}" srcOrd="1" destOrd="0" presId="urn:microsoft.com/office/officeart/2005/8/layout/pyramid1"/>
    <dgm:cxn modelId="{354DE1C8-F1DD-408C-9FA8-ED5229459056}" type="presParOf" srcId="{8DD5B313-159F-486F-A2AD-B54D57080F62}" destId="{CB43A811-9929-4DDB-BB83-B09DECC4D932}" srcOrd="1" destOrd="0" presId="urn:microsoft.com/office/officeart/2005/8/layout/pyramid1"/>
    <dgm:cxn modelId="{226AC421-A797-49F1-9324-F8CE6320BA7D}" type="presParOf" srcId="{CB43A811-9929-4DDB-BB83-B09DECC4D932}" destId="{ED238F8B-4D8A-4257-8BEF-A30AB8BE37EE}" srcOrd="0" destOrd="0" presId="urn:microsoft.com/office/officeart/2005/8/layout/pyramid1"/>
    <dgm:cxn modelId="{07B30EBE-E7EA-4724-B516-E6B45A05B775}" type="presParOf" srcId="{CB43A811-9929-4DDB-BB83-B09DECC4D932}" destId="{5AFB2035-8A4B-461F-8DC5-2AE1E93C1822}" srcOrd="1" destOrd="0" presId="urn:microsoft.com/office/officeart/2005/8/layout/pyramid1"/>
    <dgm:cxn modelId="{EC63346F-C6E4-4965-B7C7-CF81B950EE78}" type="presParOf" srcId="{8DD5B313-159F-486F-A2AD-B54D57080F62}" destId="{87ACFE42-DB3F-47B2-B876-0CE92EBC3E69}" srcOrd="2" destOrd="0" presId="urn:microsoft.com/office/officeart/2005/8/layout/pyramid1"/>
    <dgm:cxn modelId="{72C112BA-F47E-47BE-87EA-6BEB3F5D5B1A}" type="presParOf" srcId="{87ACFE42-DB3F-47B2-B876-0CE92EBC3E69}" destId="{EDAEC9E6-81DB-4A09-8331-B405183A667B}" srcOrd="0" destOrd="0" presId="urn:microsoft.com/office/officeart/2005/8/layout/pyramid1"/>
    <dgm:cxn modelId="{EC931444-2C40-418E-B503-5CB2DFD3B558}" type="presParOf" srcId="{87ACFE42-DB3F-47B2-B876-0CE92EBC3E69}" destId="{3E5A43F2-FC9E-4F97-9908-04F586B79E2B}" srcOrd="1" destOrd="0" presId="urn:microsoft.com/office/officeart/2005/8/layout/pyramid1"/>
    <dgm:cxn modelId="{68458D27-9F2F-4698-B365-158798E90A67}" type="presParOf" srcId="{8DD5B313-159F-486F-A2AD-B54D57080F62}" destId="{4DE8A9A7-D9F1-44A9-85F2-956DAF330108}" srcOrd="3" destOrd="0" presId="urn:microsoft.com/office/officeart/2005/8/layout/pyramid1"/>
    <dgm:cxn modelId="{29F6AF14-C9B9-439A-8BF8-0D4A3ADA0871}" type="presParOf" srcId="{4DE8A9A7-D9F1-44A9-85F2-956DAF330108}" destId="{B5ECC8D4-EFFC-421D-A7EC-18CA9A4EB94C}" srcOrd="0" destOrd="0" presId="urn:microsoft.com/office/officeart/2005/8/layout/pyramid1"/>
    <dgm:cxn modelId="{38FC2165-F13D-4AA3-9EE3-06A9D0D4EBFC}" type="presParOf" srcId="{4DE8A9A7-D9F1-44A9-85F2-956DAF330108}" destId="{EB055ABC-32D2-4AE2-87F1-177E5871FB7B}" srcOrd="1" destOrd="0" presId="urn:microsoft.com/office/officeart/2005/8/layout/pyramid1"/>
    <dgm:cxn modelId="{C5F91B9E-29A2-4D74-8875-3C54CC49549C}" type="presParOf" srcId="{8DD5B313-159F-486F-A2AD-B54D57080F62}" destId="{69C3B6EA-9FD1-431F-B75E-7510A5299981}" srcOrd="4" destOrd="0" presId="urn:microsoft.com/office/officeart/2005/8/layout/pyramid1"/>
    <dgm:cxn modelId="{C5EE1C0D-74F5-46EE-B4A9-B140D443061F}" type="presParOf" srcId="{69C3B6EA-9FD1-431F-B75E-7510A5299981}" destId="{BF9FAAED-3F9B-42C7-9289-0FBE5FE3EDAC}" srcOrd="0" destOrd="0" presId="urn:microsoft.com/office/officeart/2005/8/layout/pyramid1"/>
    <dgm:cxn modelId="{4D183E3F-AE81-404B-A540-C2BF6EECA470}" type="presParOf" srcId="{69C3B6EA-9FD1-431F-B75E-7510A5299981}" destId="{C49FC6B4-D62F-45B0-BCFC-1F4F2DCFDDD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3A68F-C238-4B78-8D7E-C1077026EB03}">
      <dsp:nvSpPr>
        <dsp:cNvPr id="0" name=""/>
        <dsp:cNvSpPr/>
      </dsp:nvSpPr>
      <dsp:spPr>
        <a:xfrm>
          <a:off x="1619978" y="0"/>
          <a:ext cx="809989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Mob Plant</a:t>
          </a:r>
        </a:p>
      </dsp:txBody>
      <dsp:txXfrm>
        <a:off x="1619978" y="0"/>
        <a:ext cx="809989" cy="638189"/>
      </dsp:txXfrm>
    </dsp:sp>
    <dsp:sp modelId="{ED238F8B-4D8A-4257-8BEF-A30AB8BE37EE}">
      <dsp:nvSpPr>
        <dsp:cNvPr id="0" name=""/>
        <dsp:cNvSpPr/>
      </dsp:nvSpPr>
      <dsp:spPr>
        <a:xfrm>
          <a:off x="1214983" y="638189"/>
          <a:ext cx="1619978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Sub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Human</a:t>
          </a:r>
        </a:p>
      </dsp:txBody>
      <dsp:txXfrm>
        <a:off x="1498479" y="638189"/>
        <a:ext cx="1052985" cy="638189"/>
      </dsp:txXfrm>
    </dsp:sp>
    <dsp:sp modelId="{EDAEC9E6-81DB-4A09-8331-B405183A667B}">
      <dsp:nvSpPr>
        <dsp:cNvPr id="0" name=""/>
        <dsp:cNvSpPr/>
      </dsp:nvSpPr>
      <dsp:spPr>
        <a:xfrm>
          <a:off x="809989" y="1276378"/>
          <a:ext cx="2429967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Zombie</a:t>
          </a:r>
        </a:p>
      </dsp:txBody>
      <dsp:txXfrm>
        <a:off x="1235233" y="1276378"/>
        <a:ext cx="1579478" cy="638189"/>
      </dsp:txXfrm>
    </dsp:sp>
    <dsp:sp modelId="{B5ECC8D4-EFFC-421D-A7EC-18CA9A4EB94C}">
      <dsp:nvSpPr>
        <dsp:cNvPr id="0" name=""/>
        <dsp:cNvSpPr/>
      </dsp:nvSpPr>
      <dsp:spPr>
        <a:xfrm>
          <a:off x="404994" y="1914567"/>
          <a:ext cx="3239956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Human</a:t>
          </a:r>
        </a:p>
      </dsp:txBody>
      <dsp:txXfrm>
        <a:off x="971986" y="1914567"/>
        <a:ext cx="2105971" cy="638189"/>
      </dsp:txXfrm>
    </dsp:sp>
    <dsp:sp modelId="{BF9FAAED-3F9B-42C7-9289-0FBE5FE3EDAC}">
      <dsp:nvSpPr>
        <dsp:cNvPr id="0" name=""/>
        <dsp:cNvSpPr/>
      </dsp:nvSpPr>
      <dsp:spPr>
        <a:xfrm>
          <a:off x="0" y="2552756"/>
          <a:ext cx="4049944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Resource</a:t>
          </a:r>
        </a:p>
      </dsp:txBody>
      <dsp:txXfrm>
        <a:off x="708740" y="2552756"/>
        <a:ext cx="2632464" cy="63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1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4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12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3927-7628-4D20-9DA4-4FD0E58BD03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8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2814-469F-45CD-B9F1-99C603EC0625}"/>
              </a:ext>
            </a:extLst>
          </p:cNvPr>
          <p:cNvSpPr/>
          <p:nvPr/>
        </p:nvSpPr>
        <p:spPr>
          <a:xfrm>
            <a:off x="1262109" y="255233"/>
            <a:ext cx="9667782" cy="6347534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53EB1-92D3-4759-8526-2DFD0352B44F}"/>
              </a:ext>
            </a:extLst>
          </p:cNvPr>
          <p:cNvSpPr/>
          <p:nvPr/>
        </p:nvSpPr>
        <p:spPr>
          <a:xfrm>
            <a:off x="1262109" y="255233"/>
            <a:ext cx="2475390" cy="6347534"/>
          </a:xfrm>
          <a:prstGeom prst="rect">
            <a:avLst/>
          </a:prstGeom>
          <a:solidFill>
            <a:srgbClr val="4F2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5B69AC-FF4A-4FFB-8D97-47401E3AF04C}"/>
              </a:ext>
            </a:extLst>
          </p:cNvPr>
          <p:cNvSpPr/>
          <p:nvPr/>
        </p:nvSpPr>
        <p:spPr>
          <a:xfrm>
            <a:off x="10653204" y="337352"/>
            <a:ext cx="213064" cy="221942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FDA9E42-BB50-475D-9968-6254A13DC90C}"/>
              </a:ext>
            </a:extLst>
          </p:cNvPr>
          <p:cNvSpPr/>
          <p:nvPr/>
        </p:nvSpPr>
        <p:spPr>
          <a:xfrm>
            <a:off x="10440140" y="288525"/>
            <a:ext cx="213064" cy="30184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4B65C-A1BA-4D9D-B500-74AFFAFA124D}"/>
              </a:ext>
            </a:extLst>
          </p:cNvPr>
          <p:cNvSpPr/>
          <p:nvPr/>
        </p:nvSpPr>
        <p:spPr>
          <a:xfrm>
            <a:off x="3737499" y="967665"/>
            <a:ext cx="7192392" cy="5635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E360F-A782-43C0-8C50-FEAF3ACABFBA}"/>
              </a:ext>
            </a:extLst>
          </p:cNvPr>
          <p:cNvSpPr txBox="1"/>
          <p:nvPr/>
        </p:nvSpPr>
        <p:spPr>
          <a:xfrm>
            <a:off x="3737498" y="590365"/>
            <a:ext cx="11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Step: 99999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818CB-C4B1-4F0C-A77B-51C8F6D5C516}"/>
              </a:ext>
            </a:extLst>
          </p:cNvPr>
          <p:cNvSpPr txBox="1"/>
          <p:nvPr/>
        </p:nvSpPr>
        <p:spPr>
          <a:xfrm>
            <a:off x="4848686" y="603680"/>
            <a:ext cx="96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Day: 9999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3932C-3F3F-41A8-84A3-C38D16C04DED}"/>
              </a:ext>
            </a:extLst>
          </p:cNvPr>
          <p:cNvSpPr txBox="1"/>
          <p:nvPr/>
        </p:nvSpPr>
        <p:spPr>
          <a:xfrm>
            <a:off x="5891813" y="599241"/>
            <a:ext cx="1034248" cy="31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Time:19:00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5CFEC-DB0B-49CF-BD56-8DDE19F4C4C3}"/>
              </a:ext>
            </a:extLst>
          </p:cNvPr>
          <p:cNvSpPr txBox="1"/>
          <p:nvPr/>
        </p:nvSpPr>
        <p:spPr>
          <a:xfrm>
            <a:off x="7239739" y="614037"/>
            <a:ext cx="1034248" cy="31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Time:19:00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A2FCA-5430-41CA-8107-0799ACA543C0}"/>
              </a:ext>
            </a:extLst>
          </p:cNvPr>
          <p:cNvSpPr txBox="1"/>
          <p:nvPr/>
        </p:nvSpPr>
        <p:spPr>
          <a:xfrm>
            <a:off x="5543367" y="207731"/>
            <a:ext cx="246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Apocalypse Simulation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C81D84-0CD5-44EF-A408-59E327F7E840}"/>
              </a:ext>
            </a:extLst>
          </p:cNvPr>
          <p:cNvSpPr/>
          <p:nvPr/>
        </p:nvSpPr>
        <p:spPr>
          <a:xfrm>
            <a:off x="9425867" y="698372"/>
            <a:ext cx="181990" cy="16720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110EFB6C-410D-4479-82B5-115F3A8B5292}"/>
              </a:ext>
            </a:extLst>
          </p:cNvPr>
          <p:cNvSpPr/>
          <p:nvPr/>
        </p:nvSpPr>
        <p:spPr>
          <a:xfrm>
            <a:off x="9685538" y="698371"/>
            <a:ext cx="181990" cy="1672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5670B988-24F9-4D6A-AB80-839BFBE39273}"/>
              </a:ext>
            </a:extLst>
          </p:cNvPr>
          <p:cNvSpPr/>
          <p:nvPr/>
        </p:nvSpPr>
        <p:spPr>
          <a:xfrm>
            <a:off x="9934112" y="698371"/>
            <a:ext cx="248575" cy="16720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3BA90F6C-9987-4CDD-802C-E31F207CECBD}"/>
              </a:ext>
            </a:extLst>
          </p:cNvPr>
          <p:cNvSpPr/>
          <p:nvPr/>
        </p:nvSpPr>
        <p:spPr>
          <a:xfrm>
            <a:off x="10067278" y="763480"/>
            <a:ext cx="181990" cy="13466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17475-23C4-493F-97C8-93D305580F28}"/>
              </a:ext>
            </a:extLst>
          </p:cNvPr>
          <p:cNvSpPr/>
          <p:nvPr/>
        </p:nvSpPr>
        <p:spPr>
          <a:xfrm>
            <a:off x="1393794" y="435006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7799AE-AC0F-478C-82E4-A5811D538A93}"/>
              </a:ext>
            </a:extLst>
          </p:cNvPr>
          <p:cNvSpPr/>
          <p:nvPr/>
        </p:nvSpPr>
        <p:spPr>
          <a:xfrm>
            <a:off x="1981200" y="435006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AC63-996F-457E-BBC1-70BEA41D499B}"/>
              </a:ext>
            </a:extLst>
          </p:cNvPr>
          <p:cNvSpPr/>
          <p:nvPr/>
        </p:nvSpPr>
        <p:spPr>
          <a:xfrm>
            <a:off x="2568606" y="435006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1E2C5F-D774-420A-9CDC-78F80CAA736D}"/>
              </a:ext>
            </a:extLst>
          </p:cNvPr>
          <p:cNvSpPr/>
          <p:nvPr/>
        </p:nvSpPr>
        <p:spPr>
          <a:xfrm>
            <a:off x="3165628" y="435013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A400F1-27E2-427D-A96E-C0B2429FD3D6}"/>
              </a:ext>
            </a:extLst>
          </p:cNvPr>
          <p:cNvSpPr/>
          <p:nvPr/>
        </p:nvSpPr>
        <p:spPr>
          <a:xfrm>
            <a:off x="1430044" y="1077915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C9446A-D021-4DB8-8FCD-D86867403E9B}"/>
              </a:ext>
            </a:extLst>
          </p:cNvPr>
          <p:cNvSpPr/>
          <p:nvPr/>
        </p:nvSpPr>
        <p:spPr>
          <a:xfrm>
            <a:off x="1430044" y="1469258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9837D-9170-4B6A-9499-2E0927F66CC0}"/>
              </a:ext>
            </a:extLst>
          </p:cNvPr>
          <p:cNvSpPr/>
          <p:nvPr/>
        </p:nvSpPr>
        <p:spPr>
          <a:xfrm>
            <a:off x="1430044" y="1860601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88E731-3E97-41A5-BE7F-E112F5706832}"/>
              </a:ext>
            </a:extLst>
          </p:cNvPr>
          <p:cNvSpPr/>
          <p:nvPr/>
        </p:nvSpPr>
        <p:spPr>
          <a:xfrm>
            <a:off x="1426344" y="2251944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CD0289-6B8F-424F-A09D-0B50F024F097}"/>
              </a:ext>
            </a:extLst>
          </p:cNvPr>
          <p:cNvSpPr/>
          <p:nvPr/>
        </p:nvSpPr>
        <p:spPr>
          <a:xfrm>
            <a:off x="4740676" y="1680835"/>
            <a:ext cx="186431" cy="17976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1F108-E1B9-4C7A-9575-C0F139417304}"/>
              </a:ext>
            </a:extLst>
          </p:cNvPr>
          <p:cNvSpPr txBox="1"/>
          <p:nvPr/>
        </p:nvSpPr>
        <p:spPr>
          <a:xfrm>
            <a:off x="4425518" y="1401386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Human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39458F-BD92-4415-85BB-20BCED08F23A}"/>
              </a:ext>
            </a:extLst>
          </p:cNvPr>
          <p:cNvSpPr/>
          <p:nvPr/>
        </p:nvSpPr>
        <p:spPr>
          <a:xfrm>
            <a:off x="6096000" y="1586051"/>
            <a:ext cx="116889" cy="118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B80FE-7DFF-45B3-8120-14152048EB7B}"/>
              </a:ext>
            </a:extLst>
          </p:cNvPr>
          <p:cNvSpPr txBox="1"/>
          <p:nvPr/>
        </p:nvSpPr>
        <p:spPr>
          <a:xfrm>
            <a:off x="5635102" y="1311503"/>
            <a:ext cx="11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AC0F7C-5B4A-4ECB-92B0-A1A7D48077B0}"/>
              </a:ext>
            </a:extLst>
          </p:cNvPr>
          <p:cNvSpPr/>
          <p:nvPr/>
        </p:nvSpPr>
        <p:spPr>
          <a:xfrm>
            <a:off x="4740676" y="2667816"/>
            <a:ext cx="186431" cy="1797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E3E38B-6726-4FC0-B1A7-B1CC9DC57899}"/>
              </a:ext>
            </a:extLst>
          </p:cNvPr>
          <p:cNvSpPr txBox="1"/>
          <p:nvPr/>
        </p:nvSpPr>
        <p:spPr>
          <a:xfrm>
            <a:off x="4259062" y="2375785"/>
            <a:ext cx="13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Sub-Human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5F225D-BA03-4FA1-BC7E-7950DDEB2170}"/>
              </a:ext>
            </a:extLst>
          </p:cNvPr>
          <p:cNvSpPr/>
          <p:nvPr/>
        </p:nvSpPr>
        <p:spPr>
          <a:xfrm>
            <a:off x="6543584" y="2454153"/>
            <a:ext cx="186431" cy="1797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57D567-DC19-475B-9CD3-1766EC343255}"/>
              </a:ext>
            </a:extLst>
          </p:cNvPr>
          <p:cNvSpPr txBox="1"/>
          <p:nvPr/>
        </p:nvSpPr>
        <p:spPr>
          <a:xfrm>
            <a:off x="6238782" y="2118496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Zombie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DB053B-81B1-40BF-88AD-D5BF0875678F}"/>
              </a:ext>
            </a:extLst>
          </p:cNvPr>
          <p:cNvSpPr/>
          <p:nvPr/>
        </p:nvSpPr>
        <p:spPr>
          <a:xfrm>
            <a:off x="5745703" y="3498851"/>
            <a:ext cx="186431" cy="1797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F4589-13F4-4FB7-8B86-067DCA8370A4}"/>
              </a:ext>
            </a:extLst>
          </p:cNvPr>
          <p:cNvSpPr txBox="1"/>
          <p:nvPr/>
        </p:nvSpPr>
        <p:spPr>
          <a:xfrm>
            <a:off x="5540407" y="3219402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2783AD4-89E7-4846-A0FC-2D68B1539B7B}"/>
              </a:ext>
            </a:extLst>
          </p:cNvPr>
          <p:cNvSpPr/>
          <p:nvPr/>
        </p:nvSpPr>
        <p:spPr>
          <a:xfrm>
            <a:off x="8683100" y="2072178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D4ADD40-99D0-44B8-B32E-143105245BBB}"/>
              </a:ext>
            </a:extLst>
          </p:cNvPr>
          <p:cNvSpPr/>
          <p:nvPr/>
        </p:nvSpPr>
        <p:spPr>
          <a:xfrm>
            <a:off x="8873599" y="2264150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5A42862-C948-40F1-94AE-F998EECF5678}"/>
              </a:ext>
            </a:extLst>
          </p:cNvPr>
          <p:cNvSpPr/>
          <p:nvPr/>
        </p:nvSpPr>
        <p:spPr>
          <a:xfrm>
            <a:off x="8767436" y="2496744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8CAA80F-758E-456E-A7AB-34DDD464F06E}"/>
              </a:ext>
            </a:extLst>
          </p:cNvPr>
          <p:cNvSpPr/>
          <p:nvPr/>
        </p:nvSpPr>
        <p:spPr>
          <a:xfrm>
            <a:off x="8603201" y="2642835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58DE0-1ACD-4A04-8576-5302C5D04BE5}"/>
              </a:ext>
            </a:extLst>
          </p:cNvPr>
          <p:cNvSpPr txBox="1"/>
          <p:nvPr/>
        </p:nvSpPr>
        <p:spPr>
          <a:xfrm>
            <a:off x="8313937" y="1747301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A46527-7C11-4F64-AFAC-A3784EA570E2}"/>
              </a:ext>
            </a:extLst>
          </p:cNvPr>
          <p:cNvSpPr/>
          <p:nvPr/>
        </p:nvSpPr>
        <p:spPr>
          <a:xfrm>
            <a:off x="7492753" y="3451996"/>
            <a:ext cx="2689934" cy="2551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007E9C-6647-4C6D-A4DA-1EA77B6E65D6}"/>
              </a:ext>
            </a:extLst>
          </p:cNvPr>
          <p:cNvSpPr/>
          <p:nvPr/>
        </p:nvSpPr>
        <p:spPr>
          <a:xfrm>
            <a:off x="4557575" y="3605449"/>
            <a:ext cx="186431" cy="1797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0D8E78-9A69-41A8-BAB4-64A28F210A5E}"/>
              </a:ext>
            </a:extLst>
          </p:cNvPr>
          <p:cNvSpPr txBox="1"/>
          <p:nvPr/>
        </p:nvSpPr>
        <p:spPr>
          <a:xfrm>
            <a:off x="4240012" y="3216598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Corpse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744AD-AF88-4FE1-A547-EE447AA1B064}"/>
              </a:ext>
            </a:extLst>
          </p:cNvPr>
          <p:cNvSpPr/>
          <p:nvPr/>
        </p:nvSpPr>
        <p:spPr>
          <a:xfrm>
            <a:off x="3986813" y="3832717"/>
            <a:ext cx="2689934" cy="2551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77920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351B777-5B99-4649-9DB2-8E601C456137}"/>
              </a:ext>
            </a:extLst>
          </p:cNvPr>
          <p:cNvSpPr/>
          <p:nvPr/>
        </p:nvSpPr>
        <p:spPr>
          <a:xfrm>
            <a:off x="2159463" y="3103014"/>
            <a:ext cx="1358284" cy="810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572189-F265-40A0-9FA0-727EA6705009}"/>
              </a:ext>
            </a:extLst>
          </p:cNvPr>
          <p:cNvSpPr/>
          <p:nvPr/>
        </p:nvSpPr>
        <p:spPr>
          <a:xfrm>
            <a:off x="2181327" y="4819934"/>
            <a:ext cx="1521041" cy="8100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1524C-876F-4B81-AC18-BA229CCF5F2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29631" y="3988552"/>
            <a:ext cx="12217" cy="8313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5C73E06A-25C7-40BE-A5FC-CCBA0892A1CA}"/>
              </a:ext>
            </a:extLst>
          </p:cNvPr>
          <p:cNvSpPr/>
          <p:nvPr/>
        </p:nvSpPr>
        <p:spPr>
          <a:xfrm rot="168403">
            <a:off x="3759888" y="5024512"/>
            <a:ext cx="639192" cy="577045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D8631D-40D1-425A-BBE1-8FE91C5221EE}"/>
              </a:ext>
            </a:extLst>
          </p:cNvPr>
          <p:cNvSpPr/>
          <p:nvPr/>
        </p:nvSpPr>
        <p:spPr>
          <a:xfrm>
            <a:off x="511672" y="3077376"/>
            <a:ext cx="1358284" cy="8100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Zombie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4133FB-F124-4D7B-BDE8-F584D2111408}"/>
              </a:ext>
            </a:extLst>
          </p:cNvPr>
          <p:cNvCxnSpPr>
            <a:cxnSpLocks/>
          </p:cNvCxnSpPr>
          <p:nvPr/>
        </p:nvCxnSpPr>
        <p:spPr>
          <a:xfrm flipV="1">
            <a:off x="1885273" y="3466061"/>
            <a:ext cx="296697" cy="14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CD20B1C-BCF6-4979-BC36-82E78568E560}"/>
              </a:ext>
            </a:extLst>
          </p:cNvPr>
          <p:cNvSpPr/>
          <p:nvPr/>
        </p:nvSpPr>
        <p:spPr>
          <a:xfrm>
            <a:off x="1346766" y="1252492"/>
            <a:ext cx="1358284" cy="81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E35629-92BB-41CA-8EDB-09BE271887CD}"/>
              </a:ext>
            </a:extLst>
          </p:cNvPr>
          <p:cNvCxnSpPr>
            <a:cxnSpLocks/>
          </p:cNvCxnSpPr>
          <p:nvPr/>
        </p:nvCxnSpPr>
        <p:spPr>
          <a:xfrm>
            <a:off x="2198676" y="2077868"/>
            <a:ext cx="554898" cy="949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C494CD-8FA8-41E3-8D26-DC2DBE5316E1}"/>
              </a:ext>
            </a:extLst>
          </p:cNvPr>
          <p:cNvCxnSpPr>
            <a:cxnSpLocks/>
          </p:cNvCxnSpPr>
          <p:nvPr/>
        </p:nvCxnSpPr>
        <p:spPr>
          <a:xfrm>
            <a:off x="2556756" y="2062579"/>
            <a:ext cx="1685791" cy="1017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3560E09-DE67-404F-B975-13590333B8F8}"/>
              </a:ext>
            </a:extLst>
          </p:cNvPr>
          <p:cNvSpPr/>
          <p:nvPr/>
        </p:nvSpPr>
        <p:spPr>
          <a:xfrm>
            <a:off x="3248879" y="1303987"/>
            <a:ext cx="1358284" cy="8100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E9DE9D-3E5B-407E-B63B-64D954587996}"/>
              </a:ext>
            </a:extLst>
          </p:cNvPr>
          <p:cNvCxnSpPr>
            <a:cxnSpLocks/>
          </p:cNvCxnSpPr>
          <p:nvPr/>
        </p:nvCxnSpPr>
        <p:spPr>
          <a:xfrm flipH="1">
            <a:off x="2705050" y="1809740"/>
            <a:ext cx="515327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939729-F70C-4BBE-8A60-6480617A663B}"/>
              </a:ext>
            </a:extLst>
          </p:cNvPr>
          <p:cNvCxnSpPr>
            <a:cxnSpLocks/>
          </p:cNvCxnSpPr>
          <p:nvPr/>
        </p:nvCxnSpPr>
        <p:spPr>
          <a:xfrm flipH="1">
            <a:off x="3517747" y="3508057"/>
            <a:ext cx="46936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C35F5F-1979-4004-956E-505C9D8610C8}"/>
              </a:ext>
            </a:extLst>
          </p:cNvPr>
          <p:cNvCxnSpPr>
            <a:cxnSpLocks/>
          </p:cNvCxnSpPr>
          <p:nvPr/>
        </p:nvCxnSpPr>
        <p:spPr>
          <a:xfrm>
            <a:off x="4242547" y="2202915"/>
            <a:ext cx="181762" cy="84698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B8B488-1FF1-4755-8E2D-FCCCF6D8B710}"/>
              </a:ext>
            </a:extLst>
          </p:cNvPr>
          <p:cNvCxnSpPr>
            <a:cxnSpLocks/>
          </p:cNvCxnSpPr>
          <p:nvPr/>
        </p:nvCxnSpPr>
        <p:spPr>
          <a:xfrm flipH="1">
            <a:off x="3517747" y="3981139"/>
            <a:ext cx="932925" cy="8387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3042C6-5B87-4158-B1C7-90374EF7D983}"/>
              </a:ext>
            </a:extLst>
          </p:cNvPr>
          <p:cNvCxnSpPr>
            <a:cxnSpLocks/>
          </p:cNvCxnSpPr>
          <p:nvPr/>
        </p:nvCxnSpPr>
        <p:spPr>
          <a:xfrm>
            <a:off x="2758294" y="1538441"/>
            <a:ext cx="4905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D6E515-D862-4535-873D-297EE3AAAE4D}"/>
              </a:ext>
            </a:extLst>
          </p:cNvPr>
          <p:cNvCxnSpPr>
            <a:cxnSpLocks/>
          </p:cNvCxnSpPr>
          <p:nvPr/>
        </p:nvCxnSpPr>
        <p:spPr>
          <a:xfrm flipH="1">
            <a:off x="1282141" y="2114074"/>
            <a:ext cx="528904" cy="884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A50A9D-57E8-497B-B06E-14528D1EFD8B}"/>
              </a:ext>
            </a:extLst>
          </p:cNvPr>
          <p:cNvCxnSpPr>
            <a:cxnSpLocks/>
          </p:cNvCxnSpPr>
          <p:nvPr/>
        </p:nvCxnSpPr>
        <p:spPr>
          <a:xfrm flipH="1">
            <a:off x="3098076" y="2246905"/>
            <a:ext cx="904406" cy="87255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84B63E-B281-4C61-9F4C-8CA5C3570C93}"/>
              </a:ext>
            </a:extLst>
          </p:cNvPr>
          <p:cNvCxnSpPr>
            <a:cxnSpLocks/>
          </p:cNvCxnSpPr>
          <p:nvPr/>
        </p:nvCxnSpPr>
        <p:spPr>
          <a:xfrm flipH="1">
            <a:off x="1596103" y="2156844"/>
            <a:ext cx="2210707" cy="87071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D8053B-3769-463B-A74A-9B25C87D1D52}"/>
              </a:ext>
            </a:extLst>
          </p:cNvPr>
          <p:cNvSpPr/>
          <p:nvPr/>
        </p:nvSpPr>
        <p:spPr>
          <a:xfrm>
            <a:off x="4002430" y="3117933"/>
            <a:ext cx="1358284" cy="8100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</a:t>
            </a:r>
          </a:p>
          <a:p>
            <a:pPr algn="ctr"/>
            <a:r>
              <a:rPr lang="en-GB" dirty="0"/>
              <a:t>Human</a:t>
            </a:r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79B29FF6-056C-40AB-BC3A-AAA84B859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807215"/>
              </p:ext>
            </p:extLst>
          </p:nvPr>
        </p:nvGraphicFramePr>
        <p:xfrm>
          <a:off x="7048869" y="1507541"/>
          <a:ext cx="4049945" cy="319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B76B68A3-2F8B-47B5-8ADF-1F6BF5EDD762}"/>
              </a:ext>
            </a:extLst>
          </p:cNvPr>
          <p:cNvSpPr txBox="1"/>
          <p:nvPr/>
        </p:nvSpPr>
        <p:spPr>
          <a:xfrm>
            <a:off x="2359334" y="905709"/>
            <a:ext cx="128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Food Chain</a:t>
            </a:r>
          </a:p>
        </p:txBody>
      </p:sp>
    </p:spTree>
    <p:extLst>
      <p:ext uri="{BB962C8B-B14F-4D97-AF65-F5344CB8AC3E}">
        <p14:creationId xmlns:p14="http://schemas.microsoft.com/office/powerpoint/2010/main" val="8982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8DF800-11B8-4D8F-A83C-F717690C9BE2}"/>
              </a:ext>
            </a:extLst>
          </p:cNvPr>
          <p:cNvSpPr/>
          <p:nvPr/>
        </p:nvSpPr>
        <p:spPr>
          <a:xfrm>
            <a:off x="5124188" y="1611565"/>
            <a:ext cx="1358284" cy="810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A9287-7387-4489-94C3-238B1F6E7DC4}"/>
              </a:ext>
            </a:extLst>
          </p:cNvPr>
          <p:cNvSpPr txBox="1"/>
          <p:nvPr/>
        </p:nvSpPr>
        <p:spPr>
          <a:xfrm>
            <a:off x="4551579" y="223880"/>
            <a:ext cx="25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Conversion &amp; Sustain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06E4ED-8544-4286-A351-93C30A9AE705}"/>
              </a:ext>
            </a:extLst>
          </p:cNvPr>
          <p:cNvCxnSpPr>
            <a:cxnSpLocks/>
          </p:cNvCxnSpPr>
          <p:nvPr/>
        </p:nvCxnSpPr>
        <p:spPr>
          <a:xfrm>
            <a:off x="6542427" y="1982198"/>
            <a:ext cx="57704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8BE2E2-2BD9-4DC0-8F4E-6FE14C74F49C}"/>
              </a:ext>
            </a:extLst>
          </p:cNvPr>
          <p:cNvCxnSpPr>
            <a:cxnSpLocks/>
          </p:cNvCxnSpPr>
          <p:nvPr/>
        </p:nvCxnSpPr>
        <p:spPr>
          <a:xfrm>
            <a:off x="6410741" y="2338785"/>
            <a:ext cx="451281" cy="41329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A4AE003-AA1B-4286-8E4D-0AC6425D8126}"/>
              </a:ext>
            </a:extLst>
          </p:cNvPr>
          <p:cNvSpPr/>
          <p:nvPr/>
        </p:nvSpPr>
        <p:spPr>
          <a:xfrm>
            <a:off x="7179430" y="1577154"/>
            <a:ext cx="1358284" cy="8100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</a:t>
            </a:r>
          </a:p>
          <a:p>
            <a:pPr algn="ctr"/>
            <a:r>
              <a:rPr lang="en-GB" dirty="0"/>
              <a:t>Human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1DCE1B-7D86-4D22-B56A-A2DE8BA825F7}"/>
              </a:ext>
            </a:extLst>
          </p:cNvPr>
          <p:cNvSpPr/>
          <p:nvPr/>
        </p:nvSpPr>
        <p:spPr>
          <a:xfrm>
            <a:off x="6862022" y="2545431"/>
            <a:ext cx="1358284" cy="8100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Zombie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82CFA073-7B41-4CBD-8BE3-C8034EE19B5D}"/>
              </a:ext>
            </a:extLst>
          </p:cNvPr>
          <p:cNvSpPr/>
          <p:nvPr/>
        </p:nvSpPr>
        <p:spPr>
          <a:xfrm>
            <a:off x="4751326" y="1787874"/>
            <a:ext cx="372862" cy="532661"/>
          </a:xfrm>
          <a:prstGeom prst="curv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ED7C6-34F4-4937-A838-3232D19BF140}"/>
              </a:ext>
            </a:extLst>
          </p:cNvPr>
          <p:cNvSpPr/>
          <p:nvPr/>
        </p:nvSpPr>
        <p:spPr>
          <a:xfrm>
            <a:off x="3333087" y="1697870"/>
            <a:ext cx="1358284" cy="689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8DFCB5-463D-43B2-9426-C6317DAD47C6}"/>
              </a:ext>
            </a:extLst>
          </p:cNvPr>
          <p:cNvSpPr/>
          <p:nvPr/>
        </p:nvSpPr>
        <p:spPr>
          <a:xfrm>
            <a:off x="3488473" y="3918750"/>
            <a:ext cx="1358284" cy="81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E54269-C9E2-40CF-AC46-864FF02B0807}"/>
              </a:ext>
            </a:extLst>
          </p:cNvPr>
          <p:cNvSpPr/>
          <p:nvPr/>
        </p:nvSpPr>
        <p:spPr>
          <a:xfrm>
            <a:off x="5060479" y="3890131"/>
            <a:ext cx="1358284" cy="8100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1A7E5F-5E76-4F8A-B41E-64870641E6E1}"/>
              </a:ext>
            </a:extLst>
          </p:cNvPr>
          <p:cNvCxnSpPr>
            <a:cxnSpLocks/>
          </p:cNvCxnSpPr>
          <p:nvPr/>
        </p:nvCxnSpPr>
        <p:spPr>
          <a:xfrm flipH="1" flipV="1">
            <a:off x="3908363" y="2421652"/>
            <a:ext cx="133165" cy="1344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BD9F62-AACF-4150-889F-D7A4893F3DF9}"/>
              </a:ext>
            </a:extLst>
          </p:cNvPr>
          <p:cNvCxnSpPr>
            <a:cxnSpLocks/>
          </p:cNvCxnSpPr>
          <p:nvPr/>
        </p:nvCxnSpPr>
        <p:spPr>
          <a:xfrm flipH="1" flipV="1">
            <a:off x="4254592" y="2545431"/>
            <a:ext cx="1251751" cy="122092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349E3964-AF9B-4FAF-9927-AA295691C435}"/>
              </a:ext>
            </a:extLst>
          </p:cNvPr>
          <p:cNvSpPr/>
          <p:nvPr/>
        </p:nvSpPr>
        <p:spPr>
          <a:xfrm rot="10571965">
            <a:off x="4335827" y="1286180"/>
            <a:ext cx="1436883" cy="360156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057C218-A836-4B7D-97F9-7EDB2A58FC28}"/>
              </a:ext>
            </a:extLst>
          </p:cNvPr>
          <p:cNvSpPr/>
          <p:nvPr/>
        </p:nvSpPr>
        <p:spPr>
          <a:xfrm rot="10800000">
            <a:off x="3872711" y="892686"/>
            <a:ext cx="3820712" cy="684467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71987-2034-4A3B-9DDA-FDA976FA2725}"/>
              </a:ext>
            </a:extLst>
          </p:cNvPr>
          <p:cNvSpPr/>
          <p:nvPr/>
        </p:nvSpPr>
        <p:spPr>
          <a:xfrm>
            <a:off x="3790293" y="5234831"/>
            <a:ext cx="2527949" cy="689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Hunting Prey over time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312182-0D4B-4A48-8BC4-3A41B611A005}"/>
              </a:ext>
            </a:extLst>
          </p:cNvPr>
          <p:cNvCxnSpPr>
            <a:cxnSpLocks/>
          </p:cNvCxnSpPr>
          <p:nvPr/>
        </p:nvCxnSpPr>
        <p:spPr>
          <a:xfrm flipH="1" flipV="1">
            <a:off x="4254592" y="4726379"/>
            <a:ext cx="70878" cy="44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AFC5F-9FFC-47FC-8948-36F5F41B2033}"/>
              </a:ext>
            </a:extLst>
          </p:cNvPr>
          <p:cNvCxnSpPr>
            <a:cxnSpLocks/>
          </p:cNvCxnSpPr>
          <p:nvPr/>
        </p:nvCxnSpPr>
        <p:spPr>
          <a:xfrm flipV="1">
            <a:off x="5687591" y="4700218"/>
            <a:ext cx="0" cy="46658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A337D-93E2-45B8-8E54-D169922888FC}"/>
              </a:ext>
            </a:extLst>
          </p:cNvPr>
          <p:cNvSpPr txBox="1"/>
          <p:nvPr/>
        </p:nvSpPr>
        <p:spPr>
          <a:xfrm>
            <a:off x="352441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Human Behaviour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1EDA1-5694-4216-A8B1-5B5E624AB8FD}"/>
              </a:ext>
            </a:extLst>
          </p:cNvPr>
          <p:cNvSpPr txBox="1"/>
          <p:nvPr/>
        </p:nvSpPr>
        <p:spPr>
          <a:xfrm>
            <a:off x="352441" y="736847"/>
            <a:ext cx="3349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 to zombie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 to sub-human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Breed with other humans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E7E5D-079B-4B91-A7E7-9A1A59C3209D}"/>
              </a:ext>
            </a:extLst>
          </p:cNvPr>
          <p:cNvSpPr txBox="1"/>
          <p:nvPr/>
        </p:nvSpPr>
        <p:spPr>
          <a:xfrm>
            <a:off x="3867705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Sub-Human Behaviour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2FC1-FBB5-437B-AB37-8EAD06D1A37F}"/>
              </a:ext>
            </a:extLst>
          </p:cNvPr>
          <p:cNvSpPr txBox="1"/>
          <p:nvPr/>
        </p:nvSpPr>
        <p:spPr>
          <a:xfrm>
            <a:off x="3867705" y="736847"/>
            <a:ext cx="4456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 to zombie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Kill zombie on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Eat Human on hunger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558A7-6E61-4D97-866C-03A83C45BAFB}"/>
              </a:ext>
            </a:extLst>
          </p:cNvPr>
          <p:cNvSpPr txBox="1"/>
          <p:nvPr/>
        </p:nvSpPr>
        <p:spPr>
          <a:xfrm>
            <a:off x="7382969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Zombie Behaviour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E7A0-4E70-4513-A901-99B500B8FE4D}"/>
              </a:ext>
            </a:extLst>
          </p:cNvPr>
          <p:cNvSpPr txBox="1"/>
          <p:nvPr/>
        </p:nvSpPr>
        <p:spPr>
          <a:xfrm>
            <a:off x="7382969" y="736847"/>
            <a:ext cx="4456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Nearest Human/Sub-Human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Eat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Kill Human or Sub-Human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72E62-A13D-41FF-8CEB-CF7DA04E64E9}"/>
              </a:ext>
            </a:extLst>
          </p:cNvPr>
          <p:cNvSpPr txBox="1"/>
          <p:nvPr/>
        </p:nvSpPr>
        <p:spPr>
          <a:xfrm>
            <a:off x="269437" y="289913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Mob Behaviour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C4901-92F5-4465-BD2C-41CA8B7641E9}"/>
              </a:ext>
            </a:extLst>
          </p:cNvPr>
          <p:cNvSpPr txBox="1"/>
          <p:nvPr/>
        </p:nvSpPr>
        <p:spPr>
          <a:xfrm>
            <a:off x="269437" y="3412097"/>
            <a:ext cx="4456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plant or anything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Eat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Birth new mob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45126-9A74-4B00-9FF8-5AA95C9C75C7}"/>
              </a:ext>
            </a:extLst>
          </p:cNvPr>
          <p:cNvSpPr txBox="1"/>
          <p:nvPr/>
        </p:nvSpPr>
        <p:spPr>
          <a:xfrm>
            <a:off x="4255364" y="2755496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Plant Behaviour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58CA7-6E94-46FB-8E1F-93D1110601BE}"/>
              </a:ext>
            </a:extLst>
          </p:cNvPr>
          <p:cNvSpPr txBox="1"/>
          <p:nvPr/>
        </p:nvSpPr>
        <p:spPr>
          <a:xfrm>
            <a:off x="4255364" y="3268463"/>
            <a:ext cx="445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Kill </a:t>
            </a:r>
            <a:r>
              <a:rPr lang="en-GB" dirty="0"/>
              <a:t>on touch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fire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BD89C-6B6B-414C-9A60-11CA5EFF6019}"/>
              </a:ext>
            </a:extLst>
          </p:cNvPr>
          <p:cNvSpPr txBox="1"/>
          <p:nvPr/>
        </p:nvSpPr>
        <p:spPr>
          <a:xfrm>
            <a:off x="8134614" y="2758914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Resource Behaviour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743D3-9F6E-4A57-B2C1-2A5E201F2835}"/>
              </a:ext>
            </a:extLst>
          </p:cNvPr>
          <p:cNvSpPr txBox="1"/>
          <p:nvPr/>
        </p:nvSpPr>
        <p:spPr>
          <a:xfrm>
            <a:off x="7896688" y="3268462"/>
            <a:ext cx="421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Spawn over time base on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84E64C-3410-4D44-BF04-0188A8985562}"/>
              </a:ext>
            </a:extLst>
          </p:cNvPr>
          <p:cNvSpPr txBox="1"/>
          <p:nvPr/>
        </p:nvSpPr>
        <p:spPr>
          <a:xfrm>
            <a:off x="352441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Day effect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4A49F-929D-4C6D-A0EE-1D8F53F2A8BF}"/>
              </a:ext>
            </a:extLst>
          </p:cNvPr>
          <p:cNvSpPr txBox="1"/>
          <p:nvPr/>
        </p:nvSpPr>
        <p:spPr>
          <a:xfrm>
            <a:off x="241469" y="593212"/>
            <a:ext cx="334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Plant grow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Sub-Human gain ability to kill zombie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E450F-65B2-49E7-813B-592A3112BCAB}"/>
              </a:ext>
            </a:extLst>
          </p:cNvPr>
          <p:cNvSpPr txBox="1"/>
          <p:nvPr/>
        </p:nvSpPr>
        <p:spPr>
          <a:xfrm>
            <a:off x="3812960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Night effect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F0EC-B48C-408C-8AD7-B157E565192E}"/>
              </a:ext>
            </a:extLst>
          </p:cNvPr>
          <p:cNvSpPr txBox="1"/>
          <p:nvPr/>
        </p:nvSpPr>
        <p:spPr>
          <a:xfrm>
            <a:off x="3701988" y="593212"/>
            <a:ext cx="334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Zombie can kill Sub-Human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Plant lose strength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7BD181-A6E6-4DB6-BE3A-3104D88C8B39}"/>
              </a:ext>
            </a:extLst>
          </p:cNvPr>
          <p:cNvSpPr txBox="1"/>
          <p:nvPr/>
        </p:nvSpPr>
        <p:spPr>
          <a:xfrm>
            <a:off x="7408124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Rain effect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D8CF3C-BE20-45E3-9379-1442F322BE6A}"/>
              </a:ext>
            </a:extLst>
          </p:cNvPr>
          <p:cNvSpPr txBox="1"/>
          <p:nvPr/>
        </p:nvSpPr>
        <p:spPr>
          <a:xfrm>
            <a:off x="7297152" y="593212"/>
            <a:ext cx="334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Plant gains strength and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Put out fire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3D111-0F4C-443B-B641-13127954E312}"/>
              </a:ext>
            </a:extLst>
          </p:cNvPr>
          <p:cNvSpPr txBox="1"/>
          <p:nvPr/>
        </p:nvSpPr>
        <p:spPr>
          <a:xfrm>
            <a:off x="241469" y="2372269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Thunder effect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710AA-8CE8-4F03-AB57-BDF3D916F6E6}"/>
              </a:ext>
            </a:extLst>
          </p:cNvPr>
          <p:cNvSpPr txBox="1"/>
          <p:nvPr/>
        </p:nvSpPr>
        <p:spPr>
          <a:xfrm>
            <a:off x="19527" y="2782669"/>
            <a:ext cx="334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Kill 10 random unlucky victim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Cause fire event on plant</a:t>
            </a:r>
          </a:p>
        </p:txBody>
      </p:sp>
    </p:spTree>
    <p:extLst>
      <p:ext uri="{BB962C8B-B14F-4D97-AF65-F5344CB8AC3E}">
        <p14:creationId xmlns:p14="http://schemas.microsoft.com/office/powerpoint/2010/main" val="169930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187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Liangji Yu</dc:creator>
  <cp:lastModifiedBy>Liangji Yu</cp:lastModifiedBy>
  <cp:revision>43</cp:revision>
  <dcterms:created xsi:type="dcterms:W3CDTF">2022-02-18T23:19:03Z</dcterms:created>
  <dcterms:modified xsi:type="dcterms:W3CDTF">2022-06-13T12:29:09Z</dcterms:modified>
</cp:coreProperties>
</file>