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74" r:id="rId2"/>
    <p:sldId id="262" r:id="rId3"/>
    <p:sldId id="263" r:id="rId4"/>
    <p:sldId id="278" r:id="rId5"/>
    <p:sldId id="275" r:id="rId6"/>
    <p:sldId id="280" r:id="rId7"/>
    <p:sldId id="273" r:id="rId8"/>
    <p:sldId id="264" r:id="rId9"/>
    <p:sldId id="265" r:id="rId10"/>
    <p:sldId id="266" r:id="rId11"/>
    <p:sldId id="257" r:id="rId12"/>
    <p:sldId id="258" r:id="rId13"/>
    <p:sldId id="279" r:id="rId14"/>
    <p:sldId id="276" r:id="rId15"/>
    <p:sldId id="272" r:id="rId16"/>
    <p:sldId id="281" r:id="rId17"/>
    <p:sldId id="259" r:id="rId18"/>
    <p:sldId id="260" r:id="rId19"/>
    <p:sldId id="261" r:id="rId20"/>
    <p:sldId id="267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61" autoAdjust="0"/>
    <p:restoredTop sz="94660"/>
  </p:normalViewPr>
  <p:slideViewPr>
    <p:cSldViewPr snapToGrid="0">
      <p:cViewPr varScale="1">
        <p:scale>
          <a:sx n="62" d="100"/>
          <a:sy n="62" d="100"/>
        </p:scale>
        <p:origin x="728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3933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780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2671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68347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795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12742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904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0415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6762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5696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21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494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03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662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3066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80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2018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CBFFD0BF-0840-4977-A620-7D31D50B24AB}" type="datetimeFigureOut">
              <a:rPr lang="ru-RU" smtClean="0"/>
              <a:t>12.05.2022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C8AD542-E322-4489-8250-34D4C2EDC7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57987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09DE8B-3F59-A86D-7258-3C1B62E55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сортировки Шелла и сортировки вставками</a:t>
            </a:r>
          </a:p>
        </p:txBody>
      </p:sp>
    </p:spTree>
    <p:extLst>
      <p:ext uri="{BB962C8B-B14F-4D97-AF65-F5344CB8AC3E}">
        <p14:creationId xmlns:p14="http://schemas.microsoft.com/office/powerpoint/2010/main" val="251100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0D2524-7EB6-43C4-736B-E5E63919A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48342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Используемый объём памяти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37AAECE-2796-A5F1-54D3-7A1FE1830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340" y="1615044"/>
            <a:ext cx="6588410" cy="4704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116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9A65C-9393-5964-DEC8-324523B74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47650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шелла</a:t>
            </a:r>
          </a:p>
        </p:txBody>
      </p:sp>
    </p:spTree>
    <p:extLst>
      <p:ext uri="{BB962C8B-B14F-4D97-AF65-F5344CB8AC3E}">
        <p14:creationId xmlns:p14="http://schemas.microsoft.com/office/powerpoint/2010/main" val="1347688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B8A199-3CA5-D776-A648-D6EAA830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F82CEF-4538-A1CA-3D34-884FED984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866899"/>
            <a:ext cx="9905998" cy="3124201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Идея метода заключается в сравнение разделенных на группы элементов последовательности, находящихся друг от друга на некотором расстоянии. Изначально это расстояние равно d или N/2, где N — общее число элементов. На первом шаге каждая группа включает в себя два элемента расположенных друг от друга на расстоянии N/2; они сравниваются между собой, и, в случае необходимости, меняются местами. На последующих шагах также происходят проверка и обмен, но расстояние d сокращается на d/2, и количество групп, соответственно, уменьшается. Постепенно расстояние между элементами уменьшается, и на d=1 проход по массиву происходит в последний раз.</a:t>
            </a:r>
            <a:endParaRPr lang="ru-RU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2154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2CB8C4F-8898-230B-3DA0-93B76C808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" y="194386"/>
            <a:ext cx="11517330" cy="6549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139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8525C-6A34-46D2-9479-F966F38F9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effectLst/>
              </a:rPr>
              <a:t>Далее, на примере последовательности целых чисел, показан процесс сортировки массива методом Шелла. Для удобства и наглядности, элементы одной группы выделены одинаковым цветом.</a:t>
            </a:r>
            <a:endParaRPr lang="ru-RU" sz="2400" dirty="0"/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81861883-713E-469D-B7F4-E2E717A6CA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58125" y="2967612"/>
            <a:ext cx="7872573" cy="27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398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B56AE66B-F447-F7F7-6893-74EF639322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8100" y="0"/>
            <a:ext cx="70342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05543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413ED446-BEA4-DA39-C09F-6B9948240C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7248" y="441790"/>
            <a:ext cx="7460187" cy="5421330"/>
          </a:xfrm>
        </p:spPr>
      </p:pic>
    </p:spTree>
    <p:extLst>
      <p:ext uri="{BB962C8B-B14F-4D97-AF65-F5344CB8AC3E}">
        <p14:creationId xmlns:p14="http://schemas.microsoft.com/office/powerpoint/2010/main" val="1540258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1F4262-E60F-3804-6857-BD9ABD184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404" y="-150421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затраты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1D7E6E6B-4D8F-B4EA-6067-801B40638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4300" y="1917555"/>
            <a:ext cx="5060223" cy="3873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0B603348-02B2-F286-D89B-10EA50AE7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60075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63DAAF-0AD0-34D6-15AE-1FC7CE3B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Временная сложность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457E5B-4CB8-AF8C-3515-72986F17D2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408215"/>
            <a:ext cx="9905998" cy="3124201"/>
          </a:xfrm>
        </p:spPr>
        <p:txBody>
          <a:bodyPr>
            <a:normAutofit/>
          </a:bodyPr>
          <a:lstStyle/>
          <a:p>
            <a:r>
              <a:rPr lang="ru-R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Известно, что при удачном раскладе сортировка Шелла сортирует за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 log</a:t>
            </a:r>
            <a:r>
              <a:rPr lang="en-US" sz="2400" b="0" i="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(n))</a:t>
            </a:r>
            <a:r>
              <a:rPr lang="ru-RU" sz="24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Но, в целом, сортировка работает существенно медленнее чем, к примеру быстрая сортировка или сортировка слиянием. Средняя временная сложность зависит от того, какую последовательность брать для циклических итераций. </a:t>
            </a:r>
            <a:r>
              <a:rPr lang="ru-RU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 наихудшем раскладе временные затраты могут составить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o(n</a:t>
            </a:r>
            <a:r>
              <a:rPr lang="en-US" sz="240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b="0" i="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49498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797E9B-FA0D-CB77-66F2-DA20805CB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0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4400" dirty="0"/>
              <a:t>Используемый объём памяти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A87562B-ABB2-69F9-C0FE-A9A4F25E629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406" y="1440371"/>
            <a:ext cx="5999187" cy="4718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832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2BFEF0-19E9-6D9D-112F-62955A28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12768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</a:t>
            </a:r>
          </a:p>
        </p:txBody>
      </p:sp>
    </p:spTree>
    <p:extLst>
      <p:ext uri="{BB962C8B-B14F-4D97-AF65-F5344CB8AC3E}">
        <p14:creationId xmlns:p14="http://schemas.microsoft.com/office/powerpoint/2010/main" val="967483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ED911-C9A6-2841-7BE9-8AEF76E1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5400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D28E879-959C-A195-E830-F12A97D6B8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669472"/>
            <a:ext cx="9905998" cy="3124201"/>
          </a:xfrm>
        </p:spPr>
        <p:txBody>
          <a:bodyPr/>
          <a:lstStyle/>
          <a:p>
            <a:pPr algn="ctr"/>
            <a:r>
              <a:rPr lang="ru-RU" dirty="0"/>
              <a:t>Исходя из сравнения представленных выше графиков, можно сделать вывод, что сортировка Шелла намного быстрее сортировки вставками. Также значительным</a:t>
            </a:r>
            <a:r>
              <a:rPr lang="en-US" dirty="0"/>
              <a:t> </a:t>
            </a:r>
            <a:r>
              <a:rPr lang="ru-RU" dirty="0"/>
              <a:t>минусом является и то, что сортировка вставками используется чаще всего для изначально упорядоченных массив.</a:t>
            </a:r>
          </a:p>
        </p:txBody>
      </p:sp>
    </p:spTree>
    <p:extLst>
      <p:ext uri="{BB962C8B-B14F-4D97-AF65-F5344CB8AC3E}">
        <p14:creationId xmlns:p14="http://schemas.microsoft.com/office/powerpoint/2010/main" val="10614738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8B21D58-2243-AE71-DA85-DAA8A2309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err="1"/>
              <a:t>СсЫЛКА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НА </a:t>
            </a:r>
            <a:r>
              <a:rPr lang="en-US" dirty="0" err="1"/>
              <a:t>GitHUB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942EF6-A5D5-EFF8-047D-11FB98AF1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https://github.com/Nameless1984/team_flita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9534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FE1A3B-05FB-00E5-F745-005962EF1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 сортировки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3E6375-45F2-664F-5E76-422FE16DF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2100"/>
            <a:ext cx="9905998" cy="3124201"/>
          </a:xfrm>
        </p:spPr>
        <p:txBody>
          <a:bodyPr>
            <a:normAutofit/>
          </a:bodyPr>
          <a:lstStyle/>
          <a:p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 (</a:t>
            </a:r>
            <a:r>
              <a:rPr lang="ru-RU" sz="2800" b="0" i="1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Insertion</a:t>
            </a:r>
            <a:r>
              <a:rPr lang="ru-RU" sz="2800" b="0" i="1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0" i="1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Sort</a:t>
            </a:r>
            <a:r>
              <a:rPr lang="ru-RU" sz="2800" b="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— это простой алгоритм сортировки. Суть его заключается в том что, на каждом шаге алгоритма мы берем один из элементов массива, находим позицию для вставки и вставляем. Стоит отметить что массив из 1-го элемента считается отсортированным.</a:t>
            </a:r>
            <a:endParaRPr lang="ru-RU" sz="2800" dirty="0">
              <a:solidFill>
                <a:schemeClr val="tx1">
                  <a:lumMod val="9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464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A92D4F7-A002-486E-42E5-0F8906562D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67" y="95664"/>
            <a:ext cx="11959120" cy="7404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067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E66B713-222C-4DE8-A1D8-9ECF59A190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07" y="264881"/>
            <a:ext cx="3196493" cy="2067339"/>
          </a:xfrm>
        </p:spPr>
        <p:txBody>
          <a:bodyPr>
            <a:normAutofit/>
          </a:bodyPr>
          <a:lstStyle/>
          <a:p>
            <a:r>
              <a:rPr lang="ru-RU" sz="2800" dirty="0"/>
              <a:t>Наглядное представление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42A5A7E7-6D80-4359-ABDD-E063B1F6CB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67625" y="264881"/>
            <a:ext cx="7491922" cy="632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32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Объект 10">
            <a:extLst>
              <a:ext uri="{FF2B5EF4-FFF2-40B4-BE49-F238E27FC236}">
                <a16:creationId xmlns:a16="http://schemas.microsoft.com/office/drawing/2014/main" id="{DFF0C837-7A3F-AAC6-7866-702560D1E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41843" y="329257"/>
            <a:ext cx="4284323" cy="6298868"/>
          </a:xfrm>
        </p:spPr>
      </p:pic>
    </p:spTree>
    <p:extLst>
      <p:ext uri="{BB962C8B-B14F-4D97-AF65-F5344CB8AC3E}">
        <p14:creationId xmlns:p14="http://schemas.microsoft.com/office/powerpoint/2010/main" val="1950699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147B326D-C364-6419-F2CF-1AD4F893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2750" y="0"/>
            <a:ext cx="6286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9653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CF1D11-D701-8F0B-2EF2-6246F5BFD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7714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Временные затраты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188A6F83-5486-5F7E-A30B-4997AE64198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1429" y="1887510"/>
            <a:ext cx="5289142" cy="3946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0538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473561-B57B-A950-96E3-DC6C4B1A7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241465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ru-RU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Временная сложность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2CF64-0E7C-D2D8-5994-058DFFAEE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193965"/>
            <a:ext cx="10189196" cy="4875531"/>
          </a:xfrm>
        </p:spPr>
        <p:txBody>
          <a:bodyPr>
            <a:normAutofit/>
          </a:bodyPr>
          <a:lstStyle/>
          <a:p>
            <a:r>
              <a:rPr lang="ru-RU" sz="24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Нет ничего лучше для обработки почти упорядоченных массивов чем сортировки вставками. Когда Вы где-то встречаете информацию, что лучшая </a:t>
            </a:r>
            <a:r>
              <a:rPr lang="ru-RU" sz="24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временна́я</a:t>
            </a:r>
            <a:r>
              <a:rPr lang="ru-RU" sz="24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 сортировки вставками равна O(n), то, скорее всего, имеются в виду ситуации с почти упорядоченными массивами. В остальных же случаях </a:t>
            </a:r>
            <a:r>
              <a:rPr lang="ru-RU" sz="2400" i="0" dirty="0" err="1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врменная</a:t>
            </a:r>
            <a:r>
              <a:rPr lang="ru-RU" sz="2400" i="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сложность будет составлять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O(n</a:t>
            </a:r>
            <a:r>
              <a:rPr lang="en-US" sz="2400" baseline="300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sz="2400" dirty="0">
              <a:solidFill>
                <a:schemeClr val="tx1">
                  <a:lumMod val="9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400" dirty="0">
                <a:solidFill>
                  <a:schemeClr val="tx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Сортировка вставками имеет большую вычислительную сложность. Поэтому она эффективна на небольших наборах данных. Рекомендуется использовать этот метод на наборах размером до десятков элементов.</a:t>
            </a:r>
          </a:p>
        </p:txBody>
      </p:sp>
    </p:spTree>
    <p:extLst>
      <p:ext uri="{BB962C8B-B14F-4D97-AF65-F5344CB8AC3E}">
        <p14:creationId xmlns:p14="http://schemas.microsoft.com/office/powerpoint/2010/main" val="8760065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етка">
  <a:themeElements>
    <a:clrScheme name="Сетка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Сетка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етка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TM03457485[[fn=Сетка]]</Template>
  <TotalTime>410</TotalTime>
  <Words>415</Words>
  <Application>Microsoft Office PowerPoint</Application>
  <PresentationFormat>Широкоэкранный</PresentationFormat>
  <Paragraphs>22</Paragraphs>
  <Slides>21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5" baseType="lpstr">
      <vt:lpstr>Arial</vt:lpstr>
      <vt:lpstr>Century Gothic</vt:lpstr>
      <vt:lpstr>Times New Roman</vt:lpstr>
      <vt:lpstr>Сетка</vt:lpstr>
      <vt:lpstr>Исследование сортировки Шелла и сортировки вставками</vt:lpstr>
      <vt:lpstr>Сортировка вставками</vt:lpstr>
      <vt:lpstr>Алгоритм сортировки</vt:lpstr>
      <vt:lpstr>Презентация PowerPoint</vt:lpstr>
      <vt:lpstr>Наглядное представление</vt:lpstr>
      <vt:lpstr>Презентация PowerPoint</vt:lpstr>
      <vt:lpstr>Презентация PowerPoint</vt:lpstr>
      <vt:lpstr>Временные затраты</vt:lpstr>
      <vt:lpstr>Временная сложность </vt:lpstr>
      <vt:lpstr>Используемый объём памяти</vt:lpstr>
      <vt:lpstr>Сортировка шелла</vt:lpstr>
      <vt:lpstr>Алгоритм сортировки</vt:lpstr>
      <vt:lpstr>Презентация PowerPoint</vt:lpstr>
      <vt:lpstr>Далее, на примере последовательности целых чисел, показан процесс сортировки массива методом Шелла. Для удобства и наглядности, элементы одной группы выделены одинаковым цветом.</vt:lpstr>
      <vt:lpstr>Презентация PowerPoint</vt:lpstr>
      <vt:lpstr>Презентация PowerPoint</vt:lpstr>
      <vt:lpstr>Временные затраты</vt:lpstr>
      <vt:lpstr>Временная сложность </vt:lpstr>
      <vt:lpstr>Используемый объём памяти</vt:lpstr>
      <vt:lpstr>вывод</vt:lpstr>
      <vt:lpstr>СсЫЛКА  НА GitHUB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Исследование сортировки Шелла и сортировки вставками</dc:title>
  <dc:creator>12345</dc:creator>
  <cp:lastModifiedBy>Турал Саламов</cp:lastModifiedBy>
  <cp:revision>18</cp:revision>
  <dcterms:created xsi:type="dcterms:W3CDTF">2022-05-11T07:51:19Z</dcterms:created>
  <dcterms:modified xsi:type="dcterms:W3CDTF">2022-05-12T08:35:34Z</dcterms:modified>
</cp:coreProperties>
</file>