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4" r:id="rId2"/>
    <p:sldId id="262" r:id="rId3"/>
    <p:sldId id="263" r:id="rId4"/>
    <p:sldId id="275" r:id="rId5"/>
    <p:sldId id="273" r:id="rId6"/>
    <p:sldId id="264" r:id="rId7"/>
    <p:sldId id="265" r:id="rId8"/>
    <p:sldId id="266" r:id="rId9"/>
    <p:sldId id="257" r:id="rId10"/>
    <p:sldId id="258" r:id="rId11"/>
    <p:sldId id="276" r:id="rId12"/>
    <p:sldId id="272" r:id="rId13"/>
    <p:sldId id="259" r:id="rId14"/>
    <p:sldId id="260" r:id="rId15"/>
    <p:sldId id="261" r:id="rId16"/>
    <p:sldId id="267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93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80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671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834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795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274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904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41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76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6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21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3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6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06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80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1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798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9DE8B-3F59-A86D-7258-3C1B62E5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сортировки Шелла и сортировки вставками</a:t>
            </a:r>
          </a:p>
        </p:txBody>
      </p:sp>
    </p:spTree>
    <p:extLst>
      <p:ext uri="{BB962C8B-B14F-4D97-AF65-F5344CB8AC3E}">
        <p14:creationId xmlns:p14="http://schemas.microsoft.com/office/powerpoint/2010/main" val="251100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8A199-3CA5-D776-A648-D6EAA830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сортировки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F82CEF-4538-A1CA-3D34-884FED98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Идея метода заключается в сравнение разделенных на группы элементов последовательности, находящихся друг от друга на некотором расстоянии. Изначально это расстояние равно d или N/2, где N — общее число элементов. На первом шаге каждая группа включает в себя два элемента расположенных друг от друга на расстоянии N/2; они сравниваются между собой, и, в случае необходимости, меняются местами. На последующих шагах также происходят проверка и обмен, но расстояние d сокращается на d/2, и количество групп, соответственно, уменьшается. Постепенно расстояние между элементами уменьшается, и на d=1 проход по массиву происходит в последний раз.</a:t>
            </a:r>
            <a:endParaRPr lang="ru-RU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15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8525C-6A34-46D2-9479-F966F38F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</a:rPr>
              <a:t>Далее, на примере последовательности целых чисел, показан процесс сортировки массива методом Шелла. Для удобства и наглядности, элементы одной группы выделены одинаковым цветом.</a:t>
            </a:r>
            <a:endParaRPr lang="ru-RU" sz="24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1861883-713E-469D-B7F4-E2E717A6C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125" y="2967612"/>
            <a:ext cx="7872573" cy="27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39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26BEDED-F402-832F-88FA-C21D1FDFA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97" y="230202"/>
            <a:ext cx="8974406" cy="639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554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F4262-E60F-3804-6857-BD9ABD18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04" y="-150421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Временные затраты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ACB758-3517-6742-B6CD-7A7BACD4DE8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03" y="2031020"/>
            <a:ext cx="5060223" cy="387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D7E6E6B-4D8F-B4EA-6067-801B40638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296" y="2031020"/>
            <a:ext cx="5060223" cy="387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07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3DAAF-0AD0-34D6-15AE-1FC7CE3B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Временная сложность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57E5B-4CB8-AF8C-3515-72986F17D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08215"/>
            <a:ext cx="9905998" cy="3124201"/>
          </a:xfrm>
        </p:spPr>
        <p:txBody>
          <a:bodyPr>
            <a:normAutofit/>
          </a:bodyPr>
          <a:lstStyle/>
          <a:p>
            <a:r>
              <a:rPr lang="ru-RU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Известно, что при удачном раскладе сортировка Шелла сортирует за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o(n log</a:t>
            </a:r>
            <a:r>
              <a:rPr lang="en-US" sz="2400" b="0" i="0" baseline="300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(n))</a:t>
            </a:r>
            <a:r>
              <a:rPr lang="ru-RU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Но, в целом, сортировка работает существенно медленнее чем, к примеру быстрая сортировка или сортировка слиянием. Средняя временная сложность зависит от того, какую последовательность брать для циклических итераций. </a:t>
            </a:r>
            <a:r>
              <a:rPr lang="ru-RU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наихудшем раскладе временные затраты могут составить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o(n</a:t>
            </a:r>
            <a:r>
              <a:rPr lang="en-US" sz="2400" baseline="300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94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97E9B-FA0D-CB77-66F2-DA20805C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Используемый объём памяти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87562B-ABB2-69F9-C0FE-A9A4F25E62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06" y="1440371"/>
            <a:ext cx="5999187" cy="471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832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ED911-C9A6-2841-7BE9-8AEF76E1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8E879-959C-A195-E830-F12A97D6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9472"/>
            <a:ext cx="9905998" cy="3124201"/>
          </a:xfrm>
        </p:spPr>
        <p:txBody>
          <a:bodyPr/>
          <a:lstStyle/>
          <a:p>
            <a:pPr algn="ctr"/>
            <a:r>
              <a:rPr lang="ru-RU" dirty="0"/>
              <a:t>Исходя из сравнения представленных выше графиков, можно сделать вывод, что сортировка Шелла намного быстрее сортировки вставками. Также значительным</a:t>
            </a:r>
            <a:r>
              <a:rPr lang="en-US" dirty="0"/>
              <a:t> </a:t>
            </a:r>
            <a:r>
              <a:rPr lang="ru-RU" dirty="0"/>
              <a:t>минусом является и то, что сортировка вставками используется чаще всего для изначально упорядоченных массив.</a:t>
            </a:r>
          </a:p>
        </p:txBody>
      </p:sp>
    </p:spTree>
    <p:extLst>
      <p:ext uri="{BB962C8B-B14F-4D97-AF65-F5344CB8AC3E}">
        <p14:creationId xmlns:p14="http://schemas.microsoft.com/office/powerpoint/2010/main" val="1061473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21D58-2243-AE71-DA85-DAA8A230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СсЫЛК</a:t>
            </a:r>
            <a:r>
              <a:rPr lang="ru-RU" dirty="0"/>
              <a:t> НА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42EF6-A5D5-EFF8-047D-11FB98AF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53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BFEF0-19E9-6D9D-112F-62955A28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12768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вставками</a:t>
            </a:r>
          </a:p>
        </p:txBody>
      </p:sp>
    </p:spTree>
    <p:extLst>
      <p:ext uri="{BB962C8B-B14F-4D97-AF65-F5344CB8AC3E}">
        <p14:creationId xmlns:p14="http://schemas.microsoft.com/office/powerpoint/2010/main" val="96748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E1A3B-05FB-00E5-F745-005962EF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сортировки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3E6375-45F2-664F-5E76-422FE16D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2100"/>
            <a:ext cx="9905998" cy="3124201"/>
          </a:xfrm>
        </p:spPr>
        <p:txBody>
          <a:bodyPr>
            <a:normAutofit/>
          </a:bodyPr>
          <a:lstStyle/>
          <a:p>
            <a:r>
              <a:rPr lang="ru-RU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вставками (</a:t>
            </a:r>
            <a:r>
              <a:rPr lang="ru-RU" sz="2800" b="0" i="1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ru-RU" sz="2800" b="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1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ru-RU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— это простой алгоритм сортировки. Суть его заключается в том что, на каждом шаге алгоритма мы берем один из элементов массива, находим позицию для вставки и вставляем. Стоит отметить что массив из 1-го элемента считается отсортированным.</a:t>
            </a:r>
            <a:endParaRPr lang="ru-RU" sz="28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6B713-222C-4DE8-A1D8-9ECF59A1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07" y="264881"/>
            <a:ext cx="3196493" cy="2067339"/>
          </a:xfrm>
        </p:spPr>
        <p:txBody>
          <a:bodyPr>
            <a:normAutofit/>
          </a:bodyPr>
          <a:lstStyle/>
          <a:p>
            <a:r>
              <a:rPr lang="ru-RU" sz="2800" dirty="0"/>
              <a:t>Наглядное представление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2A5A7E7-6D80-4359-ABDD-E063B1F6C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625" y="264881"/>
            <a:ext cx="7491922" cy="632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32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4E38E00-7D0A-C8D6-40D0-3B815D31B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372" y="547990"/>
            <a:ext cx="7655255" cy="576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96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F1D11-D701-8F0B-2EF2-6246F5BF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771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Временные затраты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8A6F83-5486-5F7E-A30B-4997AE6419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25" y="1959429"/>
            <a:ext cx="5289142" cy="39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8F3C241-F152-0656-5DA4-3EC4E2EB3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555" y="1959429"/>
            <a:ext cx="5289142" cy="39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53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73561-B57B-A950-96E3-DC6C4B1A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146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Временная сложность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2CF64-0E7C-D2D8-5994-058DFFAE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93965"/>
            <a:ext cx="10189196" cy="4875531"/>
          </a:xfrm>
        </p:spPr>
        <p:txBody>
          <a:bodyPr>
            <a:normAutofit/>
          </a:bodyPr>
          <a:lstStyle/>
          <a:p>
            <a:r>
              <a:rPr lang="ru-RU" sz="24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Нет ничего лучше для обработки почти упорядоченных массивов чем сортировки вставками. Когда Вы где-то встречаете информацию, что лучшая </a:t>
            </a:r>
            <a:r>
              <a:rPr lang="ru-RU" sz="24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временна́я</a:t>
            </a:r>
            <a:r>
              <a:rPr lang="ru-RU" sz="24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сложность сортировки вставками равна O(n), то, скорее всего, имеются в виду ситуации с почти упорядоченными массивами. В остальных же случаях </a:t>
            </a:r>
            <a:r>
              <a:rPr lang="ru-RU" sz="24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врменная</a:t>
            </a:r>
            <a:r>
              <a:rPr lang="ru-RU" sz="24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сложность будет составлять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400" baseline="300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40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вставками имеет большую вычислительную сложность. Поэтому она эффективна на небольших наборах данных. Рекомендуется использовать этот метод на наборах размером до десятков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87600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D2524-7EB6-43C4-736B-E5E63919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8342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объём памяти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37AAECE-2796-A5F1-54D3-7A1FE1830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340" y="1615044"/>
            <a:ext cx="6588410" cy="470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16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9A65C-9393-5964-DEC8-324523B7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шелла</a:t>
            </a:r>
          </a:p>
        </p:txBody>
      </p:sp>
    </p:spTree>
    <p:extLst>
      <p:ext uri="{BB962C8B-B14F-4D97-AF65-F5344CB8AC3E}">
        <p14:creationId xmlns:p14="http://schemas.microsoft.com/office/powerpoint/2010/main" val="1347688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133</TotalTime>
  <Words>403</Words>
  <Application>Microsoft Office PowerPoint</Application>
  <PresentationFormat>Широкоэкранный</PresentationFormat>
  <Paragraphs>21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Times New Roman</vt:lpstr>
      <vt:lpstr>Сетка</vt:lpstr>
      <vt:lpstr>Исследование сортировки Шелла и сортировки вставками</vt:lpstr>
      <vt:lpstr>Сортировка вставками</vt:lpstr>
      <vt:lpstr>Алгоритм сортировки</vt:lpstr>
      <vt:lpstr>Наглядное представление</vt:lpstr>
      <vt:lpstr>Презентация PowerPoint</vt:lpstr>
      <vt:lpstr>Временные затраты</vt:lpstr>
      <vt:lpstr>Временная сложность </vt:lpstr>
      <vt:lpstr>Используемый объём памяти</vt:lpstr>
      <vt:lpstr>Сортировка шелла</vt:lpstr>
      <vt:lpstr>Алгоритм сортировки</vt:lpstr>
      <vt:lpstr>Далее, на примере последовательности целых чисел, показан процесс сортировки массива методом Шелла. Для удобства и наглядности, элементы одной группы выделены одинаковым цветом.</vt:lpstr>
      <vt:lpstr>Презентация PowerPoint</vt:lpstr>
      <vt:lpstr>Временные затраты</vt:lpstr>
      <vt:lpstr>Временная сложность </vt:lpstr>
      <vt:lpstr>Используемый объём памяти</vt:lpstr>
      <vt:lpstr>вывод</vt:lpstr>
      <vt:lpstr>СсЫЛК НА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сортировки Шелла и сортировки вставками</dc:title>
  <dc:creator>12345</dc:creator>
  <cp:lastModifiedBy>Турал Саламов</cp:lastModifiedBy>
  <cp:revision>5</cp:revision>
  <dcterms:created xsi:type="dcterms:W3CDTF">2022-05-11T07:51:19Z</dcterms:created>
  <dcterms:modified xsi:type="dcterms:W3CDTF">2022-05-12T03:58:05Z</dcterms:modified>
</cp:coreProperties>
</file>