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0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6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B5DD-511B-41E4-964D-02963BA459B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D0D6-5EB1-4ADC-BF5C-3F37CFA9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4188" y="2173357"/>
            <a:ext cx="25242" cy="46505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43022" y="2173357"/>
            <a:ext cx="44940" cy="46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939537" y="2173357"/>
            <a:ext cx="1" cy="4650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6966" y="4921627"/>
            <a:ext cx="112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My Wife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95489" y="3628966"/>
            <a:ext cx="2371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lot of R&amp;D </a:t>
            </a:r>
          </a:p>
          <a:p>
            <a:r>
              <a:rPr lang="en-US" dirty="0"/>
              <a:t>she prepared</a:t>
            </a:r>
          </a:p>
          <a:p>
            <a:r>
              <a:rPr lang="en-US" dirty="0"/>
              <a:t>Dosa for the first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8517" y="5290959"/>
            <a:ext cx="11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7098" y="1425678"/>
            <a:ext cx="67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Dosa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7" y="2858686"/>
            <a:ext cx="971165" cy="2019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41" y="236522"/>
            <a:ext cx="1584807" cy="11418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43492" y="225222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Scenario 1</a:t>
            </a:r>
            <a:endParaRPr lang="en-US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6217347" y="225718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Scenario 2</a:t>
            </a:r>
            <a:endParaRPr lang="en-US" b="1" u="sng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55" y="54049"/>
            <a:ext cx="741997" cy="121940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94507" y="3585606"/>
            <a:ext cx="2652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took the help of her </a:t>
            </a:r>
            <a:endParaRPr lang="en-US" dirty="0"/>
          </a:p>
          <a:p>
            <a:r>
              <a:rPr lang="en-US" dirty="0"/>
              <a:t>friend</a:t>
            </a:r>
            <a:r>
              <a:rPr lang="en-US" dirty="0"/>
              <a:t>, </a:t>
            </a:r>
            <a:r>
              <a:rPr lang="en-US" dirty="0"/>
              <a:t>where </a:t>
            </a:r>
            <a:r>
              <a:rPr lang="en-US" dirty="0"/>
              <a:t>she had 5+ </a:t>
            </a:r>
            <a:endParaRPr lang="en-US" dirty="0"/>
          </a:p>
          <a:p>
            <a:r>
              <a:rPr lang="en-US" dirty="0"/>
              <a:t>years </a:t>
            </a:r>
            <a:r>
              <a:rPr lang="en-US" dirty="0"/>
              <a:t>of exp. </a:t>
            </a:r>
            <a:r>
              <a:rPr lang="en-US" dirty="0"/>
              <a:t>in </a:t>
            </a:r>
            <a:r>
              <a:rPr lang="en-US" dirty="0"/>
              <a:t>marital </a:t>
            </a:r>
            <a:r>
              <a:rPr lang="en-US" dirty="0" smtClean="0"/>
              <a:t>life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28" y="88688"/>
            <a:ext cx="968575" cy="12598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68009" y="225222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Scenario 3</a:t>
            </a:r>
            <a:endParaRPr lang="en-US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9115709" y="3538348"/>
            <a:ext cx="307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a days whenever she </a:t>
            </a:r>
          </a:p>
          <a:p>
            <a:r>
              <a:rPr lang="en-US" dirty="0"/>
              <a:t>wants to prepare the Dosa she</a:t>
            </a:r>
            <a:endParaRPr lang="en-US" dirty="0"/>
          </a:p>
          <a:p>
            <a:r>
              <a:rPr lang="en-US" dirty="0"/>
              <a:t>just brings the MTR Ready mix </a:t>
            </a:r>
          </a:p>
          <a:p>
            <a:r>
              <a:rPr lang="en-US" dirty="0"/>
              <a:t>&amp; prepares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0302" y="1670126"/>
            <a:ext cx="145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Requirement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38101" y="2560216"/>
            <a:ext cx="188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Normal Way of Development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55900" y="2579447"/>
            <a:ext cx="22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 using Design Patterns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31509" y="2619923"/>
            <a:ext cx="22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 using Frameworks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28240" y="1653309"/>
            <a:ext cx="179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Design Patterns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54757" y="1676196"/>
            <a:ext cx="149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Frameworks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1185" y="1391966"/>
            <a:ext cx="188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 Suggestion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419500" y="1378332"/>
            <a:ext cx="188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MTR Ready Mix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524308" y="5106293"/>
            <a:ext cx="2469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Time taken is </a:t>
            </a:r>
            <a:r>
              <a:rPr lang="en-US" b="1" dirty="0" smtClean="0">
                <a:solidFill>
                  <a:srgbClr val="FF0000"/>
                </a:solidFill>
              </a:rPr>
              <a:t>More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Effort is </a:t>
            </a:r>
            <a:r>
              <a:rPr lang="en-US" b="1" dirty="0" smtClean="0">
                <a:solidFill>
                  <a:srgbClr val="FF0000"/>
                </a:solidFill>
              </a:rPr>
              <a:t>More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Quality is </a:t>
            </a:r>
            <a:r>
              <a:rPr lang="en-US" b="1" dirty="0" smtClean="0">
                <a:solidFill>
                  <a:srgbClr val="FF0000"/>
                </a:solidFill>
              </a:rPr>
              <a:t>Average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or Poor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0166" y="5106293"/>
            <a:ext cx="2467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Time taken is </a:t>
            </a:r>
            <a:r>
              <a:rPr lang="en-US" b="1" dirty="0" smtClean="0">
                <a:solidFill>
                  <a:srgbClr val="FF0000"/>
                </a:solidFill>
              </a:rPr>
              <a:t>More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Effort is </a:t>
            </a:r>
            <a:r>
              <a:rPr lang="en-US" b="1" dirty="0" smtClean="0">
                <a:solidFill>
                  <a:srgbClr val="FF0000"/>
                </a:solidFill>
              </a:rPr>
              <a:t>More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Quality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Good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54248" y="5106293"/>
            <a:ext cx="2467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Time taken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Less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Effort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Less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Quality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Good or 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Very Good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31" grpId="0"/>
      <p:bldP spid="32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5" grpId="0"/>
      <p:bldP spid="46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4</cp:revision>
  <dcterms:created xsi:type="dcterms:W3CDTF">2014-07-31T14:13:48Z</dcterms:created>
  <dcterms:modified xsi:type="dcterms:W3CDTF">2014-07-31T14:46:04Z</dcterms:modified>
</cp:coreProperties>
</file>