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9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8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35FF-E737-4C6C-8579-DF71C5F534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C5E-6701-49D6-9E91-B90B1301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04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1309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8449958" y="2447098"/>
            <a:ext cx="1052331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582409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49051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620553" y="2879146"/>
            <a:ext cx="42807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981429" y="2879146"/>
            <a:ext cx="14685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9502289" y="2879146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43765" y="2447098"/>
            <a:ext cx="1189696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Hibernate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1620553" y="2879146"/>
            <a:ext cx="1523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5" idx="1"/>
          </p:cNvCxnSpPr>
          <p:nvPr/>
        </p:nvCxnSpPr>
        <p:spPr>
          <a:xfrm>
            <a:off x="4333461" y="2879146"/>
            <a:ext cx="1567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Callout 2 (No Border) 25"/>
          <p:cNvSpPr/>
          <p:nvPr/>
        </p:nvSpPr>
        <p:spPr>
          <a:xfrm>
            <a:off x="8299688" y="132521"/>
            <a:ext cx="3485321" cy="119269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3806"/>
              <a:gd name="adj6" fmla="val -6063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JDBC is DB Independent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But SQL Queries are DB Dependent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Hence </a:t>
            </a:r>
            <a:r>
              <a:rPr lang="en-US" b="1" u="sng" dirty="0" smtClean="0">
                <a:solidFill>
                  <a:srgbClr val="FF0000"/>
                </a:solidFill>
              </a:rPr>
              <a:t>JDBC is DB Dependent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7" name="Line Callout 2 (No Border) 36"/>
          <p:cNvSpPr/>
          <p:nvPr/>
        </p:nvSpPr>
        <p:spPr>
          <a:xfrm>
            <a:off x="8299687" y="1544302"/>
            <a:ext cx="3485321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9273"/>
              <a:gd name="adj6" fmla="val -4704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Driver JAR &amp; Driver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DB URL, User Name &amp; Password</a:t>
            </a:r>
          </a:p>
        </p:txBody>
      </p:sp>
      <p:sp>
        <p:nvSpPr>
          <p:cNvPr id="39" name="Line Callout 2 (No Border) 38"/>
          <p:cNvSpPr/>
          <p:nvPr/>
        </p:nvSpPr>
        <p:spPr>
          <a:xfrm>
            <a:off x="4839970" y="4105397"/>
            <a:ext cx="6318360" cy="172555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581"/>
              <a:gd name="adj6" fmla="val -2414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Provide necessary information in “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hibernate.cfg.xml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”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Hibernate is an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Object Relational Mapping (ORM)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framework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Create a Java Bean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to represent the Physical DB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Create a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Mapping XML file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to map the Java Bean to Physical DB Table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1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0" grpId="0" animBg="1"/>
      <p:bldP spid="26" grpId="0" animBg="1"/>
      <p:bldP spid="37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9</cp:revision>
  <dcterms:created xsi:type="dcterms:W3CDTF">2014-07-31T10:32:55Z</dcterms:created>
  <dcterms:modified xsi:type="dcterms:W3CDTF">2014-07-31T15:07:01Z</dcterms:modified>
</cp:coreProperties>
</file>