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2" autoAdjust="0"/>
    <p:restoredTop sz="94656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Basic Understanding of Folder and File Structures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Basic Understanding of Eclipse IDE, XML.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Eclipse </a:t>
            </a:r>
            <a:r>
              <a:rPr lang="en-US" dirty="0" smtClean="0"/>
              <a:t>Installed and Running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JDK </a:t>
            </a:r>
            <a:r>
              <a:rPr lang="en-US" b="1" dirty="0" smtClean="0"/>
              <a:t>1.8</a:t>
            </a:r>
            <a:r>
              <a:rPr lang="en-US" dirty="0" smtClean="0"/>
              <a:t> installed and running. (Double Check)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4000" b="1" dirty="0" smtClean="0"/>
              <a:t>Suffer </a:t>
            </a:r>
            <a:r>
              <a:rPr lang="en-US" sz="4000" b="1" dirty="0" smtClean="0">
                <a:solidFill>
                  <a:srgbClr val="FF0000"/>
                </a:solidFill>
              </a:rPr>
              <a:t>The Pain </a:t>
            </a:r>
            <a:r>
              <a:rPr lang="en-US" sz="4000" b="1" dirty="0" smtClean="0"/>
              <a:t>Of IDE Dependent Project Structure</a:t>
            </a:r>
            <a:endParaRPr lang="en-US" sz="4000" dirty="0" smtClean="0"/>
          </a:p>
          <a:p>
            <a:pPr>
              <a:buFont typeface="Wingdings" pitchFamily="2" charset="2"/>
              <a:buChar char="§"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Eclipse IDE  Project Structure</a:t>
            </a:r>
            <a:endParaRPr lang="en-US" b="1" dirty="0"/>
          </a:p>
        </p:txBody>
      </p:sp>
      <p:pic>
        <p:nvPicPr>
          <p:cNvPr id="4" name="Content Placeholder 3" descr="java-dynamic-web-proje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31691"/>
            <a:ext cx="5394846" cy="413090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NetBeans</a:t>
            </a:r>
            <a:r>
              <a:rPr lang="en-US" b="1" dirty="0" smtClean="0"/>
              <a:t> IDE Project Structure</a:t>
            </a:r>
            <a:endParaRPr lang="en-US" b="1" dirty="0"/>
          </a:p>
        </p:txBody>
      </p:sp>
      <p:pic>
        <p:nvPicPr>
          <p:cNvPr id="4" name="Content Placeholder 3" descr="zillow-project-comple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524000"/>
            <a:ext cx="5005650" cy="411857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IntelliJ</a:t>
            </a:r>
            <a:r>
              <a:rPr lang="en-US" b="1" dirty="0" smtClean="0"/>
              <a:t> IDE Project Structure</a:t>
            </a:r>
            <a:endParaRPr lang="en-US" dirty="0"/>
          </a:p>
        </p:txBody>
      </p:sp>
      <p:pic>
        <p:nvPicPr>
          <p:cNvPr id="4" name="Content Placeholder 3" descr="web_tomcat_project_stru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42999"/>
            <a:ext cx="6324600" cy="548230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Requirements</vt:lpstr>
      <vt:lpstr> </vt:lpstr>
      <vt:lpstr>Eclipse IDE  Project Structure</vt:lpstr>
      <vt:lpstr>NetBeans IDE Project Structure</vt:lpstr>
      <vt:lpstr>IntelliJ IDE Project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User</dc:creator>
  <cp:lastModifiedBy>user</cp:lastModifiedBy>
  <cp:revision>27</cp:revision>
  <dcterms:created xsi:type="dcterms:W3CDTF">2006-08-16T00:00:00Z</dcterms:created>
  <dcterms:modified xsi:type="dcterms:W3CDTF">2018-10-26T07:01:12Z</dcterms:modified>
</cp:coreProperties>
</file>