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20"/>
  </p:notesMasterIdLst>
  <p:sldIdLst>
    <p:sldId id="607" r:id="rId5"/>
    <p:sldId id="674" r:id="rId6"/>
    <p:sldId id="641" r:id="rId7"/>
    <p:sldId id="660" r:id="rId8"/>
    <p:sldId id="675" r:id="rId9"/>
    <p:sldId id="661" r:id="rId10"/>
    <p:sldId id="676" r:id="rId11"/>
    <p:sldId id="677" r:id="rId12"/>
    <p:sldId id="636" r:id="rId13"/>
    <p:sldId id="663" r:id="rId14"/>
    <p:sldId id="678" r:id="rId15"/>
    <p:sldId id="679" r:id="rId16"/>
    <p:sldId id="680" r:id="rId17"/>
    <p:sldId id="664" r:id="rId18"/>
    <p:sldId id="689" r:id="rId19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D36"/>
    <a:srgbClr val="7D5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9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50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tags" Target="../tags/tag112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5" Type="http://schemas.openxmlformats.org/officeDocument/2006/relationships/tags" Target="../tags/tag243.xml"/><Relationship Id="rId24" Type="http://schemas.openxmlformats.org/officeDocument/2006/relationships/tags" Target="../tags/tag242.xml"/><Relationship Id="rId23" Type="http://schemas.openxmlformats.org/officeDocument/2006/relationships/tags" Target="../tags/tag241.xml"/><Relationship Id="rId22" Type="http://schemas.openxmlformats.org/officeDocument/2006/relationships/tags" Target="../tags/tag240.xml"/><Relationship Id="rId21" Type="http://schemas.openxmlformats.org/officeDocument/2006/relationships/tags" Target="../tags/tag239.xml"/><Relationship Id="rId20" Type="http://schemas.openxmlformats.org/officeDocument/2006/relationships/tags" Target="../tags/tag238.xml"/><Relationship Id="rId2" Type="http://schemas.openxmlformats.org/officeDocument/2006/relationships/tags" Target="../tags/tag220.xml"/><Relationship Id="rId19" Type="http://schemas.openxmlformats.org/officeDocument/2006/relationships/tags" Target="../tags/tag237.xml"/><Relationship Id="rId18" Type="http://schemas.openxmlformats.org/officeDocument/2006/relationships/tags" Target="../tags/tag236.xml"/><Relationship Id="rId17" Type="http://schemas.openxmlformats.org/officeDocument/2006/relationships/tags" Target="../tags/tag235.xml"/><Relationship Id="rId16" Type="http://schemas.openxmlformats.org/officeDocument/2006/relationships/tags" Target="../tags/tag234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4" Type="http://schemas.openxmlformats.org/officeDocument/2006/relationships/tags" Target="../tags/tag287.xml"/><Relationship Id="rId13" Type="http://schemas.openxmlformats.org/officeDocument/2006/relationships/tags" Target="../tags/tag286.xml"/><Relationship Id="rId12" Type="http://schemas.openxmlformats.org/officeDocument/2006/relationships/tags" Target="../tags/tag285.xml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tags" Target="../tags/tag307.xml"/><Relationship Id="rId7" Type="http://schemas.openxmlformats.org/officeDocument/2006/relationships/tags" Target="../tags/tag306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1" Type="http://schemas.openxmlformats.org/officeDocument/2006/relationships/tags" Target="../tags/tag321.xml"/><Relationship Id="rId10" Type="http://schemas.openxmlformats.org/officeDocument/2006/relationships/tags" Target="../tags/tag32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0" Type="http://schemas.openxmlformats.org/officeDocument/2006/relationships/tags" Target="../tags/tag33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4" Type="http://schemas.openxmlformats.org/officeDocument/2006/relationships/tags" Target="../tags/tag353.xml"/><Relationship Id="rId23" Type="http://schemas.openxmlformats.org/officeDocument/2006/relationships/tags" Target="../tags/tag352.xml"/><Relationship Id="rId22" Type="http://schemas.openxmlformats.org/officeDocument/2006/relationships/tags" Target="../tags/tag351.xml"/><Relationship Id="rId21" Type="http://schemas.openxmlformats.org/officeDocument/2006/relationships/tags" Target="../tags/tag350.xml"/><Relationship Id="rId20" Type="http://schemas.openxmlformats.org/officeDocument/2006/relationships/tags" Target="../tags/tag349.xml"/><Relationship Id="rId2" Type="http://schemas.openxmlformats.org/officeDocument/2006/relationships/tags" Target="../tags/tag331.xml"/><Relationship Id="rId19" Type="http://schemas.openxmlformats.org/officeDocument/2006/relationships/tags" Target="../tags/tag348.xml"/><Relationship Id="rId18" Type="http://schemas.openxmlformats.org/officeDocument/2006/relationships/tags" Target="../tags/tag347.xml"/><Relationship Id="rId17" Type="http://schemas.openxmlformats.org/officeDocument/2006/relationships/tags" Target="../tags/tag346.xml"/><Relationship Id="rId16" Type="http://schemas.openxmlformats.org/officeDocument/2006/relationships/tags" Target="../tags/tag345.xml"/><Relationship Id="rId15" Type="http://schemas.openxmlformats.org/officeDocument/2006/relationships/tags" Target="../tags/tag344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0" Type="http://schemas.openxmlformats.org/officeDocument/2006/relationships/tags" Target="../tags/tag36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2" Type="http://schemas.openxmlformats.org/officeDocument/2006/relationships/tags" Target="../tags/tag373.xml"/><Relationship Id="rId11" Type="http://schemas.openxmlformats.org/officeDocument/2006/relationships/tags" Target="../tags/tag372.xml"/><Relationship Id="rId10" Type="http://schemas.openxmlformats.org/officeDocument/2006/relationships/tags" Target="../tags/tag37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1" Type="http://schemas.openxmlformats.org/officeDocument/2006/relationships/tags" Target="../tags/tag383.xml"/><Relationship Id="rId10" Type="http://schemas.openxmlformats.org/officeDocument/2006/relationships/tags" Target="../tags/tag38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3" Type="http://schemas.openxmlformats.org/officeDocument/2006/relationships/tags" Target="../tags/tag395.xml"/><Relationship Id="rId12" Type="http://schemas.openxmlformats.org/officeDocument/2006/relationships/tags" Target="../tags/tag394.xml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3" Type="http://schemas.openxmlformats.org/officeDocument/2006/relationships/tags" Target="../tags/tag407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tags" Target="../tags/tag413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4" Type="http://schemas.openxmlformats.org/officeDocument/2006/relationships/tags" Target="../tags/tag410.xml"/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5" Type="http://schemas.openxmlformats.org/officeDocument/2006/relationships/tags" Target="../tags/tag421.xml"/><Relationship Id="rId14" Type="http://schemas.openxmlformats.org/officeDocument/2006/relationships/tags" Target="../tags/tag420.xml"/><Relationship Id="rId13" Type="http://schemas.openxmlformats.org/officeDocument/2006/relationships/tags" Target="../tags/tag419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tags" Target="../tags/tag41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2" Type="http://schemas.openxmlformats.org/officeDocument/2006/relationships/tags" Target="../tags/tag432.xml"/><Relationship Id="rId11" Type="http://schemas.openxmlformats.org/officeDocument/2006/relationships/tags" Target="../tags/tag431.xml"/><Relationship Id="rId10" Type="http://schemas.openxmlformats.org/officeDocument/2006/relationships/tags" Target="../tags/tag430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60766" y="-6"/>
            <a:ext cx="9083234" cy="6858006"/>
            <a:chOff x="81021" y="-6"/>
            <a:chExt cx="12110979" cy="685800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cxnSp>
          <p:nvCxnSpPr>
            <p:cNvPr id="19" name="直接连接符 18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>
              <p:custDataLst>
                <p:tags r:id="rId13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>
              <p:custDataLst>
                <p:tags r:id="rId14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/>
            <p:cNvSpPr/>
            <p:nvPr userDrawn="1">
              <p:custDataLst>
                <p:tags r:id="rId15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等腰三角形 24"/>
            <p:cNvSpPr/>
            <p:nvPr userDrawn="1">
              <p:custDataLst>
                <p:tags r:id="rId16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等腰三角形 25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等腰三角形 26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22"/>
            </p:custDataLst>
          </p:nvPr>
        </p:nvSpPr>
        <p:spPr>
          <a:xfrm>
            <a:off x="521885" y="2397589"/>
            <a:ext cx="4464389" cy="1134438"/>
          </a:xfrm>
        </p:spPr>
        <p:txBody>
          <a:bodyPr vert="horz" wrap="square" lIns="90000" tIns="46800" rIns="90000" bIns="468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5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  <p:custDataLst>
              <p:tags r:id="rId23"/>
            </p:custDataLst>
          </p:nvPr>
        </p:nvSpPr>
        <p:spPr>
          <a:xfrm>
            <a:off x="526930" y="4797986"/>
            <a:ext cx="1860947" cy="43576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 hasCustomPrompt="1"/>
            <p:custDataLst>
              <p:tags r:id="rId24"/>
            </p:custDataLst>
          </p:nvPr>
        </p:nvSpPr>
        <p:spPr>
          <a:xfrm>
            <a:off x="2559269" y="4797986"/>
            <a:ext cx="1860947" cy="43576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25"/>
            </p:custDataLst>
          </p:nvPr>
        </p:nvSpPr>
        <p:spPr>
          <a:xfrm>
            <a:off x="521494" y="3973156"/>
            <a:ext cx="4464844" cy="41171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102022" y="0"/>
            <a:ext cx="848592" cy="6858000"/>
            <a:chOff x="5469363" y="0"/>
            <a:chExt cx="1131456" cy="6858000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884870" y="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 flipH="1">
              <a:off x="5469363" y="0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rot="10800000" flipV="1">
              <a:off x="5884870" y="630824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5469363" y="6529387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ctrTitle" idx="14" hasCustomPrompt="1"/>
            <p:custDataLst>
              <p:tags r:id="rId10"/>
            </p:custDataLst>
          </p:nvPr>
        </p:nvSpPr>
        <p:spPr>
          <a:xfrm>
            <a:off x="3098959" y="2889568"/>
            <a:ext cx="4325779" cy="62674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36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 userDrawn="1">
            <p:ph type="subTitle" idx="13" hasCustomPrompt="1"/>
            <p:custDataLst>
              <p:tags r:id="rId11"/>
            </p:custDataLst>
          </p:nvPr>
        </p:nvSpPr>
        <p:spPr>
          <a:xfrm>
            <a:off x="3098959" y="3877798"/>
            <a:ext cx="4325779" cy="32296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2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4679158" y="162612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02447" y="1000133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3658500" y="0"/>
            <a:ext cx="54855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>
            <a:off x="1160860" y="3291413"/>
            <a:ext cx="7879555" cy="2951618"/>
            <a:chOff x="1547813" y="2799477"/>
            <a:chExt cx="10506074" cy="3935491"/>
          </a:xfrm>
        </p:grpSpPr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883061" y="2799477"/>
              <a:ext cx="1549919" cy="1226237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>
              <a:off x="1547813" y="3060533"/>
              <a:ext cx="1531752" cy="965181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6484938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6525419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02447" y="162612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60766" y="-6"/>
            <a:ext cx="9083234" cy="6858006"/>
            <a:chOff x="81021" y="-6"/>
            <a:chExt cx="12110979" cy="6858006"/>
          </a:xfrm>
        </p:grpSpPr>
        <p:sp>
          <p:nvSpPr>
            <p:cNvPr id="8" name="任意多边形 5"/>
            <p:cNvSpPr/>
            <p:nvPr userDrawn="1">
              <p:custDataLst>
                <p:tags r:id="rId3"/>
              </p:custDataLst>
            </p:nvPr>
          </p:nvSpPr>
          <p:spPr>
            <a:xfrm>
              <a:off x="774700" y="2057717"/>
              <a:ext cx="1250950" cy="2742565"/>
            </a:xfrm>
            <a:custGeom>
              <a:avLst/>
              <a:gdLst>
                <a:gd name="connisteX0" fmla="*/ 1885950 w 1896110"/>
                <a:gd name="connsiteY0" fmla="*/ 826135 h 4745355"/>
                <a:gd name="connisteX1" fmla="*/ 1885950 w 1896110"/>
                <a:gd name="connsiteY1" fmla="*/ 0 h 4745355"/>
                <a:gd name="connisteX2" fmla="*/ 0 w 1896110"/>
                <a:gd name="connsiteY2" fmla="*/ 0 h 4745355"/>
                <a:gd name="connisteX3" fmla="*/ 0 w 1896110"/>
                <a:gd name="connsiteY3" fmla="*/ 4745355 h 4745355"/>
                <a:gd name="connisteX4" fmla="*/ 1896110 w 1896110"/>
                <a:gd name="connsiteY4" fmla="*/ 4745355 h 4745355"/>
                <a:gd name="connisteX5" fmla="*/ 1896110 w 1896110"/>
                <a:gd name="connsiteY5" fmla="*/ 4003675 h 47453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896110" h="4745355">
                  <a:moveTo>
                    <a:pt x="1885950" y="826135"/>
                  </a:moveTo>
                  <a:lnTo>
                    <a:pt x="1885950" y="0"/>
                  </a:lnTo>
                  <a:lnTo>
                    <a:pt x="0" y="0"/>
                  </a:lnTo>
                  <a:lnTo>
                    <a:pt x="0" y="4745355"/>
                  </a:lnTo>
                  <a:lnTo>
                    <a:pt x="1896110" y="4745355"/>
                  </a:lnTo>
                  <a:lnTo>
                    <a:pt x="1896110" y="4003675"/>
                  </a:ln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8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cxnSp>
          <p:nvCxnSpPr>
            <p:cNvPr id="17" name="直接连接符 16"/>
            <p:cNvCxnSpPr/>
            <p:nvPr userDrawn="1">
              <p:custDataLst>
                <p:tags r:id="rId11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4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5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 userDrawn="1">
              <p:custDataLst>
                <p:tags r:id="rId16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等腰三角形 22"/>
            <p:cNvSpPr/>
            <p:nvPr userDrawn="1">
              <p:custDataLst>
                <p:tags r:id="rId17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等腰三角形 23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等腰三角形 24"/>
            <p:cNvSpPr/>
            <p:nvPr userDrawn="1">
              <p:custDataLst>
                <p:tags r:id="rId19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23"/>
            </p:custDataLst>
          </p:nvPr>
        </p:nvSpPr>
        <p:spPr>
          <a:xfrm>
            <a:off x="978218" y="3951644"/>
            <a:ext cx="3269933" cy="379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342900" marR="0" indent="-3429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5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24"/>
            </p:custDataLst>
          </p:nvPr>
        </p:nvSpPr>
        <p:spPr>
          <a:xfrm>
            <a:off x="911543" y="2709068"/>
            <a:ext cx="3269933" cy="879158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495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6"/>
            <a:ext cx="8139178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961200" y="13396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960835" y="25942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718077" y="138331"/>
            <a:ext cx="309524" cy="201335"/>
            <a:chOff x="152827" y="104775"/>
            <a:chExt cx="412698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8806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2756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05930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9000" y="8595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459000" y="17631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459581" y="32368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3600" y="7402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453628" y="20826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445500" y="53068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0335" y="6508810"/>
            <a:ext cx="8927466" cy="201335"/>
            <a:chOff x="133780" y="6475254"/>
            <a:chExt cx="11903288" cy="268446"/>
          </a:xfrm>
        </p:grpSpPr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>
              <a:off x="11697762" y="6475254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 userDrawn="1">
              <p:custDataLst>
                <p:tags r:id="rId5"/>
              </p:custDataLst>
            </p:nvPr>
          </p:nvSpPr>
          <p:spPr>
            <a:xfrm>
              <a:off x="11624370" y="6532404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等腰三角形 17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33780" y="6486209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9" name="等腰三角形 18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76643" y="6526690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34700" y="292846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434700" y="20250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4681800" y="20250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429300" y="49144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4689900" y="49108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>
            <a:off x="225028" y="6070401"/>
            <a:ext cx="8663470" cy="460772"/>
            <a:chOff x="300038" y="5993606"/>
            <a:chExt cx="11551293" cy="614362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1074800" y="5993606"/>
              <a:ext cx="776531" cy="614362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0906836" y="6124399"/>
              <a:ext cx="767429" cy="483569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00038" y="6024147"/>
              <a:ext cx="1021556" cy="570546"/>
            </a:xfrm>
            <a:prstGeom prst="triangle">
              <a:avLst>
                <a:gd name="adj" fmla="val 73825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397847" y="6116521"/>
              <a:ext cx="809631" cy="445568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142100" y="16375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141810" y="40698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60766" y="-6"/>
            <a:ext cx="9083234" cy="6858006"/>
            <a:chOff x="81021" y="-6"/>
            <a:chExt cx="12110979" cy="685800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>
                <a:solidFill>
                  <a:schemeClr val="lt1"/>
                </a:solidFill>
              </a:endParaRPr>
            </a:p>
          </p:txBody>
        </p:sp>
        <p:cxnSp>
          <p:nvCxnSpPr>
            <p:cNvPr id="19" name="直接连接符 18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>
              <p:custDataLst>
                <p:tags r:id="rId13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>
              <p:custDataLst>
                <p:tags r:id="rId14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/>
            <p:cNvSpPr/>
            <p:nvPr userDrawn="1">
              <p:custDataLst>
                <p:tags r:id="rId15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  <p:sp>
          <p:nvSpPr>
            <p:cNvPr id="25" name="等腰三角形 24"/>
            <p:cNvSpPr/>
            <p:nvPr userDrawn="1">
              <p:custDataLst>
                <p:tags r:id="rId16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  <p:sp>
          <p:nvSpPr>
            <p:cNvPr id="26" name="等腰三角形 25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  <p:sp>
          <p:nvSpPr>
            <p:cNvPr id="27" name="等腰三角形 26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22"/>
            </p:custDataLst>
          </p:nvPr>
        </p:nvSpPr>
        <p:spPr>
          <a:xfrm>
            <a:off x="521885" y="2397589"/>
            <a:ext cx="4464389" cy="1134438"/>
          </a:xfrm>
        </p:spPr>
        <p:txBody>
          <a:bodyPr vert="horz" wrap="square" lIns="90000" tIns="46800" rIns="90000" bIns="468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5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  <p:custDataLst>
              <p:tags r:id="rId23"/>
            </p:custDataLst>
          </p:nvPr>
        </p:nvSpPr>
        <p:spPr>
          <a:xfrm>
            <a:off x="526930" y="4797986"/>
            <a:ext cx="1860947" cy="43576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 hasCustomPrompt="1"/>
            <p:custDataLst>
              <p:tags r:id="rId24"/>
            </p:custDataLst>
          </p:nvPr>
        </p:nvSpPr>
        <p:spPr>
          <a:xfrm>
            <a:off x="2559269" y="4797986"/>
            <a:ext cx="1860947" cy="43576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25"/>
            </p:custDataLst>
          </p:nvPr>
        </p:nvSpPr>
        <p:spPr>
          <a:xfrm>
            <a:off x="521494" y="3973156"/>
            <a:ext cx="4464844" cy="41171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102022" y="0"/>
            <a:ext cx="848592" cy="6858000"/>
            <a:chOff x="5469363" y="0"/>
            <a:chExt cx="1131456" cy="6858000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884870" y="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 flipH="1">
              <a:off x="5469363" y="0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rot="10800000" flipV="1">
              <a:off x="5884870" y="630824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5469363" y="6529387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ctrTitle" idx="14" hasCustomPrompt="1"/>
            <p:custDataLst>
              <p:tags r:id="rId10"/>
            </p:custDataLst>
          </p:nvPr>
        </p:nvSpPr>
        <p:spPr>
          <a:xfrm>
            <a:off x="3098959" y="2889568"/>
            <a:ext cx="4325779" cy="62674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36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 userDrawn="1">
            <p:ph type="subTitle" idx="13" hasCustomPrompt="1"/>
            <p:custDataLst>
              <p:tags r:id="rId11"/>
            </p:custDataLst>
          </p:nvPr>
        </p:nvSpPr>
        <p:spPr>
          <a:xfrm>
            <a:off x="3098959" y="3877798"/>
            <a:ext cx="4325779" cy="32296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2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4679158" y="162612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02447" y="1000133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3658500" y="0"/>
            <a:ext cx="54855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>
            <a:off x="1160860" y="3291413"/>
            <a:ext cx="7879555" cy="2951618"/>
            <a:chOff x="1547813" y="2799477"/>
            <a:chExt cx="10506074" cy="3935491"/>
          </a:xfrm>
        </p:grpSpPr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883061" y="2799477"/>
              <a:ext cx="1549919" cy="1226237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>
              <a:off x="1547813" y="3060533"/>
              <a:ext cx="1531752" cy="965181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6484938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6525419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02447" y="162612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60766" y="-6"/>
            <a:ext cx="9083234" cy="6858006"/>
            <a:chOff x="81021" y="-6"/>
            <a:chExt cx="12110979" cy="6858006"/>
          </a:xfrm>
        </p:grpSpPr>
        <p:sp>
          <p:nvSpPr>
            <p:cNvPr id="8" name="任意多边形 5"/>
            <p:cNvSpPr/>
            <p:nvPr userDrawn="1">
              <p:custDataLst>
                <p:tags r:id="rId3"/>
              </p:custDataLst>
            </p:nvPr>
          </p:nvSpPr>
          <p:spPr>
            <a:xfrm>
              <a:off x="774700" y="2057717"/>
              <a:ext cx="1250950" cy="2742565"/>
            </a:xfrm>
            <a:custGeom>
              <a:avLst/>
              <a:gdLst>
                <a:gd name="connisteX0" fmla="*/ 1885950 w 1896110"/>
                <a:gd name="connsiteY0" fmla="*/ 826135 h 4745355"/>
                <a:gd name="connisteX1" fmla="*/ 1885950 w 1896110"/>
                <a:gd name="connsiteY1" fmla="*/ 0 h 4745355"/>
                <a:gd name="connisteX2" fmla="*/ 0 w 1896110"/>
                <a:gd name="connsiteY2" fmla="*/ 0 h 4745355"/>
                <a:gd name="connisteX3" fmla="*/ 0 w 1896110"/>
                <a:gd name="connsiteY3" fmla="*/ 4745355 h 4745355"/>
                <a:gd name="connisteX4" fmla="*/ 1896110 w 1896110"/>
                <a:gd name="connsiteY4" fmla="*/ 4745355 h 4745355"/>
                <a:gd name="connisteX5" fmla="*/ 1896110 w 1896110"/>
                <a:gd name="connsiteY5" fmla="*/ 4003675 h 47453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896110" h="4745355">
                  <a:moveTo>
                    <a:pt x="1885950" y="826135"/>
                  </a:moveTo>
                  <a:lnTo>
                    <a:pt x="1885950" y="0"/>
                  </a:lnTo>
                  <a:lnTo>
                    <a:pt x="0" y="0"/>
                  </a:lnTo>
                  <a:lnTo>
                    <a:pt x="0" y="4745355"/>
                  </a:lnTo>
                  <a:lnTo>
                    <a:pt x="1896110" y="4745355"/>
                  </a:lnTo>
                  <a:lnTo>
                    <a:pt x="1896110" y="4003675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8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cxnSp>
          <p:nvCxnSpPr>
            <p:cNvPr id="17" name="直接连接符 16"/>
            <p:cNvCxnSpPr/>
            <p:nvPr userDrawn="1">
              <p:custDataLst>
                <p:tags r:id="rId11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4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5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 userDrawn="1">
              <p:custDataLst>
                <p:tags r:id="rId16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等腰三角形 22"/>
            <p:cNvSpPr/>
            <p:nvPr userDrawn="1">
              <p:custDataLst>
                <p:tags r:id="rId17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等腰三角形 23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等腰三角形 24"/>
            <p:cNvSpPr/>
            <p:nvPr userDrawn="1">
              <p:custDataLst>
                <p:tags r:id="rId19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23"/>
            </p:custDataLst>
          </p:nvPr>
        </p:nvSpPr>
        <p:spPr>
          <a:xfrm>
            <a:off x="978218" y="3951644"/>
            <a:ext cx="3269933" cy="379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342900" marR="0" indent="-3429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5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24"/>
            </p:custDataLst>
          </p:nvPr>
        </p:nvSpPr>
        <p:spPr>
          <a:xfrm>
            <a:off x="911543" y="2709068"/>
            <a:ext cx="3269933" cy="879158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495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6"/>
            <a:ext cx="8139178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961200" y="13396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960835" y="25942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718077" y="138331"/>
            <a:ext cx="309524" cy="201335"/>
            <a:chOff x="152827" y="104775"/>
            <a:chExt cx="412698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8806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2756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05930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9000" y="8595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459000" y="17631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459581" y="32368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620" y="138331"/>
            <a:ext cx="8925795" cy="201335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3600" y="7402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453628" y="20826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445500" y="53068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0335" y="6508810"/>
            <a:ext cx="8927466" cy="201335"/>
            <a:chOff x="133780" y="6475254"/>
            <a:chExt cx="11903288" cy="268446"/>
          </a:xfrm>
        </p:grpSpPr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>
              <a:off x="11697762" y="6475254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等腰三角形 16"/>
            <p:cNvSpPr/>
            <p:nvPr userDrawn="1">
              <p:custDataLst>
                <p:tags r:id="rId5"/>
              </p:custDataLst>
            </p:nvPr>
          </p:nvSpPr>
          <p:spPr>
            <a:xfrm>
              <a:off x="11624370" y="6532404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等腰三角形 17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33780" y="6486209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9" name="等腰三角形 18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76643" y="6526690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34700" y="292846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434700" y="20250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4681800" y="20250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429300" y="49144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4689900" y="49108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>
            <a:off x="225028" y="6070401"/>
            <a:ext cx="8663470" cy="460772"/>
            <a:chOff x="300038" y="5993606"/>
            <a:chExt cx="11551293" cy="614362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1074800" y="5993606"/>
              <a:ext cx="776531" cy="614362"/>
            </a:xfrm>
            <a:prstGeom prst="triangle">
              <a:avLst>
                <a:gd name="adj" fmla="val 49837"/>
              </a:avLst>
            </a:prstGeom>
            <a:solidFill>
              <a:schemeClr val="accent4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0906836" y="6124399"/>
              <a:ext cx="767429" cy="483569"/>
            </a:xfrm>
            <a:prstGeom prst="triangle">
              <a:avLst>
                <a:gd name="adj" fmla="val 28002"/>
              </a:avLst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00038" y="6024147"/>
              <a:ext cx="1021556" cy="570546"/>
            </a:xfrm>
            <a:prstGeom prst="triangle">
              <a:avLst>
                <a:gd name="adj" fmla="val 73825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397847" y="6116521"/>
              <a:ext cx="809631" cy="445568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142100" y="16375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141810" y="40698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9.xml"/><Relationship Id="rId23" Type="http://schemas.openxmlformats.org/officeDocument/2006/relationships/tags" Target="../tags/tag218.xml"/><Relationship Id="rId22" Type="http://schemas.openxmlformats.org/officeDocument/2006/relationships/tags" Target="../tags/tag217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438.xml"/><Relationship Id="rId23" Type="http://schemas.openxmlformats.org/officeDocument/2006/relationships/tags" Target="../tags/tag437.xml"/><Relationship Id="rId22" Type="http://schemas.openxmlformats.org/officeDocument/2006/relationships/tags" Target="../tags/tag436.xml"/><Relationship Id="rId21" Type="http://schemas.openxmlformats.org/officeDocument/2006/relationships/tags" Target="../tags/tag435.xml"/><Relationship Id="rId20" Type="http://schemas.openxmlformats.org/officeDocument/2006/relationships/tags" Target="../tags/tag43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43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42.xml"/><Relationship Id="rId7" Type="http://schemas.openxmlformats.org/officeDocument/2006/relationships/image" Target="../media/image4.png"/><Relationship Id="rId6" Type="http://schemas.openxmlformats.org/officeDocument/2006/relationships/tags" Target="../tags/tag441.xml"/><Relationship Id="rId5" Type="http://schemas.openxmlformats.org/officeDocument/2006/relationships/image" Target="../media/image3.png"/><Relationship Id="rId4" Type="http://schemas.openxmlformats.org/officeDocument/2006/relationships/tags" Target="../tags/tag440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36.xml"/><Relationship Id="rId2" Type="http://schemas.openxmlformats.org/officeDocument/2006/relationships/tags" Target="../tags/tag439.xml"/><Relationship Id="rId19" Type="http://schemas.openxmlformats.org/officeDocument/2006/relationships/tags" Target="../tags/tag444.xml"/><Relationship Id="rId18" Type="http://schemas.openxmlformats.org/officeDocument/2006/relationships/image" Target="../media/image13.pn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tags" Target="../tags/tag44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75.xml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47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80.xml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" Type="http://schemas.openxmlformats.org/officeDocument/2006/relationships/tags" Target="../tags/tag477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47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48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tags" Target="../tags/tag48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490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tags" Target="../tags/tag489.xml"/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" Type="http://schemas.openxmlformats.org/officeDocument/2006/relationships/tags" Target="../tags/tag48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tags" Target="../tags/tag494.xml"/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49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501.xml"/><Relationship Id="rId6" Type="http://schemas.openxmlformats.org/officeDocument/2006/relationships/image" Target="../media/image70.png"/><Relationship Id="rId5" Type="http://schemas.openxmlformats.org/officeDocument/2006/relationships/tags" Target="../tags/tag500.xml"/><Relationship Id="rId4" Type="http://schemas.openxmlformats.org/officeDocument/2006/relationships/tags" Target="../tags/tag499.xml"/><Relationship Id="rId3" Type="http://schemas.openxmlformats.org/officeDocument/2006/relationships/tags" Target="../tags/tag498.xml"/><Relationship Id="rId2" Type="http://schemas.openxmlformats.org/officeDocument/2006/relationships/tags" Target="../tags/tag497.xml"/><Relationship Id="rId1" Type="http://schemas.openxmlformats.org/officeDocument/2006/relationships/tags" Target="../tags/tag49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7" Type="http://schemas.openxmlformats.org/officeDocument/2006/relationships/tags" Target="../tags/tag44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448.xml"/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" Type="http://schemas.openxmlformats.org/officeDocument/2006/relationships/tags" Target="../tags/tag44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tags" Target="../tags/tag45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452.xml"/><Relationship Id="rId13" Type="http://schemas.openxmlformats.org/officeDocument/2006/relationships/slideLayout" Target="../slideLayouts/slideLayout36.xml"/><Relationship Id="rId12" Type="http://schemas.openxmlformats.org/officeDocument/2006/relationships/tags" Target="../tags/tag453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tags" Target="../tags/tag45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1.png"/><Relationship Id="rId2" Type="http://schemas.openxmlformats.org/officeDocument/2006/relationships/tags" Target="../tags/tag455.xml"/><Relationship Id="rId12" Type="http://schemas.openxmlformats.org/officeDocument/2006/relationships/slideLayout" Target="../slideLayouts/slideLayout36.xml"/><Relationship Id="rId11" Type="http://schemas.openxmlformats.org/officeDocument/2006/relationships/tags" Target="../tags/tag456.xml"/><Relationship Id="rId10" Type="http://schemas.openxmlformats.org/officeDocument/2006/relationships/image" Target="../media/image36.png"/><Relationship Id="rId1" Type="http://schemas.openxmlformats.org/officeDocument/2006/relationships/tags" Target="../tags/tag45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459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62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tags" Target="../tags/tag461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46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465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70.xml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0" Type="http://schemas.openxmlformats.org/officeDocument/2006/relationships/slideLayout" Target="../slideLayouts/slideLayout36.xml"/><Relationship Id="rId1" Type="http://schemas.openxmlformats.org/officeDocument/2006/relationships/tags" Target="../tags/tag4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60350"/>
            <a:ext cx="5925185" cy="1473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925" y="1340485"/>
            <a:ext cx="3633470" cy="178498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4970" y="3213100"/>
            <a:ext cx="1002665" cy="32321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91640" y="3240405"/>
            <a:ext cx="965200" cy="35115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9070" y="3604895"/>
            <a:ext cx="2922270" cy="5683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4970" y="4186555"/>
            <a:ext cx="2237105" cy="5480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60" y="4941570"/>
            <a:ext cx="2117090" cy="1646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9930" y="5013325"/>
            <a:ext cx="2036445" cy="1524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8395" y="1844675"/>
            <a:ext cx="2411730" cy="1894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8080" y="1844675"/>
            <a:ext cx="2506980" cy="1839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56100" y="3861435"/>
            <a:ext cx="2721610" cy="1561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88760" y="3789045"/>
            <a:ext cx="2110740" cy="2149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67810" y="5733415"/>
            <a:ext cx="2753995" cy="97028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163820" y="1283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036820" y="1156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6"/>
          <p:cNvSpPr txBox="1"/>
          <p:nvPr>
            <p:custDataLst>
              <p:tags r:id="rId4"/>
            </p:custDataLst>
          </p:nvPr>
        </p:nvSpPr>
        <p:spPr>
          <a:xfrm>
            <a:off x="3621405" y="116840"/>
            <a:ext cx="1901190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ADS</a:t>
            </a: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仿真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85" y="692785"/>
            <a:ext cx="6318885" cy="3142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0" y="4220845"/>
            <a:ext cx="3264535" cy="2205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4255" y="4076700"/>
            <a:ext cx="2800985" cy="2204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2225" y="4469765"/>
            <a:ext cx="2500630" cy="17462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163820" y="1283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036820" y="1156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6"/>
          <p:cNvSpPr txBox="1"/>
          <p:nvPr>
            <p:custDataLst>
              <p:tags r:id="rId4"/>
            </p:custDataLst>
          </p:nvPr>
        </p:nvSpPr>
        <p:spPr>
          <a:xfrm>
            <a:off x="3621405" y="116840"/>
            <a:ext cx="1901190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ADS</a:t>
            </a: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仿真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5" y="692785"/>
            <a:ext cx="4130675" cy="2391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5" y="3429000"/>
            <a:ext cx="3331845" cy="3343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6145" y="600710"/>
            <a:ext cx="3585210" cy="3611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5195" y="3213100"/>
            <a:ext cx="3566160" cy="355981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163820" y="1283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036820" y="1156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6"/>
          <p:cNvSpPr txBox="1"/>
          <p:nvPr>
            <p:custDataLst>
              <p:tags r:id="rId4"/>
            </p:custDataLst>
          </p:nvPr>
        </p:nvSpPr>
        <p:spPr>
          <a:xfrm>
            <a:off x="3621405" y="116840"/>
            <a:ext cx="1901190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ADS</a:t>
            </a: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仿真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05" y="908685"/>
            <a:ext cx="3571875" cy="524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145" y="908685"/>
            <a:ext cx="3770630" cy="529399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163820" y="1283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036820" y="1156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6"/>
          <p:cNvSpPr txBox="1"/>
          <p:nvPr>
            <p:custDataLst>
              <p:tags r:id="rId4"/>
            </p:custDataLst>
          </p:nvPr>
        </p:nvSpPr>
        <p:spPr>
          <a:xfrm>
            <a:off x="3621405" y="116840"/>
            <a:ext cx="1901190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ADS</a:t>
            </a: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仿真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40" y="692785"/>
            <a:ext cx="6429375" cy="2637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260" y="3500755"/>
            <a:ext cx="6066155" cy="25958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163820" y="1283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036820" y="1156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6"/>
          <p:cNvSpPr txBox="1"/>
          <p:nvPr>
            <p:custDataLst>
              <p:tags r:id="rId4"/>
            </p:custDataLst>
          </p:nvPr>
        </p:nvSpPr>
        <p:spPr>
          <a:xfrm>
            <a:off x="3621405" y="116840"/>
            <a:ext cx="1901190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ADS</a:t>
            </a: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仿真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" y="1156335"/>
            <a:ext cx="4543425" cy="4577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755" y="836930"/>
            <a:ext cx="4307840" cy="28695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90" y="3706495"/>
            <a:ext cx="2678430" cy="17856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3845" y="5085080"/>
            <a:ext cx="2673985" cy="17240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163820" y="1283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036820" y="1156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6"/>
          <p:cNvSpPr txBox="1"/>
          <p:nvPr>
            <p:custDataLst>
              <p:tags r:id="rId4"/>
            </p:custDataLst>
          </p:nvPr>
        </p:nvSpPr>
        <p:spPr>
          <a:xfrm>
            <a:off x="3621405" y="116840"/>
            <a:ext cx="1901190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ADS</a:t>
            </a: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仿真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3895" y="1268730"/>
            <a:ext cx="7325360" cy="33826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163820" y="1283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036820" y="1156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6"/>
          <p:cNvSpPr txBox="1"/>
          <p:nvPr>
            <p:custDataLst>
              <p:tags r:id="rId4"/>
            </p:custDataLst>
          </p:nvPr>
        </p:nvSpPr>
        <p:spPr>
          <a:xfrm>
            <a:off x="3621405" y="116840"/>
            <a:ext cx="1901190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ADS</a:t>
            </a: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仿真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" y="821055"/>
            <a:ext cx="8946515" cy="2376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05" y="3284855"/>
            <a:ext cx="8862060" cy="31724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404495"/>
            <a:ext cx="7846695" cy="1724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90" y="4580890"/>
            <a:ext cx="3016250" cy="2019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2192655"/>
            <a:ext cx="4182745" cy="2613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55" y="2493010"/>
            <a:ext cx="4427855" cy="2055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95" y="4869180"/>
            <a:ext cx="4015740" cy="18237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6"/>
          <p:cNvSpPr txBox="1"/>
          <p:nvPr>
            <p:custDataLst>
              <p:tags r:id="rId2"/>
            </p:custDataLst>
          </p:nvPr>
        </p:nvSpPr>
        <p:spPr>
          <a:xfrm>
            <a:off x="1907540" y="116840"/>
            <a:ext cx="5281295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6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CIRCUIT CONFIGURATION AND DESIGN EQUATIONS</a:t>
            </a:r>
            <a:endParaRPr lang="en-US" altLang="zh-CN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692785"/>
            <a:ext cx="4065905" cy="2629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16935"/>
            <a:ext cx="3512185" cy="10306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4725035"/>
            <a:ext cx="3021965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5" y="5373370"/>
            <a:ext cx="3540760" cy="9232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390" y="692785"/>
            <a:ext cx="4074795" cy="3027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435" y="3720465"/>
            <a:ext cx="3376295" cy="4673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0290" y="4076700"/>
            <a:ext cx="2971800" cy="685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1250" y="4762500"/>
            <a:ext cx="3839210" cy="9880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0290" y="5805170"/>
            <a:ext cx="4189730" cy="58166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6"/>
          <p:cNvSpPr txBox="1"/>
          <p:nvPr>
            <p:custDataLst>
              <p:tags r:id="rId2"/>
            </p:custDataLst>
          </p:nvPr>
        </p:nvSpPr>
        <p:spPr>
          <a:xfrm>
            <a:off x="1907540" y="116840"/>
            <a:ext cx="5281295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6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CIRCUIT CONFIGURATION AND DESIGN EQUATIONS</a:t>
            </a:r>
            <a:endParaRPr lang="en-US" altLang="zh-CN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908685"/>
            <a:ext cx="2727325" cy="1764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" y="764540"/>
            <a:ext cx="4819650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" y="1551305"/>
            <a:ext cx="48196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05" y="2420620"/>
            <a:ext cx="401955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15" y="3515995"/>
            <a:ext cx="2619375" cy="1143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965" y="4658995"/>
            <a:ext cx="4121150" cy="2049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2679700"/>
            <a:ext cx="4280535" cy="18110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9115" y="4796790"/>
            <a:ext cx="4745355" cy="140843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6"/>
          <p:cNvSpPr txBox="1"/>
          <p:nvPr>
            <p:custDataLst>
              <p:tags r:id="rId2"/>
            </p:custDataLst>
          </p:nvPr>
        </p:nvSpPr>
        <p:spPr>
          <a:xfrm>
            <a:off x="1691640" y="44450"/>
            <a:ext cx="5281295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6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CIRCUIT CONFIGURATION AND DESIGN EQUATIONS</a:t>
            </a:r>
            <a:endParaRPr lang="en-US" altLang="zh-CN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650240"/>
            <a:ext cx="3364865" cy="2197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95" y="2900045"/>
            <a:ext cx="3310890" cy="2487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190" y="681355"/>
            <a:ext cx="3345180" cy="2494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305" y="3068955"/>
            <a:ext cx="3187065" cy="2725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05" y="5440045"/>
            <a:ext cx="5048250" cy="6667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6"/>
          <p:cNvSpPr txBox="1"/>
          <p:nvPr>
            <p:custDataLst>
              <p:tags r:id="rId2"/>
            </p:custDataLst>
          </p:nvPr>
        </p:nvSpPr>
        <p:spPr>
          <a:xfrm>
            <a:off x="2195830" y="44450"/>
            <a:ext cx="4863465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MEASUREMENT RESULTS</a:t>
            </a:r>
            <a:endParaRPr lang="en-US" altLang="zh-CN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652780"/>
            <a:ext cx="4269105" cy="2120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" y="2924810"/>
            <a:ext cx="3672205" cy="19792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4904105"/>
            <a:ext cx="3239770" cy="1892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145" y="692785"/>
            <a:ext cx="4048125" cy="22383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195" y="2924810"/>
            <a:ext cx="3258820" cy="1866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6235" y="4869180"/>
            <a:ext cx="3187700" cy="17976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6"/>
          <p:cNvSpPr txBox="1"/>
          <p:nvPr>
            <p:custDataLst>
              <p:tags r:id="rId2"/>
            </p:custDataLst>
          </p:nvPr>
        </p:nvSpPr>
        <p:spPr>
          <a:xfrm>
            <a:off x="2195830" y="44450"/>
            <a:ext cx="4863465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6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IMPROVED CIRCUIT FOR LARGE PHASE SHIFT</a:t>
            </a:r>
            <a:endParaRPr lang="en-US" altLang="zh-CN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709295"/>
            <a:ext cx="5349875" cy="2825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3716655"/>
            <a:ext cx="5015865" cy="29013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58833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163820" y="1283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036820" y="1156335"/>
            <a:ext cx="191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6"/>
          <p:cNvSpPr txBox="1"/>
          <p:nvPr>
            <p:custDataLst>
              <p:tags r:id="rId4"/>
            </p:custDataLst>
          </p:nvPr>
        </p:nvSpPr>
        <p:spPr>
          <a:xfrm>
            <a:off x="3621405" y="116840"/>
            <a:ext cx="1901190" cy="4572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ADS</a:t>
            </a: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仿真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740" y="908685"/>
            <a:ext cx="5829935" cy="2957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0" y="4556760"/>
            <a:ext cx="3063875" cy="1924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4210" y="3933190"/>
            <a:ext cx="3145155" cy="25977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0470" y="4580890"/>
            <a:ext cx="2641600" cy="17475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TEMPLATE_THUMBS_INDEX" val="1、4、7、9、12、16、21、24、25、26、27、30、35、39、42、4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1"/>
  <p:tag name="KSO_WM_TEMPLATE_MASTER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TEMPLATE_THUMBS_INDEX" val="1、4、7、9、12、16、21、24、25、26、27、30、35、39、42、4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1"/>
  <p:tag name="KSO_WM_TEMPLATE_MASTER_TYPE" val="1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49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5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53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5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5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59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6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62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6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65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75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85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495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SLIDE_BACKGROUND_TYPE" val="general"/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8-29T09:45:58&quot;,&quot;maxSize&quot;:{&quot;size1&quot;:20},&quot;minSize&quot;:{&quot;size1&quot;:11.2},&quot;normalSize&quot;:{&quot;size1&quot;:11.2},&quot;subLayout&quot;:[{&quot;id&quot;:&quot;2023-08-29T09:45:58&quot;,&quot;margin&quot;:{&quot;bottom&quot;:0.025999996811151505,&quot;left&quot;:0.9524999856948853,&quot;right&quot;:0.9524999856948853,&quot;top&quot;:0.4230000674724579},&quot;type&quot;:0},{&quot;id&quot;:&quot;2023-08-29T09:45:58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502.xml><?xml version="1.0" encoding="utf-8"?>
<p:tagLst xmlns:p="http://schemas.openxmlformats.org/presentationml/2006/main">
  <p:tag name="COMMONDATA" val="eyJoZGlkIjoiNjI3NGYzNzg1NmU0NDRhYmVhY2RhMzllMmY4M2YxYTAifQ=="/>
  <p:tag name="FULLTEXTBEAUTIFYED" val="1"/>
  <p:tag name="commondata" val="eyJoZGlkIjoiZjA4YzEzNDQ5ODhmZTljZDA2ZDJiYTNhODZmNjk0M2YifQ==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2_Office 主题​​">
  <a:themeElements>
    <a:clrScheme name="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79B1E3"/>
      </a:accent1>
      <a:accent2>
        <a:srgbClr val="8EA6D9"/>
      </a:accent2>
      <a:accent3>
        <a:srgbClr val="A39BCF"/>
      </a:accent3>
      <a:accent4>
        <a:srgbClr val="B98FC5"/>
      </a:accent4>
      <a:accent5>
        <a:srgbClr val="CE84BB"/>
      </a:accent5>
      <a:accent6>
        <a:srgbClr val="E379B1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EE6E2"/>
      </a:dk2>
      <a:lt2>
        <a:srgbClr val="FFFFFF"/>
      </a:lt2>
      <a:accent1>
        <a:srgbClr val="ED8D67"/>
      </a:accent1>
      <a:accent2>
        <a:srgbClr val="EBA35B"/>
      </a:accent2>
      <a:accent3>
        <a:srgbClr val="EBC763"/>
      </a:accent3>
      <a:accent4>
        <a:srgbClr val="D1D12F"/>
      </a:accent4>
      <a:accent5>
        <a:srgbClr val="A7DA4A"/>
      </a:accent5>
      <a:accent6>
        <a:srgbClr val="78BE9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全屏显示(4:3)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Times New Roman</vt:lpstr>
      <vt:lpstr>Arial Unicode MS</vt:lpstr>
      <vt:lpstr>Calibri</vt:lpstr>
      <vt:lpstr>默认设计模板</vt:lpstr>
      <vt:lpstr>22_Office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波导传输线</dc:title>
  <dc:creator>ccc</dc:creator>
  <cp:lastModifiedBy>野鹤</cp:lastModifiedBy>
  <cp:revision>120</cp:revision>
  <dcterms:created xsi:type="dcterms:W3CDTF">2023-07-13T08:10:00Z</dcterms:created>
  <dcterms:modified xsi:type="dcterms:W3CDTF">2024-03-06T01:48:13Z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F833A5F0FFFA47C6BE2B9363BBB454AF_13</vt:lpwstr>
  </property>
</Properties>
</file>