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343" r:id="rId2"/>
    <p:sldId id="373" r:id="rId3"/>
    <p:sldId id="384" r:id="rId4"/>
    <p:sldId id="355" r:id="rId5"/>
    <p:sldId id="364" r:id="rId6"/>
    <p:sldId id="385" r:id="rId7"/>
    <p:sldId id="386" r:id="rId8"/>
    <p:sldId id="387" r:id="rId9"/>
    <p:sldId id="356" r:id="rId10"/>
    <p:sldId id="388" r:id="rId11"/>
    <p:sldId id="389" r:id="rId12"/>
    <p:sldId id="390" r:id="rId13"/>
    <p:sldId id="391" r:id="rId14"/>
    <p:sldId id="392" r:id="rId15"/>
    <p:sldId id="365" r:id="rId16"/>
    <p:sldId id="393" r:id="rId17"/>
    <p:sldId id="394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6238" autoAdjust="0"/>
  </p:normalViewPr>
  <p:slideViewPr>
    <p:cSldViewPr snapToGrid="0" snapToObjects="1">
      <p:cViewPr varScale="1">
        <p:scale>
          <a:sx n="106" d="100"/>
          <a:sy n="106" d="100"/>
        </p:scale>
        <p:origin x="954" y="108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87.png"/><Relationship Id="rId4" Type="http://schemas.openxmlformats.org/officeDocument/2006/relationships/image" Target="../media/image76.png"/><Relationship Id="rId9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51.png"/><Relationship Id="rId5" Type="http://schemas.openxmlformats.org/officeDocument/2006/relationships/image" Target="../media/image37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43941A-6A26-BC59-881C-0BD5B6CC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DE04E-ACC3-DCFC-9C04-39CC09B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3" y="779586"/>
            <a:ext cx="10612331" cy="2057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9C5F0E-D50F-A802-1939-C374A57A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89" y="3263028"/>
            <a:ext cx="5881143" cy="2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923535"/>
            <a:ext cx="3548958" cy="2043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B36C45-294E-5153-6206-ED227202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0" y="1482459"/>
            <a:ext cx="7436283" cy="43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923535"/>
            <a:ext cx="3548958" cy="204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40BB67-D47C-F140-7416-C21E2E9F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32" y="787231"/>
            <a:ext cx="5300513" cy="5545760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DAD59B-B104-5D62-98E1-2485A1475DC6}"/>
              </a:ext>
            </a:extLst>
          </p:cNvPr>
          <p:cNvSpPr/>
          <p:nvPr/>
        </p:nvSpPr>
        <p:spPr>
          <a:xfrm>
            <a:off x="909873" y="1035648"/>
            <a:ext cx="2471596" cy="1819747"/>
          </a:xfrm>
          <a:custGeom>
            <a:avLst/>
            <a:gdLst>
              <a:gd name="connsiteX0" fmla="*/ 72428 w 2471596"/>
              <a:gd name="connsiteY0" fmla="*/ 0 h 1819747"/>
              <a:gd name="connsiteX1" fmla="*/ 72428 w 2471596"/>
              <a:gd name="connsiteY1" fmla="*/ 814812 h 1819747"/>
              <a:gd name="connsiteX2" fmla="*/ 1032095 w 2471596"/>
              <a:gd name="connsiteY2" fmla="*/ 814812 h 1819747"/>
              <a:gd name="connsiteX3" fmla="*/ 1041149 w 2471596"/>
              <a:gd name="connsiteY3" fmla="*/ 1819747 h 1819747"/>
              <a:gd name="connsiteX4" fmla="*/ 2471596 w 2471596"/>
              <a:gd name="connsiteY4" fmla="*/ 1810693 h 1819747"/>
              <a:gd name="connsiteX5" fmla="*/ 2471596 w 2471596"/>
              <a:gd name="connsiteY5" fmla="*/ 1032095 h 1819747"/>
              <a:gd name="connsiteX6" fmla="*/ 1502875 w 2471596"/>
              <a:gd name="connsiteY6" fmla="*/ 1050202 h 1819747"/>
              <a:gd name="connsiteX7" fmla="*/ 1511929 w 2471596"/>
              <a:gd name="connsiteY7" fmla="*/ 18107 h 1819747"/>
              <a:gd name="connsiteX8" fmla="*/ 0 w 2471596"/>
              <a:gd name="connsiteY8" fmla="*/ 9054 h 18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596" h="1819747">
                <a:moveTo>
                  <a:pt x="72428" y="0"/>
                </a:moveTo>
                <a:lnTo>
                  <a:pt x="72428" y="814812"/>
                </a:lnTo>
                <a:lnTo>
                  <a:pt x="1032095" y="814812"/>
                </a:lnTo>
                <a:lnTo>
                  <a:pt x="1041149" y="1819747"/>
                </a:lnTo>
                <a:lnTo>
                  <a:pt x="2471596" y="1810693"/>
                </a:lnTo>
                <a:lnTo>
                  <a:pt x="2471596" y="1032095"/>
                </a:lnTo>
                <a:lnTo>
                  <a:pt x="1502875" y="1050202"/>
                </a:lnTo>
                <a:lnTo>
                  <a:pt x="1511929" y="18107"/>
                </a:lnTo>
                <a:lnTo>
                  <a:pt x="0" y="905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D5B78-2BD2-9886-08AD-A70342C2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6" y="880300"/>
            <a:ext cx="4477793" cy="1035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3F2C8-98AF-E6B7-641E-A5556C5C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07" y="710063"/>
            <a:ext cx="4708415" cy="1761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0CDEDB-D092-52D9-E372-792D571F8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92" y="2571184"/>
            <a:ext cx="3720503" cy="3054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83A15C-3B6E-0383-4FB1-4BFEEBC0E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53" y="2578562"/>
            <a:ext cx="3755043" cy="30543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4CFCC7-328F-400A-F1A4-DBEA9F16A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053" y="2578562"/>
            <a:ext cx="3755043" cy="288503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4858126" y="5993407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15</a:t>
            </a:r>
          </a:p>
        </p:txBody>
      </p:sp>
    </p:spTree>
    <p:extLst>
      <p:ext uri="{BB962C8B-B14F-4D97-AF65-F5344CB8AC3E}">
        <p14:creationId xmlns:p14="http://schemas.microsoft.com/office/powerpoint/2010/main" val="28806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1A4AC-7468-C35A-1BC1-667D083A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78"/>
          <a:stretch/>
        </p:blipFill>
        <p:spPr>
          <a:xfrm>
            <a:off x="211375" y="1125967"/>
            <a:ext cx="1146969" cy="64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1315A-9373-1895-014D-56099340D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423510" y="1054582"/>
            <a:ext cx="1220102" cy="720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32B967-B7D5-9341-43D1-859FA8E1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78" y="1054583"/>
            <a:ext cx="1627639" cy="7209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5D6D19-C46C-40CA-F545-45A23CD3E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583" y="1054583"/>
            <a:ext cx="1568072" cy="629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DE032A-6940-6CAD-2DC8-6138E9E99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979431"/>
            <a:ext cx="1737798" cy="704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D41484-3059-F469-1850-31699F51B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9" y="1765421"/>
            <a:ext cx="2708961" cy="22239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2E1DBA-FE1B-63C4-1747-70A66933A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697" y="1733662"/>
            <a:ext cx="2812201" cy="22874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9804BD-F782-FAAA-FC21-B72409FA2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386" y="1775551"/>
            <a:ext cx="2953600" cy="23260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1A376A-31A7-15B6-FA86-C47663213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375" y="4173378"/>
            <a:ext cx="2909374" cy="23590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D823F4A-B56E-75BA-199B-180C7CA046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1154" y="4209179"/>
            <a:ext cx="2854591" cy="228745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7110173-8428-01C4-7E4D-33E594E55B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476" y="4121611"/>
            <a:ext cx="3097571" cy="24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20F54-302B-DECF-F9A3-C372D36DF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16"/>
          <a:stretch/>
        </p:blipFill>
        <p:spPr>
          <a:xfrm>
            <a:off x="265900" y="962516"/>
            <a:ext cx="6014916" cy="533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292D00-251B-7744-D3EE-03A9DF5E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20"/>
          <a:stretch/>
        </p:blipFill>
        <p:spPr>
          <a:xfrm>
            <a:off x="259189" y="1582982"/>
            <a:ext cx="6014916" cy="5496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764BE-A4AC-4C35-0742-4BAF67FB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6" y="2269444"/>
            <a:ext cx="6190750" cy="483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A61064-AF86-5282-5AD8-9542C6D1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01" y="962516"/>
            <a:ext cx="2617549" cy="21488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1C1828-D63D-0754-F3D7-1F83AF18C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4250" y="962516"/>
            <a:ext cx="2641850" cy="21488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CA9392-1FAB-225C-6A48-B837567CE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61" y="3551690"/>
            <a:ext cx="2831492" cy="2175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5C170A7-81B8-4127-933A-038C00388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753" y="3552459"/>
            <a:ext cx="2966605" cy="23686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AE26151-53F3-B4BF-545C-5D7E8F327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248" y="3539659"/>
            <a:ext cx="2984955" cy="239422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1140D55-530F-12B4-9F04-0CE03BE8E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2672" y="3561812"/>
            <a:ext cx="2925067" cy="23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1368131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DDRV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20" y="632602"/>
            <a:ext cx="6493099" cy="27963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5638220" y="2698060"/>
            <a:ext cx="1692998" cy="28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38F8C24-1739-9726-F34B-6AA802EFD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98" y="1955631"/>
            <a:ext cx="4927778" cy="4822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F21830B-F497-C27F-DA7D-0911902F0C2A}"/>
              </a:ext>
            </a:extLst>
          </p:cNvPr>
          <p:cNvSpPr txBox="1"/>
          <p:nvPr/>
        </p:nvSpPr>
        <p:spPr>
          <a:xfrm>
            <a:off x="328998" y="2702714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MP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528489B-F785-93D0-3E36-4FE9F4B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5" y="3318509"/>
            <a:ext cx="5615986" cy="54732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4198554"/>
            <a:ext cx="23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45" y="4904841"/>
            <a:ext cx="6190750" cy="4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</a:t>
            </a:r>
            <a:endParaRPr lang="en-US" altLang="zh-CN" b="1" dirty="0"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1227331"/>
            <a:ext cx="5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进一步增加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输入信号的平均功率：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5E876-F098-C8A3-5484-E96D4185F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64"/>
          <a:stretch/>
        </p:blipFill>
        <p:spPr>
          <a:xfrm>
            <a:off x="5386883" y="74506"/>
            <a:ext cx="2896004" cy="592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189AB-8573-74CB-4AE2-C21DB3D23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1"/>
          <a:stretch/>
        </p:blipFill>
        <p:spPr>
          <a:xfrm>
            <a:off x="4296676" y="683280"/>
            <a:ext cx="2896004" cy="682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F76CC4-6DF5-2E89-8C56-D694E75BA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63" y="722173"/>
            <a:ext cx="2734057" cy="647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119F10-FBB4-4218-BC6F-8DBE105DB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22" y="4212762"/>
            <a:ext cx="3101459" cy="2459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23EFD2-02CA-6737-D2FB-6D950A0A6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98" y="1702199"/>
            <a:ext cx="2830661" cy="23238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78BFBE-1567-A2D2-394E-79A35F64E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025" y="1681998"/>
            <a:ext cx="3023716" cy="24595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AE6E11-3EE1-64B8-7717-A51E8956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875" y="1681998"/>
            <a:ext cx="3136488" cy="25307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76401C-B75B-F5F6-E252-20C363FD7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164" y="4212762"/>
            <a:ext cx="3123050" cy="245950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DEFCA49-380B-1997-B45B-B22C418A078B}"/>
              </a:ext>
            </a:extLst>
          </p:cNvPr>
          <p:cNvSpPr txBox="1"/>
          <p:nvPr/>
        </p:nvSpPr>
        <p:spPr>
          <a:xfrm>
            <a:off x="9718489" y="5443318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24802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5" y="560528"/>
            <a:ext cx="5447564" cy="23461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6683755" y="2291888"/>
            <a:ext cx="1357251" cy="235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0" y="1353459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2" y="2285527"/>
            <a:ext cx="6190750" cy="4836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252B15-3EE3-AADE-F72C-12949101C06F}"/>
              </a:ext>
            </a:extLst>
          </p:cNvPr>
          <p:cNvSpPr txBox="1"/>
          <p:nvPr/>
        </p:nvSpPr>
        <p:spPr>
          <a:xfrm>
            <a:off x="0" y="181949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10.8dB: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4AB05-B37A-83EF-DAB8-8504F6272CFB}"/>
              </a:ext>
            </a:extLst>
          </p:cNvPr>
          <p:cNvSpPr txBox="1"/>
          <p:nvPr/>
        </p:nvSpPr>
        <p:spPr>
          <a:xfrm>
            <a:off x="0" y="291647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12.8dB: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79BCC-0A56-C63B-723B-81572E3C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2" y="3429000"/>
            <a:ext cx="2734057" cy="64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F04B5E-513A-0838-8C55-A54F07C8E052}"/>
              </a:ext>
            </a:extLst>
          </p:cNvPr>
          <p:cNvSpPr txBox="1"/>
          <p:nvPr/>
        </p:nvSpPr>
        <p:spPr>
          <a:xfrm>
            <a:off x="0" y="408882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14.8dB: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EAD936-CE56-0E3C-1D23-C09D6EEB7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52" y="4586926"/>
            <a:ext cx="6426213" cy="617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1CBC42-C312-C852-EFF5-0389A900B6B9}"/>
              </a:ext>
            </a:extLst>
          </p:cNvPr>
          <p:cNvSpPr txBox="1"/>
          <p:nvPr/>
        </p:nvSpPr>
        <p:spPr>
          <a:xfrm>
            <a:off x="0" y="525631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16.8dB: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8AC6A1-1DB8-4BA4-EB1E-650C3DF7A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52" y="5805783"/>
            <a:ext cx="6348036" cy="5446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0C3366-06F2-5714-BAEF-AA4894BF5226}"/>
              </a:ext>
            </a:extLst>
          </p:cNvPr>
          <p:cNvSpPr txBox="1"/>
          <p:nvPr/>
        </p:nvSpPr>
        <p:spPr>
          <a:xfrm>
            <a:off x="6844095" y="305966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18.8dB: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650CC0-EBBC-0FB8-5E02-880AFA3B7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258" y="3615125"/>
            <a:ext cx="5365911" cy="4616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9F093A1-A916-C692-AD7E-23C03A685602}"/>
              </a:ext>
            </a:extLst>
          </p:cNvPr>
          <p:cNvSpPr txBox="1"/>
          <p:nvPr/>
        </p:nvSpPr>
        <p:spPr>
          <a:xfrm>
            <a:off x="6683755" y="490047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22.8dB: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4C405E-E1A5-712D-602F-A76D221CC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8326" y="5449937"/>
            <a:ext cx="5513560" cy="5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684328" y="323729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to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CB593-E2F8-BB4A-A098-6F1D34FE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6" y="1791384"/>
            <a:ext cx="2972888" cy="2224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10EB2-DE16-F421-CB04-3E2492B79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64" y="1749349"/>
            <a:ext cx="5039428" cy="4477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10CCA7-314A-05B1-F7DE-08BBB9481ABF}"/>
              </a:ext>
            </a:extLst>
          </p:cNvPr>
          <p:cNvSpPr txBox="1"/>
          <p:nvPr/>
        </p:nvSpPr>
        <p:spPr>
          <a:xfrm>
            <a:off x="38617" y="1296426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进行建模的神经网络（不考虑记忆效应）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734B3-1D61-1638-512B-B24B6F0A854B}"/>
              </a:ext>
            </a:extLst>
          </p:cNvPr>
          <p:cNvSpPr txBox="1"/>
          <p:nvPr/>
        </p:nvSpPr>
        <p:spPr>
          <a:xfrm>
            <a:off x="5694656" y="1212835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E8B5E-91CE-552B-BE59-A579A1DE0F86}"/>
              </a:ext>
            </a:extLst>
          </p:cNvPr>
          <p:cNvSpPr txBox="1"/>
          <p:nvPr/>
        </p:nvSpPr>
        <p:spPr>
          <a:xfrm>
            <a:off x="10799483" y="273811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88ED47-2581-9C7B-F130-7492B6623128}"/>
              </a:ext>
            </a:extLst>
          </p:cNvPr>
          <p:cNvSpPr txBox="1"/>
          <p:nvPr/>
        </p:nvSpPr>
        <p:spPr>
          <a:xfrm>
            <a:off x="10799483" y="482136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/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C91E115-0A5B-5126-E787-D15A7B693A54}"/>
              </a:ext>
            </a:extLst>
          </p:cNvPr>
          <p:cNvSpPr txBox="1"/>
          <p:nvPr/>
        </p:nvSpPr>
        <p:spPr>
          <a:xfrm>
            <a:off x="2023537" y="289172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1</a:t>
            </a:r>
            <a:endParaRPr lang="zh-CN" altLang="en-US" sz="1400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C0A7EF4-E281-1310-7645-862ACF5BEE48}"/>
              </a:ext>
            </a:extLst>
          </p:cNvPr>
          <p:cNvSpPr/>
          <p:nvPr/>
        </p:nvSpPr>
        <p:spPr>
          <a:xfrm>
            <a:off x="1342308" y="3526126"/>
            <a:ext cx="419998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/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输入集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blipFill>
                <a:blip r:embed="rId4"/>
                <a:stretch>
                  <a:fillRect l="-1622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7C191F9F-5D2D-9309-C165-FBAB636E8A15}"/>
              </a:ext>
            </a:extLst>
          </p:cNvPr>
          <p:cNvSpPr/>
          <p:nvPr/>
        </p:nvSpPr>
        <p:spPr>
          <a:xfrm>
            <a:off x="8634678" y="3526127"/>
            <a:ext cx="73333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/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预测集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blipFill>
                <a:blip r:embed="rId5"/>
                <a:stretch>
                  <a:fillRect l="-1622" t="-5882" r="-54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/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下 51">
            <a:extLst>
              <a:ext uri="{FF2B5EF4-FFF2-40B4-BE49-F238E27FC236}">
                <a16:creationId xmlns:a16="http://schemas.microsoft.com/office/drawing/2014/main" id="{D6B5AEA6-18FF-1931-1EE5-74B93B29BF01}"/>
              </a:ext>
            </a:extLst>
          </p:cNvPr>
          <p:cNvSpPr/>
          <p:nvPr/>
        </p:nvSpPr>
        <p:spPr>
          <a:xfrm>
            <a:off x="2502964" y="4072190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/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blipFill>
                <a:blip r:embed="rId7"/>
                <a:stretch>
                  <a:fillRect l="-45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39377560-77EE-A58E-58C5-C1349C99647A}"/>
              </a:ext>
            </a:extLst>
          </p:cNvPr>
          <p:cNvSpPr/>
          <p:nvPr/>
        </p:nvSpPr>
        <p:spPr>
          <a:xfrm rot="2011314">
            <a:off x="9073841" y="4100177"/>
            <a:ext cx="739975" cy="112562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/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头: 左 55">
            <a:extLst>
              <a:ext uri="{FF2B5EF4-FFF2-40B4-BE49-F238E27FC236}">
                <a16:creationId xmlns:a16="http://schemas.microsoft.com/office/drawing/2014/main" id="{6C3922C1-DB04-E500-C8EB-7E5610970FDD}"/>
              </a:ext>
            </a:extLst>
          </p:cNvPr>
          <p:cNvSpPr/>
          <p:nvPr/>
        </p:nvSpPr>
        <p:spPr>
          <a:xfrm rot="16200000">
            <a:off x="2462843" y="5222403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/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/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F1F6BC5-0E6C-EA3D-BE08-2220EA515441}"/>
              </a:ext>
            </a:extLst>
          </p:cNvPr>
          <p:cNvSpPr txBox="1"/>
          <p:nvPr/>
        </p:nvSpPr>
        <p:spPr>
          <a:xfrm>
            <a:off x="3895344" y="288746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/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箭头: 下 60">
            <a:extLst>
              <a:ext uri="{FF2B5EF4-FFF2-40B4-BE49-F238E27FC236}">
                <a16:creationId xmlns:a16="http://schemas.microsoft.com/office/drawing/2014/main" id="{B3480D23-0A03-321C-7FD3-26E253D4E8D3}"/>
              </a:ext>
            </a:extLst>
          </p:cNvPr>
          <p:cNvSpPr/>
          <p:nvPr/>
        </p:nvSpPr>
        <p:spPr>
          <a:xfrm>
            <a:off x="4374771" y="4038241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5F80AFBE-1C57-3862-B8C0-9286BF429160}"/>
              </a:ext>
            </a:extLst>
          </p:cNvPr>
          <p:cNvSpPr/>
          <p:nvPr/>
        </p:nvSpPr>
        <p:spPr>
          <a:xfrm rot="16200000">
            <a:off x="4334650" y="5188454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/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右 63">
            <a:extLst>
              <a:ext uri="{FF2B5EF4-FFF2-40B4-BE49-F238E27FC236}">
                <a16:creationId xmlns:a16="http://schemas.microsoft.com/office/drawing/2014/main" id="{7CDB62ED-5C00-11E1-861F-AC255125D0BF}"/>
              </a:ext>
            </a:extLst>
          </p:cNvPr>
          <p:cNvSpPr/>
          <p:nvPr/>
        </p:nvSpPr>
        <p:spPr>
          <a:xfrm>
            <a:off x="3300883" y="3502160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/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blipFill>
                <a:blip r:embed="rId13"/>
                <a:stretch>
                  <a:fillRect l="-45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左 65">
            <a:extLst>
              <a:ext uri="{FF2B5EF4-FFF2-40B4-BE49-F238E27FC236}">
                <a16:creationId xmlns:a16="http://schemas.microsoft.com/office/drawing/2014/main" id="{C16E179B-BF26-7ED3-8EDF-ECBB46F8FDF1}"/>
              </a:ext>
            </a:extLst>
          </p:cNvPr>
          <p:cNvSpPr/>
          <p:nvPr/>
        </p:nvSpPr>
        <p:spPr>
          <a:xfrm>
            <a:off x="3260541" y="466475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左 66">
            <a:extLst>
              <a:ext uri="{FF2B5EF4-FFF2-40B4-BE49-F238E27FC236}">
                <a16:creationId xmlns:a16="http://schemas.microsoft.com/office/drawing/2014/main" id="{054F3531-5518-7245-0FE5-4129C60B64A0}"/>
              </a:ext>
            </a:extLst>
          </p:cNvPr>
          <p:cNvSpPr/>
          <p:nvPr/>
        </p:nvSpPr>
        <p:spPr>
          <a:xfrm rot="16200000">
            <a:off x="2505189" y="5774075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BEE04A44-4D1F-AA88-5CE6-B55D50B063BC}"/>
              </a:ext>
            </a:extLst>
          </p:cNvPr>
          <p:cNvSpPr/>
          <p:nvPr/>
        </p:nvSpPr>
        <p:spPr>
          <a:xfrm rot="16200000">
            <a:off x="4378011" y="5740126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/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/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头: 右 70">
            <a:extLst>
              <a:ext uri="{FF2B5EF4-FFF2-40B4-BE49-F238E27FC236}">
                <a16:creationId xmlns:a16="http://schemas.microsoft.com/office/drawing/2014/main" id="{55302AAC-370F-07B1-8438-2DF437F19D95}"/>
              </a:ext>
            </a:extLst>
          </p:cNvPr>
          <p:cNvSpPr/>
          <p:nvPr/>
        </p:nvSpPr>
        <p:spPr>
          <a:xfrm>
            <a:off x="5111611" y="3500671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左 71">
            <a:extLst>
              <a:ext uri="{FF2B5EF4-FFF2-40B4-BE49-F238E27FC236}">
                <a16:creationId xmlns:a16="http://schemas.microsoft.com/office/drawing/2014/main" id="{0472806A-078A-D26E-E5F8-442B72A6B179}"/>
              </a:ext>
            </a:extLst>
          </p:cNvPr>
          <p:cNvSpPr/>
          <p:nvPr/>
        </p:nvSpPr>
        <p:spPr>
          <a:xfrm>
            <a:off x="5090194" y="471002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/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1CE4F6CB-ABBE-ED44-00B6-B03B82E923D3}"/>
              </a:ext>
            </a:extLst>
          </p:cNvPr>
          <p:cNvSpPr txBox="1"/>
          <p:nvPr/>
        </p:nvSpPr>
        <p:spPr>
          <a:xfrm>
            <a:off x="7353916" y="2892999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L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/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箭头: 下 76">
            <a:extLst>
              <a:ext uri="{FF2B5EF4-FFF2-40B4-BE49-F238E27FC236}">
                <a16:creationId xmlns:a16="http://schemas.microsoft.com/office/drawing/2014/main" id="{F06A44D0-C920-678B-11BA-CE2785D52EA5}"/>
              </a:ext>
            </a:extLst>
          </p:cNvPr>
          <p:cNvSpPr/>
          <p:nvPr/>
        </p:nvSpPr>
        <p:spPr>
          <a:xfrm>
            <a:off x="7833343" y="4043779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20391284-F7CA-0F8D-4F5F-46617268A376}"/>
              </a:ext>
            </a:extLst>
          </p:cNvPr>
          <p:cNvSpPr/>
          <p:nvPr/>
        </p:nvSpPr>
        <p:spPr>
          <a:xfrm rot="16200000">
            <a:off x="7793222" y="5193992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/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06314-F816-48B8-5231-5F56E2645FCC}"/>
              </a:ext>
            </a:extLst>
          </p:cNvPr>
          <p:cNvSpPr/>
          <p:nvPr/>
        </p:nvSpPr>
        <p:spPr>
          <a:xfrm>
            <a:off x="6759455" y="3507698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/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左 81">
            <a:extLst>
              <a:ext uri="{FF2B5EF4-FFF2-40B4-BE49-F238E27FC236}">
                <a16:creationId xmlns:a16="http://schemas.microsoft.com/office/drawing/2014/main" id="{AE535400-05BD-D3E7-95FF-7A9727945959}"/>
              </a:ext>
            </a:extLst>
          </p:cNvPr>
          <p:cNvSpPr/>
          <p:nvPr/>
        </p:nvSpPr>
        <p:spPr>
          <a:xfrm>
            <a:off x="6740006" y="471628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左 82">
            <a:extLst>
              <a:ext uri="{FF2B5EF4-FFF2-40B4-BE49-F238E27FC236}">
                <a16:creationId xmlns:a16="http://schemas.microsoft.com/office/drawing/2014/main" id="{96A0208B-F5E8-9911-158E-852E8BD21407}"/>
              </a:ext>
            </a:extLst>
          </p:cNvPr>
          <p:cNvSpPr/>
          <p:nvPr/>
        </p:nvSpPr>
        <p:spPr>
          <a:xfrm rot="16200000">
            <a:off x="7836583" y="5745664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/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739197BC-E1D2-BA94-54AA-DAA7BF4F11FC}"/>
              </a:ext>
            </a:extLst>
          </p:cNvPr>
          <p:cNvSpPr/>
          <p:nvPr/>
        </p:nvSpPr>
        <p:spPr>
          <a:xfrm>
            <a:off x="5701143" y="3481384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 85">
            <a:extLst>
              <a:ext uri="{FF2B5EF4-FFF2-40B4-BE49-F238E27FC236}">
                <a16:creationId xmlns:a16="http://schemas.microsoft.com/office/drawing/2014/main" id="{978C764C-3BC4-883A-E3BD-EC67E641F1C9}"/>
              </a:ext>
            </a:extLst>
          </p:cNvPr>
          <p:cNvSpPr/>
          <p:nvPr/>
        </p:nvSpPr>
        <p:spPr>
          <a:xfrm>
            <a:off x="5679726" y="469073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359BFE-2372-7FC7-F3F3-DC7731DA7015}"/>
              </a:ext>
            </a:extLst>
          </p:cNvPr>
          <p:cNvSpPr/>
          <p:nvPr/>
        </p:nvSpPr>
        <p:spPr>
          <a:xfrm>
            <a:off x="6241832" y="3496223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 87">
            <a:extLst>
              <a:ext uri="{FF2B5EF4-FFF2-40B4-BE49-F238E27FC236}">
                <a16:creationId xmlns:a16="http://schemas.microsoft.com/office/drawing/2014/main" id="{2A0A5435-CD39-409E-554D-7EAB1309F0A1}"/>
              </a:ext>
            </a:extLst>
          </p:cNvPr>
          <p:cNvSpPr/>
          <p:nvPr/>
        </p:nvSpPr>
        <p:spPr>
          <a:xfrm>
            <a:off x="6220415" y="4705577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DC6F7-AB98-B815-D0A6-4B740A6172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0909" y="202073"/>
            <a:ext cx="4447802" cy="25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8B679-1FC2-F7AD-4401-72C7C184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" y="1165120"/>
            <a:ext cx="7621064" cy="50108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62FDD9-545D-6D62-0384-5F117FD7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03" y="1685682"/>
            <a:ext cx="4258269" cy="1162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E576ED-8C09-C92C-8AD4-A3D8A8ABB335}"/>
              </a:ext>
            </a:extLst>
          </p:cNvPr>
          <p:cNvSpPr txBox="1"/>
          <p:nvPr/>
        </p:nvSpPr>
        <p:spPr>
          <a:xfrm>
            <a:off x="7485915" y="1240735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E9B0ED-00FB-DF00-5D13-15C15065BB45}"/>
              </a:ext>
            </a:extLst>
          </p:cNvPr>
          <p:cNvSpPr txBox="1"/>
          <p:nvPr/>
        </p:nvSpPr>
        <p:spPr>
          <a:xfrm>
            <a:off x="7485915" y="2856451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CDBA27-484F-E6E8-706F-C352B185E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961" y="3429000"/>
            <a:ext cx="47441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2914F-4619-4F19-D5B7-891779CB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1910553"/>
            <a:ext cx="2657846" cy="6954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566BEE-D914-329C-FFFC-99D8268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3" y="2806626"/>
            <a:ext cx="1524213" cy="314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F67824-4D23-E68A-79AB-C41C1FD1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64" y="1948658"/>
            <a:ext cx="2476846" cy="619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5C26B6-10D0-CF59-36E3-A77DDC0D1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29" y="891136"/>
            <a:ext cx="4553585" cy="5525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D1B843-39D4-6503-4B59-49FC73294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28" y="2688931"/>
            <a:ext cx="3053272" cy="24323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5006F8-38FF-97E5-4C09-672BCD15D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529" y="1669659"/>
            <a:ext cx="3443332" cy="11772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516BDE-FC41-9AA0-5D1C-A0C122178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225" y="3072863"/>
            <a:ext cx="3125814" cy="1100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644664-E40B-A22B-3B1F-DD914B617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6123" y="4370000"/>
            <a:ext cx="2657846" cy="2572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88E4B8F-2D45-0203-894C-DA5DC8DA17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4767" y="4796487"/>
            <a:ext cx="229584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38055-606D-2760-50DB-5690E379A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6" b="13400"/>
          <a:stretch/>
        </p:blipFill>
        <p:spPr>
          <a:xfrm>
            <a:off x="160034" y="1607414"/>
            <a:ext cx="5439574" cy="2707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A1457-287A-B80B-82C3-E6952201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38" y="1337336"/>
            <a:ext cx="3955851" cy="540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F97EBA-AE16-687F-4BFC-43946C40C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38" y="2884527"/>
            <a:ext cx="5146473" cy="3724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72AF5B-0E6E-1969-47D1-6D8F47927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038" y="2000439"/>
            <a:ext cx="1182986" cy="2365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7A61C5-EE7C-88DC-3746-AEE0DB1D4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038" y="2282065"/>
            <a:ext cx="2025370" cy="4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AE80707-943A-7211-7E67-6013F18E4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396303"/>
            <a:ext cx="4090073" cy="11361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DB1FA6-0BEF-3CBB-15F0-4C10BB1BB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818" y="1797609"/>
            <a:ext cx="2522587" cy="20359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F09BF53-DF40-A364-3586-B7983BAE0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3668" y="1797609"/>
            <a:ext cx="2536995" cy="203594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8E86292-8EB5-2CBF-32F3-253ADA8C41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5858" y="1797609"/>
            <a:ext cx="2409896" cy="20359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C3C858A-57BE-C5CC-6806-486AF1E7D7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6000" y="4029411"/>
            <a:ext cx="2505249" cy="20970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2DE5120-8C3C-6E3E-0536-E4297F983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1249" y="4071310"/>
            <a:ext cx="2409591" cy="20132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43258AC-E27D-C885-D9A5-D7D7C2F5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143" y="4131019"/>
            <a:ext cx="2475747" cy="19954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1BBE49C-00BA-C755-2A7C-D81165B759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3330" y="731554"/>
            <a:ext cx="1962424" cy="9907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887126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12214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932393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30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2801AC-4499-0F25-E024-8DEE4F487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287908"/>
            <a:ext cx="3688452" cy="1015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FC0089-70F8-4CDE-DEAD-6C712571D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013" y="1743853"/>
            <a:ext cx="2597865" cy="20847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B6E02C-5991-492D-C2F7-10E7D3C9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410" y="1668268"/>
            <a:ext cx="2816668" cy="2379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946647-E118-AEC2-C051-92CA315CA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380" y="3904235"/>
            <a:ext cx="2743199" cy="22962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CCB45C-03FC-3CD4-FA6E-739FE56611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392" y="1728033"/>
            <a:ext cx="2597864" cy="21006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122DB5-8058-DD36-DB66-74D2C1991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5111" y="3989897"/>
            <a:ext cx="2495240" cy="20847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10B713F-CEF3-591C-6E79-D66524CA1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2376" y="4083194"/>
            <a:ext cx="2689702" cy="21678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4B104FE-BA6F-0AD5-C999-659240676A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0846" y="531654"/>
            <a:ext cx="19528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43AAC2-9E90-1641-097F-CD1BB29E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5" y="1227307"/>
            <a:ext cx="4188736" cy="2088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7" y="3542428"/>
            <a:ext cx="4610431" cy="2655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/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DPD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以功放输出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与预失真器输出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作为预失真训练器的输入与输出，即</a:t>
                </a:r>
                <a:r>
                  <a:rPr lang="en-US" altLang="zh-CN" dirty="0"/>
                  <a:t>Neural Network</a:t>
                </a:r>
                <a:r>
                  <a:rPr lang="zh-CN" altLang="en-US" dirty="0"/>
                  <a:t>的训练集，得到功放的行为模型的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逆模型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将逆模型作为预失真器，与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级联组成线性化的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级联系统</a:t>
                </a:r>
                <a:r>
                  <a:rPr lang="zh-CN" altLang="en-US" b="1" dirty="0"/>
                  <a:t>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blipFill>
                <a:blip r:embed="rId5"/>
                <a:stretch>
                  <a:fillRect l="-791" t="-2703" b="-3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12351</TotalTime>
  <Pages>10</Pages>
  <Words>457</Words>
  <Characters>0</Characters>
  <Application>Microsoft Office PowerPoint</Application>
  <DocSecurity>0</DocSecurity>
  <PresentationFormat>宽屏</PresentationFormat>
  <Lines>0</Lines>
  <Paragraphs>107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349</cp:revision>
  <dcterms:modified xsi:type="dcterms:W3CDTF">2023-11-16T07:52:08Z</dcterms:modified>
</cp:coreProperties>
</file>