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JRVIS PRESENTATION HACKING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JRVIS</a:t>
            </a:r>
          </a:p>
          <a:p>
            <a:r>
              <a:t>2. Importance of Presentation Hacking</a:t>
            </a:r>
          </a:p>
          <a:p>
            <a:r>
              <a:t>3. Tips for Effective Presentation Hacking</a:t>
            </a:r>
          </a:p>
          <a:p>
            <a:r>
              <a:t>4. Tools for Presentation Hacking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JRVIS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JRVIS is a powerful tool for creating engaging presentations. It offers templates, animations, and customization options.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Presentation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Presentation hacking enhances audience engagement, improves message retention, and makes your presentations stand out.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Effective Presentation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storytelling, visuals, and interactive elements. Keep it simple, practice, and customize your design to make an impact.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Presentation Hacking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Explore tools like Canva, Prezi, and Visme to create dynamic and visually appealing presentations. Experiment with different features.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JRVIS is a valuable resource for creating captivating presentations. By incorporating presentation hacking techniques and using the right tools, you can elevate your presentation game.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