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IMPORTANCE OF PREPARING A CLOSING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Benefits of a Closing Presentation</a:t>
            </a:r>
          </a:p>
          <a:p>
            <a:r>
              <a:t>3. Tips for Creating an Effective Closing Presentation</a:t>
            </a:r>
          </a:p>
          <a:p>
            <a:r>
              <a:t>4. Examples of Successful Closing Presentations</a:t>
            </a:r>
          </a:p>
          <a:p>
            <a:r>
              <a:t>5.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 closing presentation is the final opportunity to leave a lasting impression on your audience. It summarizes key points and reinforces your message.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 Closing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Reinforces key points</a:t>
            </a:r>
          </a:p>
          <a:p>
            <a:r>
              <a:t>- Leaves a memorable impression</a:t>
            </a:r>
          </a:p>
          <a:p>
            <a:r>
              <a:t>- Encourages action from the audience</a:t>
            </a:r>
          </a:p>
          <a:p>
            <a:r>
              <a:t>- Provides closure to the presentation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Creating an Effective Closing Presentation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- Keep it concise</a:t>
            </a:r>
          </a:p>
          <a:p>
            <a:r>
              <a:t>- Use visuals to enhance impact</a:t>
            </a:r>
          </a:p>
          <a:p>
            <a:r>
              <a:t>- End with a call to action</a:t>
            </a:r>
          </a:p>
          <a:p>
            <a:r>
              <a:t>- Summarize key takeaways</a:t>
            </a:r>
          </a:p>
          <a:p>
            <a:r>
              <a:t>- Maintain a positive and enthusiastic tone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Successful Closing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Steve Jobs' iconic "One more thing" moments</a:t>
            </a:r>
          </a:p>
          <a:p>
            <a:r>
              <a:t>- TED Talks that end with a powerful message</a:t>
            </a:r>
          </a:p>
          <a:p>
            <a:r>
              <a:t>- Sales pitches that close with a compelling offer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well-prepared closing presentation can make a significant difference in how your audience perceives and remembers your message. Take the time to craft a strong ending.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Closing presentations are crucial for leaving a lasting impact, encouraging action, and providing closure. Follow tips and examples to create an effective closing.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