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POSITIVE THINKING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Positive Thinking?</a:t>
            </a:r>
          </a:p>
          <a:p>
            <a:r>
              <a:t>2. Benefits of Positive Thinking</a:t>
            </a:r>
          </a:p>
          <a:p>
            <a:r>
              <a:t>3. Tips for Cultivating Positive Thinking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Positive Thinking?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Positive thinking is the practice of focusing on the good in any given situation, leading to a more optimistic outlook on life.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Positive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mental health</a:t>
            </a:r>
          </a:p>
          <a:p>
            <a:r>
              <a:t>- Better stress management</a:t>
            </a:r>
          </a:p>
          <a:p>
            <a:r>
              <a:t>- Increased resilience</a:t>
            </a:r>
          </a:p>
          <a:p>
            <a:r>
              <a:t>- Enhanced overall well-being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Cultivating Positive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Practice gratitude</a:t>
            </a:r>
          </a:p>
          <a:p>
            <a:r>
              <a:t>2. Surround yourself with positive people</a:t>
            </a:r>
          </a:p>
          <a:p>
            <a:r>
              <a:t>3. Challenge negative thoughts</a:t>
            </a:r>
          </a:p>
          <a:p>
            <a:r>
              <a:t>4. Engage in activities that bring you joy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Positive thinking can transform your life by improving mental health, managing stress, increasing resilience, and enhancing overall well-being.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