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Python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Resources like Python documentation, online tutorials, forums, and online courses are available for learning and mastering Python.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What is Python?</a:t>
            </a:r>
          </a:p>
          <a:p>
            <a:r>
              <a:t>2. Why Use Python?</a:t>
            </a:r>
          </a:p>
          <a:p>
            <a:r>
              <a:t>3. Python Features</a:t>
            </a:r>
          </a:p>
          <a:p>
            <a:r>
              <a:t>4. Python Applications</a:t>
            </a:r>
          </a:p>
          <a:p>
            <a:r>
              <a:t>5. Python Syntax</a:t>
            </a:r>
          </a:p>
          <a:p>
            <a:r>
              <a:t>6. Python Libraries</a:t>
            </a:r>
          </a:p>
          <a:p>
            <a:r>
              <a:t>7. Python IDEs</a:t>
            </a:r>
          </a:p>
          <a:p>
            <a:r>
              <a:t>8. Python Resources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is a high-level programming language known for its simplicity and readability. It is versatile and widely used in various fields.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Python?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Python is popular for its ease of learning, extensive libraries, scalability, and community support. It is used in web development, data science, AI, and more.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Features include dynamic typing, automatic memory management, object-oriented programming, and support for multiple programming paradigms.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Applications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Python is used in web development (Django, Flask), data analysis (Pandas, NumPy), machine learning (TensorFlow, PyTorch), automation, and scripting.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syntax is clean and easy to read, using indentation to define code blocks. It emphasizes readability and simplicity.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Libraries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Python has a vast ecosystem of libraries like Matplotlib for data visualization, requests for HTTP requests, and BeautifulSoup for web scraping.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Popular Python IDEs include PyCharm, Jupyter Notebook, and VS Code. These tools offer features like code completion, debugging, and project management.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