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SS7: Understanding Signaling System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SS7?</a:t>
            </a:r>
          </a:p>
          <a:p>
            <a:r>
              <a:t>2. How Does SS7 Work?</a:t>
            </a:r>
          </a:p>
          <a:p>
            <a:r>
              <a:t>3. SS7 Applications</a:t>
            </a:r>
          </a:p>
          <a:p>
            <a:r>
              <a:t>4. SS7 Security</a:t>
            </a:r>
          </a:p>
          <a:p>
            <a:r>
              <a:t>5. SS7 vs. VoIP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SS7?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SS7 is a telecommunication protocol used for setting up and tearing down telephone calls, exchanging billing information, and more.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SS7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SS7 uses signaling points to communicate messages through signaling links, allowing for efficient call setup and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SS7 Applications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SS7 is used for services like call forwarding, toll-free numbers, SMS, and location-based services, making it crucial for telecommunications.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SS7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Despite its importance, SS7 is vulnerable to attacks like call interception and fraud. Implementing security measures is crucial to protect networks.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SS7 vs. VoIP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While SS7 is traditional, VoIP is a newer technology that offers similar services over the internet. Understanding the differences is key for modern communication.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SS7 is a vital protocol for telecommunications, enabling efficient call management. However, it requires robust security measures to prevent vulnerabilities.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