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notesSlides/notesSlide5.xml" ContentType="application/vnd.openxmlformats-officedocument.presentationml.notesSlide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6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notesSlides/notesSlide7.xml" ContentType="application/vnd.openxmlformats-officedocument.presentationml.notesSlide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3" r:id="rId2"/>
    <p:sldId id="394" r:id="rId3"/>
    <p:sldId id="396" r:id="rId4"/>
    <p:sldId id="399" r:id="rId5"/>
    <p:sldId id="400" r:id="rId6"/>
    <p:sldId id="405" r:id="rId7"/>
    <p:sldId id="406" r:id="rId8"/>
    <p:sldId id="407" r:id="rId9"/>
    <p:sldId id="427" r:id="rId10"/>
    <p:sldId id="428" r:id="rId11"/>
    <p:sldId id="417" r:id="rId12"/>
    <p:sldId id="418" r:id="rId13"/>
    <p:sldId id="419" r:id="rId14"/>
    <p:sldId id="408" r:id="rId15"/>
    <p:sldId id="416" r:id="rId16"/>
    <p:sldId id="412" r:id="rId17"/>
    <p:sldId id="414" r:id="rId18"/>
    <p:sldId id="413" r:id="rId19"/>
    <p:sldId id="415" r:id="rId20"/>
    <p:sldId id="409" r:id="rId21"/>
    <p:sldId id="386" r:id="rId22"/>
    <p:sldId id="376" r:id="rId23"/>
    <p:sldId id="425" r:id="rId24"/>
    <p:sldId id="426" r:id="rId25"/>
    <p:sldId id="424" r:id="rId26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D"/>
    <a:srgbClr val="E87722"/>
    <a:srgbClr val="B31B1B"/>
    <a:srgbClr val="000000"/>
    <a:srgbClr val="CF4520"/>
    <a:srgbClr val="A20815"/>
    <a:srgbClr val="636463"/>
    <a:srgbClr val="F47A22"/>
    <a:srgbClr val="A21E33"/>
    <a:srgbClr val="FFC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8"/>
    <p:restoredTop sz="82154" autoAdjust="0"/>
  </p:normalViewPr>
  <p:slideViewPr>
    <p:cSldViewPr snapToGrid="0" snapToObjects="1">
      <p:cViewPr varScale="1">
        <p:scale>
          <a:sx n="105" d="100"/>
          <a:sy n="105" d="100"/>
        </p:scale>
        <p:origin x="192" y="488"/>
      </p:cViewPr>
      <p:guideLst>
        <p:guide orient="horz" pos="15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68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45.3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0,'71'0,"7"0,-25 0,19 0,2 0,1 0,15 0,-6 0,-8 0,4 0,-14 0,1 0,4 0,-18 0,3 0,-20 0,-1 0,-11 0,-6 0,-5 0,-5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5.8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0,'88'0,"-11"0,3 0,-11 0,30 0,-41 0,28 0,-33 0,14 0,-3 0,-7 0,-12 0,-4 0,-17 0,-1 0,-9 0,1 0,-3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3.76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565 1,'-76'0,"26"0,0 0,-36 0,1 0,1 0,38 0,-2 0,22 0,20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5.136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1562 0,'-49'0,"-4"0,-3 0,-1 0,1 0,-5 0,-13 0,-18 0,34 2,-2 2,1 3,-2 1,1-1,0 1,2 3,-1-1,-2-3,4-1,-18 2,24-2,2 0,-5 1,-18-1,16 0,19-6,10 0,14 0,4 3,-5 5,11-3,-8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5.90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2181 1,'-71'0,"-11"0,16 0,-30 0,13 0,12 0,-6 0,-3 0,-4 0,17 0,-2 0,-1 0,-1 0,-2 0,2 0,-25 0,2 0,-1-1,2 2,8 1,4 2,20-1,2 1,1 2,3 1,-19 11,1-5,2 9,41-14,5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7.39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5586 1,'-73'0,"1"0,-4 0,0 0,10 0,0 0,-8 0,-1 0,4 0,0 0,-4 0,-2 0,-2 0,-5 0,7 0,-6 0,-3 0,-8 0,-2 0,-5 0,11 0,-4 0,-3 0,1 0,14 0,-1 0,-1 0,3 0,3 0,1 0,5 0,-1 0,-7 0,-13 0,-8 0,-3 0,2 0,9 0,12 0,7 0,1 0,-7 0,-8 0,-8 0,-1 0,3 0,8 0,-6 0,7 0,1 0,-7 0,0 0,5 0,-15 0,4 0,25 0,-1 0,4 0,-14 0,5 0,8 0,5 0,-35 0,9 0,10 0,26 0,22 0,6 0,10 0,6 0,-2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8.54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5931 230,'-82'0,"-10"-6,39 3,-3-2,-8-5,-2-1,-2 3,-5-1,-2-3,-6-4,-4 2,14 4,-2 2,-3 0,-3 0,2-1,-2 0,-3 0,-2 1,0 0,-6 0,-1 1,-2 0,-3 0,-5 2,19 2,-5 1,-4 0,-2 1,1 0,1 0,4 0,6-1,-15 0,7 0,3-1,-2 1,-8 1,14 0,-6 0,-3 1,-2 1,0-1,3 0,5 0,6 1,-24-1,8 0,4 0,-1 0,0 0,1 0,0 0,-1 0,-7-1,-3 1,3 0,8 1,6 1,7 1,1-1,0 1,1-1,2 1,-25 4,8 2,37 1,4 0,-4-6,4 1,-12 11,35-15,20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9.32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1616 0,'-94'0,"-1"0,1 0,6 0,-3 0,4 0,-13 0,0 0,17 0,10 0,3 0,-6 0,-7 0,10 0,18 0,4 0,-15 0,3 0,-12 0,18 0,32 0,12 0,10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1.20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1809 1,'-63'0,"1"0,0 0,-2 0,-7 0,-17 0,13 0,14 0,-2 0,11 0,-2 0,-25 0,-2 0,12 0,3 0,7 0,1 0,1 0,2 0,-38 0,43 0,-1 0,-47 0,19 0,21 0,4 0,19 0,6 0,15 3,6 1,8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2.53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1614 1,'-94'0,"4"0,-6 0,7 0,8 0,2 0,8 0,14 3,-4 1,3-1,-1 2,-12 2,-1 1,2-4,4 0,-21 7,35-11,2 1,-16 9,-6-9,16 9,15-9,12 4,7-5,9 0,4 3,6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3.96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2060 1,'-95'0,"2"0,4 0,8 0,-6 0,-3 0,22 0,-6 0,-4-1,-4 2,16 3,-3 1,1 1,-27-1,0 1,0 5,2 1,8 0,5-1,18-6,4 0,1 5,3-1,-19-2,7 0,9 2,32-8,9 7,11-7,2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5.23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6848 0,'-55'0,"-1"0,-33 0,-10 0,26 0,-2 0,-6 0,-1 0,-7 0,0 0,2 0,11 0,1 0,0 0,-2 0,-12 0,-3 0,-2 0,2 0,4 0,1 0,-2 0,-5 0,12 0,-6 0,-2 0,0 0,1 0,4 0,1 0,6 0,0 0,-5 0,-10 0,14 0,-9 0,-7 0,-4 0,-2 0,0 0,2 0,4 0,7 0,8 0,-14 0,11 0,5 0,-4 0,-10 0,10 0,-11 0,-5 0,-4 0,0 0,3 0,5 0,9 0,11 0,-23 0,16 0,-8 0,6 0,-9 0,-2 0,3 0,8 0,-7 0,8 0,0 0,-5 0,0 0,2 0,5 0,1 0,9 0,14 0,3 0,-12 0,3 0,-16 0,47 0,6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6.6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1,'71'0,"-9"0,-7 0,3 0,-17 0,43 0,-56 0,49 0,-44 0,23 0,-12 0,-1 0,-9 0,-5 0,-5 0,-1 0,-5 0,5 0,-9 0,13 0,-8 0,11 0,-1 0,-5 0,-2 0,-4 0,-5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6.29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2381 0,'-38'0,"-8"0,25 0,-18 0,4 0,-36 0,1 0,18 0,-2 0,-46 0,42 3,-1 1,-1 2,0 2,-5 6,0 1,1-4,-1 2,1 7,-1 0,-5-8,1 0,2 6,3-1,11-5,0-2,-3-3,2-1,-22 5,-20-4,15 0,-6-2,14-5,1 0,16 0,10 0,5 0,3-3,9-2,8-3,9 3,4 1,0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7.10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8.15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1928 1,'-58'0,"1"0,1 0,-4 0,-25 0,-3 0,5 0,0 0,-11 0,0 0,9 0,2 0,0 0,1 0,11 0,3 0,11 0,3 0,0 0,1 0,-6 0,1 0,5 0,1 0,-1 0,2 0,-21 0,35 0,9 0,19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59.80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3501 57,'-84'0,"1"0,0 0,-1 0,1 2,1 1,-3 0,-5-1,9-1,-6 0,-2-1,-2 0,2 0,2 1,-6 1,1 0,1 1,1-1,-1-1,-3 0,-1-1,0 0,4 0,5-1,5 1,5 0,2 0,-2 0,-10 1,-4-1,5 0,11-1,3-1,3-1,-4 1,-5 0,8-3,14-4,3-1,-10-1,2 1,-14-5,25 5,28 10,8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7:00.98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2374 2,'-66'0,"0"0,-1 0,1 0,2 0,0 0,-1-1,0 2,3 4,-5 2,-2 0,-6 0,3 1,-7 3,-3 2,-2 1,-7 1,3-1,17-7,3-1,-1 2,-5 2,-1 2,3-1,-15-3,4-1,3 4,5-1,-19-1,0 9,27-13,32 1,17-2,6-1,4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7:01.86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1747 0,'-60'0,"0"0,1 0,0 0,-5 0,0 0,4 0,-2 0,-13 0,0 0,14 0,0 0,-3 0,0 0,11 0,-2 0,-26 0,-1 0,30 0,-1 0,-37 0,2 0,0 0,32 0,3 0,-7 0,25 0,23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3.6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557 91,'74'-4,"1"1,-37 3,32 0,-7 0,21 0,-16 0,2 0,-18 0,13 0,-21 0,10 0,-22 0,10 0,-18 0,-6 0,-5 0,-53 0,19 0,-34 0,27 0,4 0,-5 0,-1 0,1 0,-6 0,-8 0,-15 5,-8-4,-8 10,-8-9,-11 3,41-5,1 0,-30 0,28 0,1 0,-20 0,-21 0,18 0,11 0,13 0,8 0,13 0,12 0,93 0,-33 0,16 0,7 0,-6 0,-2 0,37 0,-35-2,-1-1,31-4,-21 0,22-4,-14 4,-2-6,-9 1,-15 6,-1 1,-12 1,-8-2,-6 1,-10 1,-1-3,-66 6,25-6,-60 7,38 0,-6 0,0 0,6 0,2 0,18 0,-3 0,19 0,62 0,-17 0,60 5,-15 2,-4 5,6 0,1 1,-16-2,20 2,-16-1,-2 0,-13-6,-2 4,-18-9,-2 3,-16 0,-56-3,8 2,-48-3,26 0,0 5,-7-3,5 8,-5-9,-1 4,6-5,-6 0,-17 0,25 0,-12 0,39 0,12 0,66 0,-19 0,52 0,-32 0,1 0,7 0,-6 0,4 0,-11 0,5 0,-13 0,-1 0,-11 0,-5 0,-7-4,-53-3,8-4,-38 3,15 3,-19 5,4 0,-5 0,5 0,11 0,-6 0,1 0,15 0,1 0,17 0,8 0,85 0,-22 0,14 0,2 0,4 0,30 0,-10 0,0 0,8-6,-26 4,21-3,-16 5,-8-5,-15 4,-8-4,-11 5,-5 0,-7 0,-4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4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1,'79'0,"-4"0,-25 0,13 0,14 0,-13 0,23 0,-19 0,8 0,-2 0,-9 5,-15-4,-7 8,-8-7,-11 6,-6-7,-5 3,-59-1,30-2,-49 2,41-3,-5 0,0 4,-1-3,-5 4,5-5,-5 0,0 0,-2 4,1-3,-5 4,10-1,-4-2,6 2,0 0,5 1,9 0,7-1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5.4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0,'37'0,"-6"0,-23 0,3 0,2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0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279 0,'-50'0,"-4"0,22 0,-4 0,-5 0,10 0,9 0,9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7.5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1,'50'0,"16"0,-26 0,23 0,-13 0,14 0,-5 0,13 0,-6 0,8 0,-20 0,14 0,-21 0,17 0,-13 0,-8 0,-13 0,-12 0,-6 0,-4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5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0,'37'0,"-6"0,-23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8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7.4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0,'49'0,"1"0,-13 0,-10 0,11 0,-17 0,14 0,0 0,-9 0,2 0,-10 0,-5 0,-1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8.2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0,'44'0,"19"0,-34 0,33 0,-24 0,11 0,-7 0,-6 0,5 0,-10 0,-2 0,-1 0,-9 0,-1 0,-1 0,0 0,2 0,2 0,-8 0,4 0,-4 0,5 0,-1 0,6 0,-4 0,4 0,-10 0,4 0,-1 0,5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1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1,'63'0,"9"0,-20 0,20 0,-13 0,13 0,-6 0,16 0,-6 0,-8 0,-5 0,-6 0,2 0,6 0,-8 0,-12 0,2 0,-17 0,0 0,-7 0,-10 0,3 0,-3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9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0,'66'0,"-5"0,-3 0,-3 0,-17 0,16 0,-2 0,7 0,-1 0,-9 0,0 0,-11 0,9 0,-21 0,7 0,-14 0,4 0,-10 0,4 0,-1 0,-2 0,5 0,-7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0.7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0,'49'0,"17"0,-27 0,24 0,-19 0,12 0,-6 0,7 0,0 0,0 0,1 0,-14 0,4 0,-23 0,9 0,-15 0,-1 0,-1 0,-5 0,5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1.6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1,'54'0,"3"0,-26 0,33 0,-9 0,17 0,1 0,-30 0,33 0,-35 0,24 0,-15 0,-1 0,-7 0,0 0,-10 0,-4 0,-10 0,0 0,-5 0,-1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2.5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31,'57'0,"6"0,-30 0,42 0,-29 0,39 0,-51 0,37 0,-19 0,12 0,1 0,-6 0,5 0,-7-5,-6 4,-2-4,-7 0,-6 4,-6-4,-2 5,-9-4,4 3,-10-3,4 4,-1 0,-2 0,1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3.3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0,'59'0,"-4"0,-13 0,7 0,-11 0,10 0,-12 0,13 0,-11 0,9 0,-21 0,2 0,-10 0,-5 0,4 0,-4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8.3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1,'88'0,"-2"0,-12 0,8 0,1 0,-32 0,-1 0,23 0,-10 0,-2 0,-12 0,4 0,0 0,-6 0,25 0,-13 0,-2 0,-14 0,-2 0,-15 0,2 0,-15 0,0 0,-6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3.6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557 91,'74'-4,"1"1,-37 3,32 0,-7 0,21 0,-16 0,2 0,-18 0,13 0,-21 0,10 0,-22 0,10 0,-18 0,-6 0,-5 0,-53 0,19 0,-34 0,27 0,4 0,-5 0,-1 0,1 0,-6 0,-8 0,-15 5,-8-4,-8 10,-8-9,-11 3,41-5,1 0,-30 0,28 0,1 0,-20 0,-21 0,18 0,11 0,13 0,8 0,13 0,12 0,93 0,-33 0,16 0,7 0,-6 0,-2 0,37 0,-35-2,-1-1,31-4,-21 0,22-4,-14 4,-2-6,-9 1,-15 6,-1 1,-12 1,-8-2,-6 1,-10 1,-1-3,-66 6,25-6,-60 7,38 0,-6 0,0 0,6 0,2 0,18 0,-3 0,19 0,62 0,-17 0,60 5,-15 2,-4 5,6 0,1 1,-16-2,20 2,-16-1,-2 0,-13-6,-2 4,-18-9,-2 3,-16 0,-56-3,8 2,-48-3,26 0,0 5,-7-3,5 8,-5-9,-1 4,6-5,-6 0,-17 0,25 0,-12 0,39 0,12 0,66 0,-19 0,52 0,-32 0,1 0,7 0,-6 0,4 0,-11 0,5 0,-13 0,-1 0,-11 0,-5 0,-7-4,-53-3,8-4,-38 3,15 3,-19 5,4 0,-5 0,5 0,11 0,-6 0,1 0,15 0,1 0,17 0,8 0,85 0,-22 0,14 0,2 0,4 0,30 0,-10 0,0 0,8-6,-26 4,21-3,-16 5,-8-5,-15 4,-8-4,-11 5,-5 0,-7 0,-4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4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1,'79'0,"-4"0,-25 0,13 0,14 0,-13 0,23 0,-19 0,8 0,-2 0,-9 5,-15-4,-7 8,-8-7,-11 6,-6-7,-5 3,-59-1,30-2,-49 2,41-3,-5 0,0 4,-1-3,-5 4,5-5,-5 0,0 0,-2 4,1-3,-5 4,10-1,-4-2,6 2,0 0,5 1,9 0,7-1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5.4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0,'37'0,"-6"0,-23 0,3 0,2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0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279 0,'-50'0,"-4"0,22 0,-4 0,-5 0,10 0,9 0,9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5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0,'37'0,"-6"0,-23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8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7.4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0,'49'0,"1"0,-13 0,-10 0,11 0,-17 0,14 0,0 0,-9 0,2 0,-10 0,-5 0,-1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8.2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0,'44'0,"19"0,-34 0,33 0,-24 0,11 0,-7 0,-6 0,5 0,-10 0,-2 0,-1 0,-9 0,-1 0,-1 0,0 0,2 0,2 0,-8 0,4 0,-4 0,5 0,-1 0,6 0,-4 0,4 0,-10 0,4 0,-1 0,5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1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1,'63'0,"9"0,-20 0,20 0,-13 0,13 0,-6 0,16 0,-6 0,-8 0,-5 0,-6 0,2 0,6 0,-8 0,-12 0,2 0,-17 0,0 0,-7 0,-10 0,3 0,-3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9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0,'66'0,"-5"0,-3 0,-3 0,-17 0,16 0,-2 0,7 0,-1 0,-9 0,0 0,-11 0,9 0,-21 0,7 0,-14 0,4 0,-10 0,4 0,-1 0,-2 0,5 0,-7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9.1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1,'65'0,"17"0,-12 0,-21 0,3 0,42 0,-42 0,-3 0,15 0,13 0,-16 0,15 0,-2 0,-2 0,-19 0,3 0,-20 0,5 0,-11 0,0 0,-7 0,-10 0,4 0,-1 0,-2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0.7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0,'49'0,"17"0,-27 0,24 0,-19 0,12 0,-6 0,7 0,0 0,0 0,1 0,-14 0,4 0,-23 0,9 0,-15 0,-1 0,-1 0,-5 0,5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1.6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1,'54'0,"3"0,-26 0,33 0,-9 0,17 0,1 0,-30 0,33 0,-35 0,24 0,-15 0,-1 0,-7 0,0 0,-10 0,-4 0,-10 0,0 0,-5 0,-1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2.5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31,'57'0,"6"0,-30 0,42 0,-29 0,39 0,-51 0,37 0,-19 0,12 0,1 0,-6 0,5 0,-7-5,-6 4,-2-4,-7 0,-6 4,-6-4,-2 5,-9-4,4 3,-10-3,4 4,-1 0,-2 0,1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3.3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0,'59'0,"-4"0,-13 0,7 0,-11 0,10 0,-12 0,13 0,-11 0,9 0,-21 0,2 0,-10 0,-5 0,4 0,-4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3.6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557 91,'74'-4,"1"1,-37 3,32 0,-7 0,21 0,-16 0,2 0,-18 0,13 0,-21 0,10 0,-22 0,10 0,-18 0,-6 0,-5 0,-53 0,19 0,-34 0,27 0,4 0,-5 0,-1 0,1 0,-6 0,-8 0,-15 5,-8-4,-8 10,-8-9,-11 3,41-5,1 0,-30 0,28 0,1 0,-20 0,-21 0,18 0,11 0,13 0,8 0,13 0,12 0,93 0,-33 0,16 0,7 0,-6 0,-2 0,37 0,-35-2,-1-1,31-4,-21 0,22-4,-14 4,-2-6,-9 1,-15 6,-1 1,-12 1,-8-2,-6 1,-10 1,-1-3,-66 6,25-6,-60 7,38 0,-6 0,0 0,6 0,2 0,18 0,-3 0,19 0,62 0,-17 0,60 5,-15 2,-4 5,6 0,1 1,-16-2,20 2,-16-1,-2 0,-13-6,-2 4,-18-9,-2 3,-16 0,-56-3,8 2,-48-3,26 0,0 5,-7-3,5 8,-5-9,-1 4,6-5,-6 0,-17 0,25 0,-12 0,39 0,12 0,66 0,-19 0,52 0,-32 0,1 0,7 0,-6 0,4 0,-11 0,5 0,-13 0,-1 0,-11 0,-5 0,-7-4,-53-3,8-4,-38 3,15 3,-19 5,4 0,-5 0,5 0,11 0,-6 0,1 0,15 0,1 0,17 0,8 0,85 0,-22 0,14 0,2 0,4 0,30 0,-10 0,0 0,8-6,-26 4,21-3,-16 5,-8-5,-15 4,-8-4,-11 5,-5 0,-7 0,-4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4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1,'79'0,"-4"0,-25 0,13 0,14 0,-13 0,23 0,-19 0,8 0,-2 0,-9 5,-15-4,-7 8,-8-7,-11 6,-6-7,-5 3,-59-1,30-2,-49 2,41-3,-5 0,0 4,-1-3,-5 4,5-5,-5 0,0 0,-2 4,1-3,-5 4,10-1,-4-2,6 2,0 0,5 1,9 0,7-1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5.4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0,'37'0,"-6"0,-23 0,3 0,2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0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279 0,'-50'0,"-4"0,22 0,-4 0,-5 0,10 0,9 0,9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5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0,'37'0,"-6"0,-23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8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9.9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0,'85'0,"2"0,-21 0,-6 0,3 0,3 0,-5 0,19 0,-21 0,12 0,-18 0,10 0,-20 0,6 0,-6 0,-7 0,-1 0,-11 0,-2 0,-4 0,-4 4,-2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7.4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0,'49'0,"1"0,-13 0,-10 0,11 0,-17 0,14 0,0 0,-9 0,2 0,-10 0,-5 0,-1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8.2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0,'44'0,"19"0,-34 0,33 0,-24 0,11 0,-7 0,-6 0,5 0,-10 0,-2 0,-1 0,-9 0,-1 0,-1 0,0 0,2 0,2 0,-8 0,4 0,-4 0,5 0,-1 0,6 0,-4 0,4 0,-10 0,4 0,-1 0,5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1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1,'63'0,"9"0,-20 0,20 0,-13 0,13 0,-6 0,16 0,-6 0,-8 0,-5 0,-6 0,2 0,6 0,-8 0,-12 0,2 0,-17 0,0 0,-7 0,-10 0,3 0,-3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9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0,'66'0,"-5"0,-3 0,-3 0,-17 0,16 0,-2 0,7 0,-1 0,-9 0,0 0,-11 0,9 0,-21 0,7 0,-14 0,4 0,-10 0,4 0,-1 0,-2 0,5 0,-7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0.7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0,'49'0,"17"0,-27 0,24 0,-19 0,12 0,-6 0,7 0,0 0,0 0,1 0,-14 0,4 0,-23 0,9 0,-15 0,-1 0,-1 0,-5 0,5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1.6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1,'54'0,"3"0,-26 0,33 0,-9 0,17 0,1 0,-30 0,33 0,-35 0,24 0,-15 0,-1 0,-7 0,0 0,-10 0,-4 0,-10 0,0 0,-5 0,-1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2.5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31,'57'0,"6"0,-30 0,42 0,-29 0,39 0,-51 0,37 0,-19 0,12 0,1 0,-6 0,5 0,-7-5,-6 4,-2-4,-7 0,-6 4,-6-4,-2 5,-9-4,4 3,-10-3,4 4,-1 0,-2 0,1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3.3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0,'59'0,"-4"0,-13 0,7 0,-11 0,10 0,-12 0,13 0,-11 0,9 0,-21 0,2 0,-10 0,-5 0,4 0,-4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2.4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1,'67'0,"-28"0,14 0,-26 0,9 0,-1 0,-6 0,0 0,6 0,-5 0,11 0,-10 0,9 0,-3 0,5 0,14 0,-10 0,17 0,-13 0,1 0,-3 0,-11 0,-2 0,-16 0,3 0,-13 0,3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3.5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1,'60'0,"1"0,-25 0,1 0,-2 0,-1 0,-3 0,4 0,-11 0,4 0,-14 0,4 0,-3 0,-1 0,7 0,-5 0,2 0,0 0,4 0,-3 0,4 0,0 0,-9 0,4 0,-3 0,2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00.7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1,'89'0,"-14"0,-12 0,-11 0,20 0,-5 0,6 0,-24 0,11 0,-27 0,16 0,0 0,-16 0,7 0,-16 0,5 0,-5 0,-1 0,-6 0,1 0,0 0,-1 0,1 0,-5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4.2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1,'73'0,"-20"0,7 0,-19 0,24 0,-15 0,-7 0,-8 0,-6 0,-9 0,-3 0,-9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5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1,'70'0,"0"0,-41 0,23 0,-24 0,28 0,-12 0,-1 0,-9 0,-10 0,-1 0,-5 0,0 0,-5 0,11 0,-14 0,10 0,-6 0,3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5.8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1,'44'0,"27"0,-34 0,16 0,-13 0,-2 0,6 0,-1 0,-8 0,-12 0,-4 0,-7 0,-4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6.6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1,'76'0,"-10"0,-23 0,5 0,-10 0,17 0,-11 0,5 0,-7 0,-6 0,5 0,-5 0,1 0,-2 0,-6 0,0 0,0 0,0 0,6 0,-5 0,5 0,-6 0,0 0,-5 0,-5 0,-7 0,3 3,2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57.4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1,'80'0,"-4"0,-12 0,-5 0,-7 0,2 0,-9 0,5 0,-1 0,-12 0,-2 0,-11 0,-6 0,-6 0,4 0,-2 0,11 0,5 0,-6 0,9 0,-9 0,0 0,-1 0,-5 4,-5-3,-1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25.7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1,'77'0,"4"0,-36 0,-1 0,18 0,-16 0,26 0,-13 0,13 0,-20 0,11 0,-25 0,9 0,-10 0,-6 0,2 0,-14 0,4 0,-10 0,4 0,-1 0,-2 0,5 0,-7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26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0,'82'0,"-2"0,-47 0,20 0,-14 0,19 0,-8 0,-7 0,-2 0,-16 0,15 0,-15 0,5 0,-7 0,5 0,-7 0,7 0,-14 0,2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27.6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1,'83'4,"-1"-1,-24-3,16 0,-6 0,-7 0,0 0,-21 0,16 0,-14 0,-10 0,-4 0,-10 0,-5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46.2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15,'59'0,"3"0,-4 0,1 0,21 0,-19 0,-1 0,1 0,-7 0,6 0,-4 0,-20 0,-1 0,-6 0,-9 0,2 0,-13 0,7-6,-4-3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28.4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0,'62'0,"0"0,2 0,-5 0,6 0,8 0,-5 0,14 0,-9 0,1 0,-20 0,15 0,-23 0,6 0,-10 0,-13 0,-5 0,-6 0,-6 0,-4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29.59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0,'70'0,"-16"0,0 0,-9 0,12 0,-17 0,12 0,-19 0,16 0,-17 0,1 0,-18 0,6 0,-9 0,11 0,5 0,8 0,7 0,-1 0,0 0,-6 0,5 0,-10 0,9 0,-14 0,7 0,-14 0,4 0,-10 0,3 0,0 0,3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0.35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1,'94'0,"-42"0,-3 0,20 0,30 0,-13 0,-35 0,-1 0,14 0,5 0,-24 0,-1 0,-2 0,-22 0,-3 0,-9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1.1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1,'83'0,"-30"0,6 0,-30 0,19 0,-5 0,-1 0,-6 0,5 0,-5 0,1 0,-2 0,0 0,-10 0,9 0,-15 0,3 0,-4 0,0 0,4 0,2 0,-4 0,7 0,-8 0,5 0,-1 0,-10 0,3 0,-3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1.9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1,'58'0,"3"0,-3 0,-17 0,13 0,-23 0,6 0,-2 0,-11 0,-6 0,-6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6.2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1,'64'0,"2"0,-35 0,18 0,-5 0,4 0,1 0,-5 0,5 0,-7 0,0 0,1 0,-1 0,-6 0,5 0,-11 0,5 0,0 0,-4 0,4 0,-11 0,3 0,-8 0,4 0,-10 0,3 0,-3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8.5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468 281,'52'0,"8"0,-32 0,18 0,-8 0,12 0,-5 0,2 0,-11 0,1 0,-2 0,-6 0,-5 0,3 0,-8 0,4 0,0 0,-9 0,13 0,-16 0,10 0,-7 0,-1 0,6 0,-73-15,17 6,-58-13,23 10,20 1,-18-1,10 0,-14 0,0 0,8 0,1 5,1-4,5 10,1-9,2 8,12-2,-5 4,7 0,5 0,2 0,11 0,6 0,90 0,-30 0,20 0,5 0,10 0,15 0,-38 0,2 0,1 0,2 0,7 0,2 0,0 0,-2 0,-12 0,-1 0,6 0,-1 0,28 0,7 0,-18 0,-17 0,-15-5,-9 4,-14-3,-3 4,-5 0,-51-11,22 9,-44-9,32 11,-6 0,-16 0,-9 0,-14 0,1 0,6 0,-5 0,6 0,-8 0,0 6,8-5,8 9,15-9,17 4,8-5,66 7,-20-5,61 6,-37-3,28-4,-3 4,-1-5,4 0,-5 0,0 6,0-5,-11 4,-19-5,-4 0,-17 0,-5 0,-7 0,-56 0,3 0,-40 0,1-5,3 3,-15-4,22 6,-17-6,25 5,-20-5,8 6,15 0,2 0,21 0,6 0,11 0,7 0,59 0,-6 0,44 0,-5-6,-26 5,33-5,-17 0,6 5,4-11,-27 11,3-5,-25 6,-2-4,-16 3,0-3,-61-7,13 8,-42-8,22 11,11 0,-12-5,12 3,1-3,8 1,6 3,5-7,5 3,7-3,4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9.3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0,'69'0,"-2"0,5 0,-11 0,27 0,-44 0,24 0,-35 0,22 0,-17 0,-1 0,-15 0,-13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39.97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0,'78'0,"-4"0,-10 0,3 0,-19 0,12 0,-20 0,4 0,-2 0,-23 0,8 0,-17 0,7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40.6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0,'62'0,"-3"0,-10 0,-16 0,19 0,-12 0,4 0,4 0,-18 0,0 0,-11 0,-3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47.1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0,'62'0,"-1"0,3 0,10 0,10 0,8 0,-41 0,-1 0,45 0,-45 0,1 0,41 0,0 0,-28 0,21 0,-37 0,32 0,-27 0,3 0,-20 0,-6 0,-7 0,-10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41.37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0,'86'0,"1"0,-21 0,-17 0,11 0,-27 0,22 0,-17 0,4 0,-18 0,-6 0,-1 0,-4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42.35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0,'82'0,"-1"0,-31 0,7 0,8 0,-19 0,9 0,-12 0,7 0,-5 0,-4 0,-12 0,-9 0,2 0,-13 0,9 0,0 0,2 0,6 0,-7 0,9 0,-9 0,9 0,-9 0,3 0,-4 0,5 0,-9 0,8 0,-9 0,3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30:43.1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0,'61'0,"0"0,-4 0,15 0,-3 0,-12 0,10 0,-32 0,21 0,-19 0,-8 0,-6 0,-13 0,-2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31:12.89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43.4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300 45,'63'-4,"-13"1,19 3,-33 0,34 0,-25 0,5 0,6 0,-13 0,6 0,-12 0,-2 0,-11 0,-2 0,-8 0,1 0,-56 0,18 0,-41-9,16 7,10-7,-11 9,7-5,0 4,-7-3,5 4,-5 0,6 0,1 0,0 0,-1 0,1 0,0 0,-1 0,1 0,6 0,1 0,11 0,1 0,5 0,4 0,67-4,0 3,-3 0,4-1,28 2,9 0,4 0,-35 0,1 0,-3 0,-1 0,-4 0,-1 0,2 0,0 0,32 0,7 0,-11 0,-23 5,-8-4,-17 8,-14-8,-2 3,-69-4,28 0,-53 0,39 0,-12 0,-1 0,-15 0,6 0,-13 0,6 6,-1-5,3 10,6-10,8 9,1-9,12 3,2-4,11 0,6 0,77 12,-13-4,7-1,3-2,18 1,-8-6,6 0,-13 5,-1-4,-9 4,-13-5,-6 4,-12-3,-5 3,-69-4,25 0,-59 0,32 0,-1 0,-6 0,8 0,0 0,-1 0,8 0,7 0,8 0,11 0,5 0,7 0,70 0,-28 0,56 0,-37 0,2 0,-1 0,-1 0,-13 0,-6 0,-7 0,-10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45.43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559 156,'96'0,"-12"0,-32 0,2 0,-10 0,1 0,2 0,-22 0,-7 0,-61 0,15 0,-38 0,31 0,-8 0,-15 0,-9 0,-15 0,21 0,-26 0,25 0,-20 0,8 0,8 0,8 0,15 0,8-4,16 3,5-7,78 4,-14-1,14 3,7 1,-18 1,1 0,22 0,4 0,0 0,1 0,5 0,-1 0,-14 0,-2 0,2 0,-2 0,-16 0,-1 0,5 0,-1 0,30 0,-20 0,-29 0,-8 0,-16 0,-60 0,24 0,-49-5,48 4,-10-3,3 4,-12-5,-6 4,-1-9,-7 9,-1-4,1 5,6 0,8 0,8-4,16 2,1-2,61 4,-16 0,45 0,-23 0,-6 0,6 0,-6 0,-7 0,-6 0,-8 0,-4 0,-4 0,-54-8,-1 1,-40-7,1 7,3-4,0 10,-10-5,10 0,-14 4,7-3,2 5,15-6,9 5,15-4,13 5,12 0,5 0,77 0,-25 0,15 0,7 0,34 0,-34 0,4 0,7 0,3 0,5 0,-3 0,-16 0,-1 0,10 0,-3 0,22 0,-37 0,-2 0,18 0,-17-4,-22 3,-10-4,-7 5,-4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47.3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790 99,'62'0,"-9"0,-13 0,3 0,-5 0,4 0,-18 0,-6 0,-5 0,-60 0,12 0,-41 0,4 0,18 0,-19 0,0 0,5 0,-14 0,0 0,6 0,2 0,2 0,12 0,2 0,15 0,8 0,11 0,6 0,61 0,7 0,45 0,-41 0,1 0,-3-4,3 1,15 2,4 0,5-2,1 0,6 2,-1 2,-17-1,-2 0,11 0,-5 0,17 0,-37 0,-2 0,25-6,-17 5,-20-4,-14 5,-12 0,-58-15,19 11,-47-11,25 15,-2 0,-6 0,0 0,0 0,-1 0,8 0,1 0,7 0,5 0,7 0,12 0,5 0,72 0,-27 0,21 0,3 0,-9 0,24 0,-20 0,-1-4,-7 3,-8-4,-11 1,-6 3,-5-3,-62-4,21 6,-48-6,33 8,-6 0,-1 0,-7 0,-1 0,1 0,0 0,0 0,-1 0,1 0,0 0,6 4,2-3,13 4,6-5,7 0,10 0,67 0,-1 0,-2 0,4 0,34 0,4 6,-41-5,-1 0,36 10,10-10,-21 10,1-9,-5 3,-27 0,-8-4,-15 3,-8-4,-2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48.8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859 269,'85'0,"1"0,-40 0,23 0,-22 0,24 0,-24 0,8 0,-30 0,4 0,-23 0,-51 0,9-5,-54 4,31-9,-23 9,-11-11,37 8,-1 0,-4-3,-2-1,-10 0,1 1,17 2,0 1,-9-3,0 1,-31 4,0-9,11 9,26-8,20 9,14-4,18 5,68 0,-10 0,2 0,5 0,-7 1,-1-2,6-2,1 0,9 2,0 0,-13-5,-1 0,11 2,-1 0,35-10,-41 5,-1-2,37-3,-26 1,-16 3,-21 5,-12-1,-6-1,-59-6,19 7,-48-6,27 12,5 0,-5 0,13 0,6 0,7 0,77 0,-28 0,68 0,-43 0,13 0,-5 0,-1 0,-9 0,-13 0,-1 0,-11 0,-6 0,-6 0,-4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50.5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472 1,'77'0,"-9"0,12 0,-12 0,-5 0,-2 0,-9 0,-6 0,3 0,-25 0,-5 0,-69 0,6 0,-8 0,-4 0,-37 0,42 0,-1 0,-5 0,1 0,-39 0,40 0,2 0,-25 0,-13 0,25 5,8 1,20 0,13-1,16-2,77 3,-9-1,4-2,6-1,-8-1,1-2,6 1,1 0,10 0,0 0,-15 0,0 0,7 0,-2 0,-16 0,-1 0,5 0,-1 0,37 0,-19 0,-16 0,-20 0,-10 0,-14 0,-2 0,-59 0,12 0,-55 0,23 0,-7 0,15 0,-12 0,19 0,-6 0,15 0,13 0,11 0,77 0,-5 0,1 0,1 0,27 0,0 0,11 0,1 0,-8 0,2 0,-20 0,7 0,-17 0,-15 0,-14 0,-10 0,-7 0,-59 0,30 0,-49 0,42 0,-11 0,-1 0,-21 0,5 0,-28 0,3 0,27 0,-1 0,-1 0,0 0,-43 0,-4 0,15 0,0 0,10 0,21 0,12 0,21 0,13 0,42 0,7 0,42 0,-7 0,-27 0,1 0,43 0,-38 1,-2-2,25-4,18 4,-29-10,7 10,-17-5,-15 6,-14 0,-10 0,-7 0,-4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52.3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635 25,'72'0,"9"0,2 0,1 0,-22 0,0 0,-24 0,0 0,-5 0,-25 0,-70 0,8 0,-3 0,-1 0,-16 0,-8 0,-2 0,34 0,-1 0,-28 0,-18 0,21 0,-8 0,2 0,15 5,9 1,20 0,9-1,16-2,67-2,-1 3,-2-4,4 0,44 0,-4 0,-31 0,4 0,5 0,3 0,9 0,1 0,7 0,-3 0,-22-1,-2 2,5 2,-2 0,26-2,-8 6,-5-7,-43 0,-3 0,-23 0,-1 0,-50 0,12 0,-47 0,29 0,-27 0,0 0,-21 0,16 0,-13 0,13 0,-8 0,2 5,23-4,8 5,21-2,12-3,5 3,62-4,-6 0,52 0,-22 0,18 0,-20 0,-18 0,0 0,17 0,21 0,-37-5,15-1,-40 0,13 1,-29 1,0 3,-57-3,10 4,-61 0,18-5,28 4,-3 0,-4-2,-1 0,-5 3,0 0,-5 0,0 0,-7 0,3 0,16 0,0 0,-10 0,2 0,-23 0,0 0,20 0,28 0,14 0,91 0,-26 0,16 0,2 0,-1 0,14-5,-5 3,6-9,-6 5,-9-1,-15-2,-9 8,-10-4,-5 5,-7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47.9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1,'84'0,"-3"0,-7 0,0 0,-20 0,7 0,-9 0,0 0,11 0,-20 0,0 0,-8 0,0 0,-10 0,9 0,-15 0,4 0,-10 0,4 0,0 0,-3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7:46:54.7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1 239,'50'-2,"1"0,1 0,0 1,31 1,-19 0,13 0,-23 0,6 0,-4 0,-19 0,-12 0,-8 0,-5 0,3 0,5 0,6 0,1 0,8-5,2-1,5-9,7 3,-5-4,4 0,-5 5,-1-5,0 6,-11 0,3 4,-15-2,-1 7,-5-6,1 2,-1 1,6 1,1-1,3-2,0-3,4 0,-3-1,0 1,-5 3,-3-1,-3 2,-59-3,20 3,-68 2,35 3,-15 0,-17 13,-4 2,34-1,0 1,-29 6,31-8,2 0,-22 7,29-6,-1-1,-33 7,2 4,22-11,10 4,15-7,15-5,2-1,77-9,-5 4,4-2,7 1,-9 2,1 0,9-4,3 1,5 2,-1 0,-13-3,0 1,10 2,-2 2,29-1,-44 0,-1 0,39 0,-32 0,-13 0,-18 0,-14 0,-2 0,-64-3,29-3,-70 2,47 0,-34 4,11 0,-21 0,15-6,-7 5,1-10,5 9,-6-9,16 10,1-5,15 1,12 4,9-4,15 2,6-5,49-2,2-3,29 7,15-6,-37 11,37-11,-27 5,6-5,-1 0,-15 1,-7 1,-8 4,-15-2,2 7,-13-3,3 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3.6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557 91,'74'-4,"1"1,-37 3,32 0,-7 0,21 0,-16 0,2 0,-18 0,13 0,-21 0,10 0,-22 0,10 0,-18 0,-6 0,-5 0,-53 0,19 0,-34 0,27 0,4 0,-5 0,-1 0,1 0,-6 0,-8 0,-15 5,-8-4,-8 10,-8-9,-11 3,41-5,1 0,-30 0,28 0,1 0,-20 0,-21 0,18 0,11 0,13 0,8 0,13 0,12 0,93 0,-33 0,16 0,7 0,-6 0,-2 0,37 0,-35-2,-1-1,31-4,-21 0,22-4,-14 4,-2-6,-9 1,-15 6,-1 1,-12 1,-8-2,-6 1,-10 1,-1-3,-66 6,25-6,-60 7,38 0,-6 0,0 0,6 0,2 0,18 0,-3 0,19 0,62 0,-17 0,60 5,-15 2,-4 5,6 0,1 1,-16-2,20 2,-16-1,-2 0,-13-6,-2 4,-18-9,-2 3,-16 0,-56-3,8 2,-48-3,26 0,0 5,-7-3,5 8,-5-9,-1 4,6-5,-6 0,-17 0,25 0,-12 0,39 0,12 0,66 0,-19 0,52 0,-32 0,1 0,7 0,-6 0,4 0,-11 0,5 0,-13 0,-1 0,-11 0,-5 0,-7-4,-53-3,8-4,-38 3,15 3,-19 5,4 0,-5 0,5 0,11 0,-6 0,1 0,15 0,1 0,17 0,8 0,85 0,-22 0,14 0,2 0,4 0,30 0,-10 0,0 0,8-6,-26 4,21-3,-16 5,-8-5,-15 4,-8-4,-11 5,-5 0,-7 0,-4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4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1,'79'0,"-4"0,-25 0,13 0,14 0,-13 0,23 0,-19 0,8 0,-2 0,-9 5,-15-4,-7 8,-8-7,-11 6,-6-7,-5 3,-59-1,30-2,-49 2,41-3,-5 0,0 4,-1-3,-5 4,5-5,-5 0,0 0,-2 4,1-3,-5 4,10-1,-4-2,6 2,0 0,5 1,9 0,7-1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5.4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0,'37'0,"-6"0,-23 0,3 0,2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0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279 0,'-50'0,"-4"0,22 0,-4 0,-5 0,10 0,9 0,9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5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0,'37'0,"-6"0,-23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6.8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7.4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0,'49'0,"1"0,-13 0,-10 0,11 0,-17 0,14 0,0 0,-9 0,2 0,-10 0,-5 0,-1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8.2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0,'44'0,"19"0,-34 0,33 0,-24 0,11 0,-7 0,-6 0,5 0,-10 0,-2 0,-1 0,-9 0,-1 0,-1 0,0 0,2 0,2 0,-8 0,4 0,-4 0,5 0,-1 0,6 0,-4 0,4 0,-10 0,4 0,-1 0,5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1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1,'63'0,"9"0,-20 0,20 0,-13 0,13 0,-6 0,16 0,-6 0,-8 0,-5 0,-6 0,2 0,6 0,-8 0,-12 0,2 0,-17 0,0 0,-7 0,-10 0,3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48.8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0,'86'0,"-2"0,-40 0,-1 0,4 0,-2 0,5 0,-1 0,-7 0,-6 0,-1 0,-6 0,0 0,-9 0,-3 0,-5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6:59.9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0,'66'0,"-5"0,-3 0,-3 0,-17 0,16 0,-2 0,7 0,-1 0,-9 0,0 0,-11 0,9 0,-21 0,7 0,-14 0,4 0,-10 0,4 0,-1 0,-2 0,5 0,-7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0.7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0,'49'0,"17"0,-27 0,24 0,-19 0,12 0,-6 0,7 0,0 0,0 0,1 0,-14 0,4 0,-23 0,9 0,-15 0,-1 0,-1 0,-5 0,5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1.6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1,'54'0,"3"0,-26 0,33 0,-9 0,17 0,1 0,-30 0,33 0,-35 0,24 0,-15 0,-1 0,-7 0,0 0,-10 0,-4 0,-10 0,0 0,-5 0,-1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2.5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31,'57'0,"6"0,-30 0,42 0,-29 0,39 0,-51 0,37 0,-19 0,12 0,1 0,-6 0,5 0,-7-5,-6 4,-2-4,-7 0,-6 4,-6-4,-2 5,-9-4,4 3,-10-3,4 4,-1 0,-2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9T19:57:03.3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0,'59'0,"-4"0,-13 0,7 0,-11 0,10 0,-12 0,13 0,-11 0,9 0,-21 0,2 0,-10 0,-5 0,4 0,-4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0:17.6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1107 72,'46'0,"4"0,-13 0,-1 0,17 0,-17 0,11 0,-6 0,-11 0,3 0,-10 0,-1 0,-4 0,-69 0,27 0,-56 0,45 0,-12 0,-9-5,-8 4,-15-10,5 9,2-3,-5-1,3 5,-15-5,35 6,1 0,-19 0,21 0,1 0,-18 0,-13 0,9 0,10-5,7 4,6-4,12 5,9-4,15 3,1-6,51 3,-20-1,45 2,-23 3,15 0,-5 0,24 0,-7 0,13 0,5 0,-20 0,20 0,-13 0,8 0,-2 0,-8 0,-7 0,-8 0,-9 0,-12 0,-1 0,-11 0,-1 0,-9 0,3 0,0 0,0 0,3 0,0 0,3 0,0 0,10 0,-7 4,8-3,-5 3,-4-4,-2 0,-10 0,4 0,-63 0,23 0,-57 0,32 0,-30 0,3 0,24 0,-2 0,-46 0,37 0,-2 0,5 0,-2 0,-8 0,1 0,16 3,2 0,-7 0,3 1,-29 8,-13-4,29 2,6-9,32 3,6-4,12 0,54 4,-10 1,52 0,-12 5,27-9,-40 5,3 1,8-3,2 0,9 4,1 0,0 0,1-1,0 1,0 0,5 0,-3 0,-24-1,-3 0,11-3,-4 0,18 7,0-10,-20 9,-21-8,-13 2,-11-4,-7 0,-3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0:21.0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3:04.78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2002 376,'-29'0,"11"0,64 0,1 0,8 0,5 0,-10 0,3 0,20 0,4 0,-5 0,1 0,13 0,1 0,-3 0,-3 0,-15 0,-2 0,9 0,-2 0,23 0,-39 0,-1 0,28 0,-18 0,-28 0,-8 0,-15 0,-47 0,2 0,-57 0,15 0,22 0,-3 0,1 0,-3 0,-16 0,-4 0,0 0,-2 0,-13 0,-2 0,-1 0,-1 0,1 0,1 0,-1-1,2 2,8 1,4 3,20 0,2 1,-3 1,2 1,-16 15,-6-9,24 2,17-10,22-2,12-4,42-4,5 3,22-3,-2 4,-9 0,11 0,-7 0,-12 0,-3 0,-17 0,-1 0,-9 0,-5 3,-42 5,-1 2,-27-2,8-3,5-5,1 5,6 0,8 5,15-5,2 2,16-6,23 8,19-8,39 10,-31-7,3 0,8 2,0 2,-4-2,-1 1,8 0,-1 0,31 6,-38-6,-3-1,22 6,-10 0,-28-3,-8 1,-15-2,-47-3,-13-2,0-3,-6 0,-1 0,-1 0,-4 0,-2 0,-13 0,-2 0,-2 0,0 0,-5 0,1 0,13 2,3 2,-3-1,3 1,-28 9,2 0,29-2,21-1,31-4,40-2,22-4,36 0,12 0,-49-3,2 0,12 2,-1 0,24-5,-35 3,-2 1,24 0,-1-3,-9 5,-17 0,-21 0,-3 0,-26 0,-27 0,-16 0,-42 0,5 0,26-3,-1-1,6 4,2-1,-44-6,0 7,28 0,2 0,15 0,24 0,22 0,33-5,28 4,41-11,-40 7,3 2,8-2,2 1,10 0,-2 2,-20 2,-1 0,14-3,-2-1,23 3,-39-3,-1 1,28 3,-24 0,-18 0,-21 0,-20 0,-31-5,-39-8,23 6,-5-1,-15-6,-5 0,-3 5,-3 1,-14-5,-2 2,-1 6,1 1,14 0,2 1,-8 2,4 2,25-1,3 0,-2 0,3 0,-21 0,32 0,33-4,68 3,15-8,-8 8,3 0,-8-1,0-2,9 1,1 0,-3 2,-2 0,-11-5,-2 0,6 6,-4-1,14-9,13 8,-26-7,-18 7,-14-2,-14 1,-62-3,-9-5,6 4,-4 1,6 2,-1 1,-8-1,-1 2,3 1,-1 2,-9-1,3 0,-29 0,45 0,1 0,-15 0,0 0,23 3,19 2,16 3,71-4,2 0,0-4,7 0,-2 0,1 0,5-1,3 2,14 2,2 1,-4 0,-3 1,-16-1,-3 1,0 2,-4-1,19 1,-2 6,-24-2,-23-5,-17 1,-17-6,-31 2,-24-3,2 0,-5 0,-3 0,-4 0,-21 0,-4 0,-1 0,0 0,23 0,-1 0,0 0,-1 0,1 0,3 0,-8 0,2 0,-9 2,4 3,-9 8,-7 1,34 2,27-6,24-5,69-2,9-3,-11 0,4 0,-10 0,0 0,6 0,-3 0,30 0,-30 0,-2 0,21 0,7 0,-20 0,-21 0,-14 4,-10 0,-55 1,-20-2,7-2,-6-2,-7 1,-1 0,-2 0,-1 0,-10 0,2 0,16 0,2 0,-2 0,3 0,-17 0,7 0,18 0,40 0,47 0,35-6,15 2,11-2,-5-6,6-1,-29 8,5 0,2 0,-5-1,3-3,-2 0,2 1,19 3,5 2,-5 0,-20-2,-2-1,2 2,11 2,2 2,-5 0,8-5,-4 1,5 4,-6 0,-33 0,-4 0,4 0,-4 0,17 0,-36 0,-24-3,-37-3,-24-4,-45 3,17-4,-6 0,1 8,-2 2,-8-8,-1 1,0 7,1 2,11-1,2 0,12 0,0 0,-12 0,3 0,-16 0,44 0,2 0,-21 5,36-1,16 5,12-1,8 0,52-4,0 0,-3-4,4 0,44 0,-42 3,-1 0,33-1,-35 3,-1 2,23 0,0 0,-4 3,-27-4,-8 0,-17 1,-6-6,-47 2,-11-3,-4 0,-6 0,1 1,-1-2,-8-2,-1 0,-6 2,2 0,16-2,0 0,-9 2,1 2,-22-1,0 0,19 0,28 0,22 0,71 0,14 0,-8 3,6 0,-4-2,0 0,1 5,0 1,-5-4,-1 1,-1 2,-2 2,34 4,-2 1,-17-1,-16-1,-20-5,-12 2,-26-8,-29 4,-45-4,27 0,-5 0,-19 0,-4 0,0 0,-2 0,-10 0,2 0,21 0,2 0,-5 0,4 0,-11 0,2 0,30 0,21 0,14 3,55 2,45-1,-21 1,8 0,-13-1,3-2,-1 2,19 4,-1 0,-16-2,2-1,-2 1,30 2,-5 0,-20 0,-1-1,18 1,-5 0,11 5,-37-6,-1 0,17 4,-20-4,-31-2,-26-5,-31 0,-29 0,-7 0,-8 0,-6-4,-4 0,-9 3,-5 0,23-4,-3-1,2 1,-21 3,0 2,21-3,-1 0,5 0,-6 3,3 0,-8 0,6 0,-1 0,-19 5,49 1,19 3,28-4,33-2,37-3,-3 0,5 0,-11 0,3 0,34 0,2 0,-22 0,-1 0,0 3,1 0,-1 1,-3 0,-14-1,-2 1,2 2,-3 0,21-1,5 7,-50-7,15 1,-46-6,-31 0,-38 0,21 0,-4 0,-15-3,-5-1,-3-1,-3 1,-10-1,2 1,21 0,2 1,-10-1,4 1,-15 2,-7-6,28 7,27 0,31 0,66 0,27 0,-22 0,6 0,4 0,0 0,-8 0,0 0,0 0,-2 0,-6 0,-2 0,42 0,-7 0,-11 0,-26 0,-18 0,-14 0,-29-3,-25-9,-31 0,14-2,-3-3,-8 2,-4-1,-7-2,-1-1,-6-4,2 2,16 8,1 2,-5-6,3 0,-23-3,-7 0,24 3,23 7,36 4,67 2,27 4,-16 0,4 0,1 0,1 0,5 0,1 0,7 0,-4 0,-20 0,-2 0,9 0,-2 0,23 0,-43 0,-1 0,24 0,-26 0,-23 0,-19-3,-36-8,-24-1,7 0,-5-1,-7 2,-3 0,-8-4,-2 0,-10 3,1 0,17 1,2 1,-12 2,2 1,20 3,2 1,-2-3,3 0,-32 5,31-5,14 6,32 0,41 0,32 0,-19 0,3 0,1 0,0 0,1 0,-2 0,32 0,-34 0,0 0,25 0,14 0,-25 0,-11 0,-23 0,-8 0,-21 0,-25-9,-29 0,-22-7,-24-4,40 9,-3 0,-10 0,-1 0,-6-4,1 1,13 6,1 0,-5-3,3 1,-21-3,-5 0,27 6,27 2,13 5,23 0,63 0,0 0,1 0,5 0,-13 0,1 0,14 0,0 0,-17 0,-1 0,11 0,-2 0,22 0,15 0,-25 0,-3 0,-31 0,-5 0,-22 0,-66 0,-15 0,-18-6,-6-3,28 4,-1 0,0-3,-5-1,4 1,-10 0,5 1,1 2,0 1,-3-1,5 2,-17 3,-13 0,33 0,23 0,29 0,60-5,22 3,-15-1,6 1,3 1,3 2,6-1,2 0,9 0,1 0,1 0,-3 0,-16-1,-3 2,2 1,-4 2,23 3,6 5,-24-5,-21-1,-21-3,-24-2,-30 2,-36-3,4 1,-7-2,-9-2,-3-1,-2 0,-2-1,-11-3,0 0,10 3,4 1,11 0,0 1,-13 2,4 2,-7-1,33 0,1 0,-11 0,21 0,34 0,69 0,15 0,-10 0,5 0,-4 0,0 0,11 3,1 1,1 0,-2 1,-11 1,-3 2,1-1,-2 0,22 5,6 1,-23-2,-18-1,-23-1,-9-4,-66-1,-8-10,-1-1,-7 0,2-1,-2 0,0-3,0 1,9 2,1 2,-2 2,2 0,-27-1,-7 5,25 0,21 0,27 0,68 0,-2 0,6 0,3 0,34 0,-7 0,-33 0,-2 0,18 0,20 5,-24-4,-8 9,-15-9,-12 4,-11-2,-13-2,-34 2,-22-3,-39 0,37 0,-3 0,-8 1,-2-2,0-2,1 0,7 2,2 1,-1-4,1 1,-36 3,-7 0,16 0,19 0,23 0,16 0,21 0,61 0,-1 0,-1 0,3 0,34 0,-39 3,2 0,5 0,-3 2,30 12,-34-10,-3 1,16 13,6-7,-16 2,-15-6,-16-1,-8-1,-63-3,6-2,-57-3,7 0,-1 0,9 0,-4 0,20 0,-6 0,16 0,20 0,8 0,19 3,1 2,50-1,0-1,47-3,-8 0,-29 0,2 0,2 0,0 0,-5 0,1 0,6 0,-2 0,27 0,6 0,-18 0,-15 0,-20 0,-12 0,-12 0,-58 0,5 0,-10-2,-4-2,-37-3,33 0,0 0,-35-1,36 2,2 0,-19 4,-13-4,31 6,8 0,24 0,22 0,41 0,14 0,35 0,12 0,-45 0,3 0,11 0,3 0,1 0,-2 0,-12 3,0 0,9 0,-1 1,28 3,-43-1,-1 0,18-5,-1 10,-35-10,6 4,-31-5,-77 0,6 0,-2 0,-6 0,12 0,-2 0,-12-3,-4-1,-6 3,2 0,17-3,1 1,-10 2,4 2,-16-1,-6 0,34 0,23 0,42 0,23 0,39 0,30 0,-40 0,3 0,7 3,4 1,13-1,2 3,1 5,2 1,-23-3,1 0,-4 0,12 2,-2 2,10 2,-3 0,-23-4,-4-1,3 1,-2 0,33 8,-33-8,-23-1,-11-5,-21-2,-62-3,-7-6,-1 0,-5-3,8-2,-1-1,-19 0,-2 0,4-3,-1 0,18 8,-1 1,4 1,-4-4,3 2,-15 2,5 2,-11 3,-6 0,34 0,27 0,32 0,31 0,29 0,29 0,-37 0,3 0,13 0,3 0,4 0,3 0,10 0,-2 0,-18 0,0 0,10 0,-3 0,-23 0,-1 0,8 0,-1 0,23 0,-11 0,-36 0,-23 0,-83-6,-19-1,21 0,-5 0,4 0,1-1,2 0,2 1,8 3,0 0,-1-3,3 2,-28 3,0-4,19 6,27 0,14 0,105 0,-32 0,21 0,5 0,7 0,-30 0,0 0,23 0,10 0,-22 0,0 0,-9 0,-18 0,-9 0,-16 0,0 0,-49 0,-2 0,-36 0,6 0,5-5,-7 3,-1-8,15 9,2-5,25 6,6 0,22 0,58 0,-17 0,15 0,2 0,-1 0,31 0,-22 0,0 0,-2 0,-19 0,-3 0,-17 0,-5 0,-6 0,-57-5,4-7,-9 5,-5 0,-29-5,28 5,-3 2,4 0,-1 2,-13-2,-2 1,5 1,0 0,-4 3,1 0,16 0,2 0,-2 0,2 0,-23 0,2 5,27 0,15 4,22-1,4 0,32-4,11 0,36-4,24 0,-40 0,3 0,7 0,4 0,13 0,2 0,-8 0,-2 0,-5 0,0 0,-4 0,-3 0,27 0,-39 0,-1 0,14 0,-10 0,-33 0,-7 0,-16 0,-30 0,-22-6,-38-1,36 0,-4 0,-11 0,-4-1,-9 0,-5 0,2 5,-7 0,6 0,-9-1,0 1,4 2,-6 2,7-1,-7 0,6 0,10 0,1 0,-8-1,6 2,-4 4,-7 2,34 4,27-2,17 0,11-2,35-3,24 0,36-4,-30 0,4 0,4 0,3 0,14 0,3 0,5 0,1 0,-28 0,1-1,-4 2,8 1,-2 1,14 1,-5 0,8 3,-32-3,-3-1,13 1,-18-2,-23 2,-8-4,-56 0,-16 0,3 1,-8-2,-20-10,-5-2,-6 7,-3-1,14-4,-4-1,4 1,-14 1,0 3,11 3,-3 1,10 1,12-2,2 1,-5 2,-4 2,5-1,6 0,3 0,-6 0,2 0,-29 0,40 0,19 0,17 4,70-4,-8 5,8 1,26-1,8 0,-17 0,4 1,1 0,4 0,1 0,-1 0,-6 0,-2-1,2 2,16 1,3 1,-4 1,-13-1,-4 1,0-1,-4 0,-2 0,0 0,3 0,-1 0,-5-2,-1 1,-3-2,6 2,-2-1,34 1,-39-3,-18-5,-24 0,-13 0,-34 0,-22 0,-48-13,35 8,-4 0,-8-6,-3 0,14 5,-3 0,0 1,0 2,-1 0,0 0,-3 0,-1 0,0 1,0 2,0 0,4 0,-8 0,2 0,-5 0,3 0,24 3,4 0,-45 9,27 4,36 4,17-2,10-6,17 1,29-3,29 2,3-5,6 1,-16-1,3 0,-1-1,5-1,-2 1,22 2,0 0,-14-1,3 1,-3-1,19 2,-3-1,1 3,-8-1,8 2,-22 0,-30-2,-18-4,-81-2,-6-4,-7 0,-11 0,14-3,-4 0,1 0,1 2,1 1,-1-1,-10-2,-1-1,2 2,6 1,1 1,5 1,-4-1,2 0,-18 0,2 0,26-1,3 2,1 1,4 1,-23 2,37 5,15-1,14-1,46-4,19 0,-7-4,6 0,7 0,2 0,9 0,3 0,9 0,3 0,-24 0,3 0,-1 0,0 0,1 0,-1 0,1 0,0 0,-4 0,12 0,-5 0,-2 0,-3 0,32 0,-7 0,-18 0,-30 0,-21 3,-21-2,-32 2,-33-3,15 0,-5 0,-10 0,-4 0,-12 0,-6 0,4 0,-5 0,4 0,-11 0,-2 0,3 0,-6 0,13 0,21 0,5 0,-27 3,2 1,31-1,4 1,-45 9,28-2,35-1,17 2,35-3,25-1,36-4,-29-4,3 0,8 3,2 0,5-2,0 0,-9 5,0 1,1-4,-1 1,-11 2,-2 1,43 6,-12-1,-24-1,-20-5,-12-2,-12-4,-51 0,-7 0,-5 1,-8-2,-17-2,-5-2,-10-3,-3-1,2 3,-1 0,24-2,-1-1,2 3,-19 4,4 2,7-4,0 0,-5 4,5 0,-18 0,2 0,34 0,27 0,18 4,60-4,0 2,8 0,26-2,13 0,-9 0,11 0,3 0,-4 0,-16 0,-3-1,0 1,3 1,15 0,4 1,-3 0,-8 0,-12-1,-6-1,-2 1,25 2,-4 1,-12-4,-3 0,7-1,-2 2,-14 1,-6 1,16-2,-30 5,-21-6,-18 0,-34 0,-21 0,-40-12,37 8,-3-2,-8-7,-2-1,-10 5,-1 1,-1-3,1 0,9 3,1 1,-2 0,4 0,-29-1,-5 2,34 6,16 0,41 0,79 0,-13 0,7 0,29 0,5 0,-10 0,1 0,11 0,-5 0,-31 0,0 0,25 0,-2 0,-34 0,-1 0,12 0,0 0,24 0,-29 0,-18 0,-24 0,-68-6,-9-1,-29-4,-9-2,30 5,-1 0,-2-1,-6 0,2 1,-17 0,0 0,23 2,-2 0,3 1,-16-1,1 2,-4 0,5 1,28 2,1 2,-8-2,1 2,-24 2,37 2,20 3,26-1,42 7,8-8,42 9,-39-11,1 0,1-1,1 1,8 2,2 1,5-3,-3 0,31 9,-37-6,-3 0,10 4,11 2,-24-7,-20 3,-12-8,-12 2,-63-3,-7-6,7 1,-4-2,-3-3,0-2,3-1,-1-1,-9-1,0 1,-31-2,43 6,3 1,-16 8,0-5,22 6,21 0,21 4,56 12,15 3,-9-4,5 1,0-2,0 1,7 3,-2 0,-11-6,-2 0,6 5,-2-1,22 4,6 0,-23-3,-12-6,-24-2,-6 0,-12-4,-51-7,-8-5,-1-3,-5-4,-1 0,-1-1,-9-3,-2-1,-4-3,-2 1,-9 5,-1 0,3-4,3 2,16 9,0 0,-7-2,3 3,-6 6,-27-5,45 7,9 0,35 0,52 0,14 0,-6 0,4 0,44 0,-43 0,3 0,4 0,2 0,5 0,0 0,-13 0,0 0,9 4,-1-1,19-2,14 11,-27-11,-22 5,-15-6,-17 0,-16 0,-32-11,-24-3,-36-17,37 16,-3 1,-8-6,-2-2,-9 2,-3 1,-4 3,-1-1,-2-2,4 2,16 8,3 2,-1-1,2 1,-22-4,1 10,24-5,26 6,37 0,20 0,23 0,9 0,5 0,32 0,-21 0,2 0,-15 0,-3 0,-1 0,-1 0,39 0,-1 0,-27 0,6 0,-22 0,-14 0,-19 0,-5 0,-46 0,-12-11,-50 2,24-1,-12-3,2 2,12 3,1 2,-2 0,-19-2,-3-1,3 3,8 2,3 1,8 1,9 2,1 0,-30 0,2 0,35 0,4 0,-3 0,2 0,-22 0,37 4,16 1,12 3,60-4,8-1,-2-2,5-2,1 1,2 0,13 0,6 0,-10 0,4 0,1 0,4 0,2 0,-1 0,-4 2,0 0,0 1,4 0,0 0,-6 1,-3 3,-2 1,24 1,-1-2,-23-3,-3 0,2 3,-3 0,-16-7,-4 1,22 9,-30-8,-18 2,-29-4,-28 0,-33 0,4 1,-7-2,-4-2,-6-1,6 1,-4-1,-1 0,1-1,-1-2,-1 2,-12 0,-1 2,1 0,15 0,2 0,-2 1,-11 1,-3 2,3-1,15 0,3 0,1 0,-24 0,3 0,1 0,7 0,-13 6,2 0,39 5,27-2,18-1,55-4,13 0,-5-4,6 0,2 0,4 0,8 0,2 0,5 0,1 0,-1 0,2 0,13 0,-2 0,-24 0,-2 0,3 0,-4 0,13 0,-26 0,-18 0,-14 0,-72 0,-10 0,-1 0,-8 0,-19-4,-4-1,25 2,-2-1,0 1,-2-1,0 1,-1 0,-8-1,0 1,2 1,-23 2,5 0,10 0,2 0,-9 0,5 0,33 3,3 0,-6 0,3 1,-20 12,34-5,21 3,16-7,38-2,22-2,12-2,11-2,5 1,6 0,-10 0,6 0,2 0,2 0,1-1,3 2,-15 1,2 0,0 1,-2-1,12 1,-3 0,3 1,-11 0,2 1,0 0,-4 1,9 3,-4 1,-1-2,-8-1,-1-1,1 1,4 1,1 1,-8 0,-6-2,-4 0,11 1,-2-1,14 0,-29-1,-31-6,-30 0,-21-5,-38-8,-19-6,30 2,-3 0,-8 2,-2 0,-5-7,0 1,13 9,0 0,-5-5,2 0,-14-2,-13 0,24 2,14 6,10 5,21 2,5 0,11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3:31.96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3053 339,'55'0,"7"0,2 0,24 0,3 0,9 0,-46 0,-2 0,18 0,14 0,-27 0,7 0,-13 0,-16 0,-17 0,-91 0,-1 0,10-2,-12-1,5 0,0-1,-2-1,-17-1,-12-1,5 1,25 2,3 2,-2-1,-13 0,-2-1,0 2,-2 1,-1 1,5 1,14-1,4 0,0 0,-2 0,-1 0,3 0,-28-1,6 2,25 2,3 0,2 0,3 1,-35 9,39-3,20-4,28-2,34-4,26 0,24 0,-29 0,3 0,8 0,6 0,-4 0,4 0,3 0,6 0,1 0,4 0,-9 0,4 0,0 0,-3 0,7 0,-3 1,3-2,15-1,3-1,-4 0,-18 0,-4-1,-1 0,27-4,-2 0,2 0,-8-1,-37 2,-5 1,3 2,-2 0,21-7,-39 10,-18-4,-52 5,-15 0,-8 0,-8 0,-4 0,-5 0,11 0,-3 0,1 0,-23 0,-1 0,19 0,-2 0,1 0,3 0,1 0,3 0,-19 0,1 0,16 0,-2 0,7 0,9 3,3 0,-10 0,2 1,-14 8,34-6,28-1,74-5,8 0,-5 0,4 0,-5 0,2 0,9 0,3 0,4 0,1 0,1 0,-3 0,-12 0,-3 0,-2 0,-3 0,30 0,-1 0,-24 0,-18 0,-23 3,-12 1,-61 5,-13-5,-2 1,-6 0,-1 0,-3-1,-14 0,-3 1,23 0,-1 0,-1 0,-4-4,-1-1,4 1,-15 5,2 1,-15-2,6-1,36-1,4 1,-10 3,2-2,-14-3,30 3,38-5,42 0,16 0,10 0,10 1,8-2,-4-4,6-1,1 0,6 1,0 2,-1-3,-10-1,-2-3,3 1,16-1,4 1,-4 0,-16 2,-3 1,-2-1,-6 1,-2-1,1 1,11 0,2 1,-9 0,-10 1,-3 0,16-1,-4 0,22-6,-39 10,-23-4,-28 5,-40 0,-18 0,-10 0,-8 0,6 0,-4 0,1 0,-6 0,0 0,-2 0,0 0,1 0,6 0,1 0,-2 0,-13 0,-3 0,3 0,13 0,3 0,1 0,-23 0,1 0,-5 3,9 0,-7-1,2 9,29-10,48 4,97-5,-10 0,10 0,-9 1,6-1,-3-1,23-1,0-2,-26 1,1 0,-2-1,21-4,-1 0,-23 4,1 2,-2-2,14-3,-3 1,-4 5,-4 0,22-10,6 10,-39-5,-18 6,-38 0,-38 0,-18 0,-43 0,23 0,-2 0,14 0,-2 0,-5 0,-5 0,6 0,10 0,2 0,-25 0,1 0,25 0,4 0,-2 0,1 0,-31 0,36 0,15 3,28-2,32 3,32-4,-14 0,5 0,11 0,2 0,9 0,3 0,4 0,1 0,5 0,1 0,0 0,-2 0,-21 0,-3 0,6 0,-3 0,17 0,-1 0,-24 0,-27 0,-14 0,-63 0,-3 0,-20 0,-12 0,1-1,-4 2,11 1,-5 1,-2 0,-9 0,-3 1,-2 0,18 0,-1 1,-1 0,-1 1,-7 0,-1 2,0 0,4 0,-9 1,4 0,2 0,5 0,2 0,5 1,-9 6,6-2,9-6,1 0,-1 6,4-1,-16 1,30 2,43-11,40-2,32-3,13 0,11 0,-2 0,5 0,-9 0,6 0,-5 0,16 0,-1 0,-22 0,3 0,-3 0,23 0,-4 0,-12 0,-1 0,9 0,-4 0,-35 0,-2 0,6 0,-3 0,20 0,-25 0,-25 0,-32 0,-34 0,-57 0,34 0,-5 0,-17 0,-3 0,12 0,-2 0,13 0,-4 0,3 0,-20 0,3 0,6 3,1 0,-7 0,5 2,-8 2,-8 4,40-6,31 1,18-2,37-4,17 0,11 0,16 0,8 0,-9 0,5 0,2 0,11 0,2 0,-2 0,-14-2,-3-1,4 1,-3-1,4 1,0-1,-5 0,5-2,-3-2,-1 1,-1 0,0 0,-2 1,0 2,-2 0,-6-1,-4-2,-4 0,7 6,-4-1,15-10,-30 10,-28-4,-73 5,-10 0,-12 0,-8 0,7 0,-1 0,-3 0,-2 0,-11 0,0 0,16 0,4 0,1 0,2 0,4 0,4 0,-25 6,8-4,30 7,19-8,47 3,34-4,17 0,9 0,-14 0,4 0,2 0,6 0,-3 0,12 0,0 0,-13 0,2 0,-2 0,10 0,-2 0,5 0,-3 0,-25 0,-2 0,1 0,-1 0,24 0,-26 0,-23 0,-26 0,-31 0,-22 5,-34-4,12 5,-7 2,-3-3,-7-1,7 2,-6 1,0-1,-1 0,-1 0,3 1,9 1,2 0,-2 1,-17 0,-3 1,11 1,10 4,3 0,5-3,-5-1,9 1,9 2,4-1,-6-2,2 1,-14 10,38-11,29-1,57-7,8-2,10-2,22 2,9-2,-16-1,4 0,3-2,6-2,3-1,-3 0,-10 0,-3 0,3 0,12-2,2-2,-3 2,-11 3,-2 0,-2 0,-11 1,-2-1,0 0,3 0,-1 0,-5 1,-3 2,-4-1,0-3,-4 2,22 3,-38-6,-40 7,-31-3,-39 4,2 0,-8 0,-7 0,-8 0,7 0,-8 1,0-2,-4-1,-2-2,-3 1,14 0,-4 0,1 0,4 0,-9-1,4 0,-2 0,12 1,-3 0,2 1,9 0,-7 2,4 0,6 0,-2 0,8 0,10 0,5 0,-3 0,4 0,-9 0,53 0,47 0,20 1,13-2,16-6,7-2,-18 2,4 0,-2 0,-10 0,-3 0,2 0,7-1,1-1,-2 2,23 1,-4 2,-12-1,-1 0,4 1,-4 0,-31 4,-2 0,1 0,-1 0,24 0,-31 0,-33 0,-61 0,-13 0,-10 0,-8 0,6 4,0 0,-8-4,-2 2,-12 5,2 1,15-4,3 1,3 2,1 0,3 0,6 1,-18 10,2-5,36 3,18-7,19-1,56 0,4-5,9-2,28 2,10-2,-12-1,6 0,2 0,-16 0,2 0,2 0,0 0,7 0,2 0,0 0,-3 0,13 0,-4 0,-1 0,-7 0,-2 0,-4 0,18 1,-6-2,-15-2,-2-1,12 4,-5-1,-30-5,-6 0,32 5,-50-4,-13 1,-56 3,-26 1,8-1,-6-1,-15 1,-11 2,-5-1,-1 0,-7 0,0 0,3 0,19 0,3-1,-1 1,-6 1,-8 0,-9 0,-1 0,4 2,10 1,3 2,8 3,-4-1,-3-1,-6 0,0 1,7 3,0 8,6 2,1-2,7-6,1-2,2 1,-27 12,13-1,17 0,-6 0,39-8,16-2,76-9,-14-2,7-1,29 0,5-2,-11-1,0-2,17 1,-2-3,-19-1,-3-1,2 1,-1-1,-4 1,-4 0,34 0,-16-4,-11 9,-37-3,-19 5,-55 0,-27 0,2 0,-7 0,-11 0,-10 0,-2 0,18 0,-2 0,-1 0,-2 0,-9 0,-4-1,1 1,1 1,9 2,2 1,0 1,-3-1,-16 1,-4 0,2 1,11 2,19 0,7 1,-5 1,-28 0,-6 0,12-2,18 0,5-1,-12-2,4 0,-23 1,70-6,92 0,7-6,16-5,-6 1,12-2,5-1,0-1,-15 3,3-1,0 0,1-1,0 0,3-1,0 0,0-1,3 1,1 0,-4 1,3 0,2 0,-1 1,0 1,-4 0,5 0,-2 1,-1 0,-1 1,0-1,-1 1,0-1,0 0,-1 0,1 1,4-1,2 1,-1 0,-5 0,-9 2,-3 0,-9 1,4-1,26-5,4-2,-11 3,-18 6,-5 0,12-7,-4 2,3 9,-33-8,-56 8,-31-2,-22 2,-10 2,0-1,-9 0,7-2,-12-1,-2 0,6 0,-3 0,3-1,-6 0,11 0,-8 0,-2-1,4 1,7-1,-6-1,8-1,-5 2,-3 1,-6 2,1-1,9 1,-14-3,5 2,19 3,0 0,6 0,3 0,12 0,18 0,94 0,-5 1,11-2,2-1,7-1,-2 0,16 0,0-3,-10-1,3-3,-7 1,-11 1,0-1,-2 1,6-1,-7 1,-5 1,-3 0,10 0,-2 0,27-1,-34-6,-27 12,-37-6,-34 8,-18 0,-15 0,-6 0,-10 0,0 0,4 0,0 0,-11 0,14-1,-10 1,-6 0,0 0,3 0,8 1,-2 0,7 1,0 1,-5-1,-5 1,-5 0,-3 1,2 0,5 1,-3 2,3 1,3 0,7 2,4 1,6 1,-4 0,0-2,-5 0,2 0,8-1,-12 3,8 0,-1-1,3 1,1-2,31-1,81-5,44 6,-2-9,19-4,1 1,-26 2,1 0,0 0,2 0,8 0,3 0,-2 0,-5 0,-1 0,-5 0,-2 0,-2 0,-1 0,-8 0,-8 0,-5 0,3 0,-2 0,16 0,-36 0,-37 0,-27 0,-41 0,5-3,-8-2,-14-3,-7-2,10 1,-5-1,-1-1,18 0,0-2,-3 0,-1 1,-12 0,-4 1,0 0,5-1,14 0,4 0,1-1,-3 2,-12 1,-4 2,3 1,10 0,-10-3,6 2,8 4,-3 2,8 0,9 2,5 0,-8 0,4 0,-9 0,55 0,54 0,10 0,10 0,27 0,7 0,-19 0,3 0,3 0,12 0,4 0,1 0,-20 0,2 0,0 0,2 0,5 0,1 0,1 0,2 0,5 0,2 0,0 0,0 0,2 0,0-1,-1 1,-3 1,-15 0,-3 1,-1 0,-3 0,12 0,-3 1,-3 0,19 5,-5 1,-14-2,-1 1,11 0,-2 0,-15-1,-6 0,9 1,-22-3,-60-5,-44 0,11 0,-22 0,38 0,5 0,4 0,4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5:50.52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869 206,'49'4,"5"-1,-5-3,13 0,2 0,15 0,-6 0,14 0,-14 0,14 0,-14 0,-8 0,-10 0,-8 5,-11-4,0 7,-15-7,-11 7,-52-12,6 1,-44-7,1-9,-6 5,29 2,-5-2,-21 1,-1 1,18 1,-1-1,0 1,-5 0,3 1,-8 1,3 1,-1-4,-1 2,1 5,2 1,16-2,1 0,-5 5,0 0,8-2,3 0,-32-2,31 4,19-4,21 5,43 0,4 5,37 1,-10 6,23 0,5 1,-34-4,1 2,2 0,-2 0,38 10,-41-8,-1 0,29 0,7 11,-4-5,-29-1,-4-2,-24-6,-6-1,-13-1,-3-1,-4 1,-34-4,3-1,-29-3,-7 0,-4 0,-22 0,21 0,-15 0,23 0,-6 0,12 0,24 0,6 0,19 0,39 0,3 0,45 0,-16 6,13 0,-7 1,-9 3,32-3,-17 0,-20-1,-1 0,13 0,22 1,-32 3,5-9,-11 4,-19 0,-6-4,-11 3,-66-4,-11 0,11 0,-4 0,0 0,0 0,2 0,-1 0,-8 0,-2 0,-5-3,2-1,12 1,1-1,-3-2,3-1,-22-5,7 5,17-2,25 7,20-2,53 4,22 0,-22 0,3 0,0 0,2 0,4 0,3 0,9 0,3 0,14 0,3 0,-1 0,1 0,10 0,0 0,-10 3,-1 1,1 0,-3 1,-22 2,-3 0,1 0,-3 0,32 6,-8-1,-11 0,-37-6,-8-2,-15 0,-8-4,-65 5,-72 0,0-4,69-8,104-20,-102 21,-69 9,2 0,68-9,118-15,53-7,-47 5,-71 12,56-15,-3 4,-53 18,10-3,17-1,-9 4,16 0,-14 4,0-4,-1 3,-5-2,4 3,-45-3,23 2,-49-2,35 3,-14 0,-10 0,-17 0,-15 0,-16 6,43-2,-1 0,-1-1,1 1,-39 7,42-7,1 0,-25 8,-21-5,23-1,16-2,18-3,20 3,13-4,42 0,20-6,-5 0,5-2,4 0,3 0,3-2,2-1,11 0,4 0,0 2,3 0,9-2,2-1,-28 3,1 1,-3 0,10 0,0-1,9-3,-3 1,-29 7,-2 1,6-4,-3 2,20 3,-25-3,-24 1,-15 4,-44-4,4 4,-51 0,22 0,-28 0,29 0,-4 0,-10 0,-5 0,7 2,-4 1,1 0,-19 1,-2 1,13 2,-4 3,3-1,15 0,3 0,-3 0,-14 3,-3 0,5 0,-6 1,3-1,-5 4,4-2,30-6,4-1,-45 12,27-8,36-1,18-2,48-3,-1-2,36-3,9 0,-3 0,21 0,-8 0,-22 0,17 0,-25 0,13 0,-16 0,-14 0,-14 0,-10 0,-13 0,-58 0,4 0,-1 0,-4 0,-35 0,30 0,-2 0,1 0,-2 0,-14 0,2 0,21 0,0 0,-10-1,3 2,-16 4,-4 1,30 1,18-2,19-2,48-2,15 2,38-3,0 0,10 0,-44 0,1 0,4 4,2-1,9-3,-1 1,-16 5,0 0,10-5,-3-1,23 11,7-9,-24 3,-18-1,-19-3,-11 4,-13-5,-34 0,-14 0,-28 0,-8 0,-11 0,37 0,-3 0,-3 0,-2 0,-3 0,-1 0,-1 0,2 0,12 0,1 0,-46 0,26 0,19 0,9 0,43 0,68 0,12 0,-16 0,5 0,-6 0,1 0,2-4,1 1,8 2,2 0,0-3,-3 1,-15 3,-2 0,11 0,-3 0,21 0,-33 0,0 0,21 0,-16 0,-23 0,-17 0,-6 0,-46 0,-4 0,-57 0,45 0,-2 0,-11 0,-4 0,-8 0,-2 0,-5 0,-2 0,-11 0,2 0,22 0,2 0,-17 0,4 0,-14 0,41 0,1 0,-11 0,21 0,38 0,68 0,8 0,-6 0,5 0,-14 0,1 0,18 0,2 0,1 0,2 0,14 0,2 0,-4 0,-3 0,-17 0,-1 0,3 0,-2 0,23 0,-43 0,-1 0,24 0,-26 0,-23 0,-18 0,-37 0,-16 0,-42 0,18 0,-6 0,-11 0,-2 0,-7 0,-4 0,23 0,-2 0,1 0,7 0,1 0,-1 0,-10 0,-2-1,4 2,-12 3,3 3,-3 3,6 4,31-1,3 2,-2 4,2 0,-16 5,32 0,21-6,6-5,33-5,12-4,35-4,18 0,-34-1,7 2,11 0,9 2,-3 1,-13-1,-1 0,2 0,22 0,5 0,-6 1,9 4,-9-1,-23-3,-2-1,9 1,-2 0,23 8,-43-11,-1-1,24 6,-26-6,-23 0,-8 0,-63 0,5 0,-9 0,-6 0,6 0,-1 0,-13 0,-2 0,-6 0,2 0,11 0,2 0,-11 0,3 0,-21 0,-13 0,34 0,16 0,24 0,29 0,64 0,5 0,-16 0,2 0,30 0,-15 0,11 0,-19 0,5 0,-15 0,-14 0,-9 0,-14 0,-2 0,-13 3,-39-2,-6 3,-45-4,5 0,27 0,1 0,-26 0,23 0,1 0,-21 0,-7 5,13-4,32 4,3-2,36-2,25 3,24-4,37 0,-37 0,2 0,7 0,1 0,6 0,-2 0,-12 0,-1 0,6 0,-1 0,36 6,0-4,-12 4,-29-6,-11 0,-21 3,-3-2,-57 2,1-3,-54 0,41 0,-3 0,-4 0,-4 0,-12 0,0 0,18 0,0 0,-9 0,1 0,-19 0,-14 0,27 0,22 0,18 4,22-3,71 2,-11-3,8 0,3 0,31 0,-37 0,-2 0,32 0,9 0,-20 0,-1 0,-9 0,-22 0,-5 0,-39 0,-18 0,-45 0,1 0,-4 0,15 0,-4 0,-37 0,-4 0,24 0,-1 0,-25 0,1 0,32 0,1 0,-13 0,3 0,-18 0,0 0,22 0,39 0,14 3,87-2,-2 2,16-2,10-2,-12 1,0 0,4 0,2 0,11 0,0 0,-17 0,-2 0,-3 3,-1 0,1-3,-4 1,-19 5,-2 0,5-5,-1-1,28 6,-24-2,-23-3,-17 4,-20-5,-29 0,-26 0,-24 0,12-3,-2-2,17 2,-2-2,-34-2,0-2,35 2,2 1,-20 1,1 1,20-2,2 0,-6 5,2 1,-28-6,24 6,23 0,24 0,60 0,8 0,2 0,5 0,-4 0,2 0,7 0,3 0,9 0,1 0,-3 0,-3 0,-12 0,-2 0,6 0,-3 0,29 0,-42 0,-3 0,25 0,-25 0,-24 0,-12-3,-76-4,-2-3,-20 3,-11-1,8-3,0-2,-9 1,-2-1,26 2,-1-2,0 2,4 2,1 1,-1-1,-4-2,-1-1,3 3,-18 2,3 2,5-6,6 0,-17 4,1-6,34 6,27-1,17 3,46-3,2-1,65-2,-12 4,-26 3,4 2,0 1,0 2,6-1,0 0,6 0,-2 0,-16 0,-2 0,6 0,-2 0,22 0,6 0,-17 0,-22 0,-15 0,-17-4,-9 0,-43-5,-15-1,-37 3,33 1,-1 0,-1 2,-2 0,-13 1,1-2,-30-6,37 10,2 1,-16-5,-6 5,18 0,22 0,17 0,19 0,53 0,11 0,-7 0,5 0,3 0,1 0,5 0,3 0,7 0,1 0,1 0,-2 0,-12 0,-2 0,3 0,-2 0,37 0,-7-6,-12 5,-29-8,-20 8,-15-4,-11 2,-30-3,-14-4,-28-1,-12 4,-11-4,37 9,-3 2,-8-3,-2 0,-1 3,2 0,8 0,1 0,2 0,3 0,-30 0,7 0,15 0,24 0,17 0,20 0,29 0,18 0,30 0,20 0,-44 0,2 0,6 0,3 0,3 0,1 0,-3 3,-2 0,-8-2,-1 0,2 5,-2 0,27-4,-1 9,-18-10,-27 4,-14-5,-21 0,-57 0,-5 0,5 0,-4 0,0 0,-1 0,-5 0,-3 0,-13 0,-1 0,19 0,0 0,-12 0,4 0,-22 0,-6 0,33 0,17 0,50 0,31 0,48 0,-22 0,3 0,4 0,3 0,17-1,4 2,-6 2,2 1,16 0,-3 1,-30 2,-3 0,15-2,-5-1,11 7,5-5,-27 1,-19 1,-37-7,-67 3,-31-4,1 0,-10 0,8 0,-3 0,10-2,-4-2,3 1,17 0,2 1,-2-2,-20-2,-4 0,10 0,13 1,2 1,1 0,-6 1,7 2,5 0,3 2,-6-1,2 0,-29 0,45 0,23 0,86 0,14 0,1 0,6 0,-8 0,1 0,15 0,2 0,0 0,1 0,1 0,-3 0,-19 0,-1 0,0 0,-3 0,-14-1,-3 2,-1 1,-2 1,32-2,-34 4,-25-5,-10 4,-55-4,-10 4,4-4,-8 0,-25 0,-7 0,-1 0,-3 0,-7 0,-2 0,27-3,-1 0,2 1,-23 1,4 0,11-3,1 0,-8 3,6 2,-13-1,0 0,27 0,32 0,24 0,68 0,-6 0,7 0,21 0,7 0,-18 0,3 0,1 0,0 0,1 0,2 0,10 0,4 0,-3 0,-10 0,-2-1,2 2,13 1,2 1,-7 0,-6 1,-1 0,-5-1,4 0,-7 1,-3 2,-4 0,11-5,-2 0,28 10,-39-9,-22 3,-21-5,-20 0,-20 0,-29 0,-40 0,17-4,-7 0,-3 0,-3-2,-2-1,-2-2,24 4,-2-1,2 0,-25-2,0 0,21 2,-3 0,4 1,-13-1,4 2,3-1,6 2,-20 3,8 0,30 0,23 0,28 0,32 0,33 0,29 0,-30 0,3 0,1 0,1 0,8 0,2 0,5 0,-1 0,-21 0,-2 0,10 0,-1 0,24 0,-6 0,-6 0,-36 0,-12 0,-15 0,-82 0,3 0,-30 0,-12 0,17 0,-3 0,7 0,-4 0,3 0,-15 0,1 0,5 0,-2 0,52 0,83 0,52 3,26 1,-60 0,-94-1,93-1,68 1,0 0,-68 0,-83-1,-45 1,-30 0,-16 0,1 0,14-1,29 0,13 1,1-1,-19 1,-22 2,-8-1,7 0,23-1,7-3,24 0,30 0,58 0,30 0,3 0,6 0,-10-1,3 1,2 1,3 1,1 1,-2 0,23-2,0 0,-20 4,2 1,-6-1,-4-1,-1 0,27 0,-2 1,-15 1,-34 1,-82-4,-56 0,-33 0,-10-1,14 1,36 0,32 2,-1 0,-17-1,-30-1,-15-1,0 1,15-1,29-1,45 0,79-1,38 0,-4 4,4-1,11-3,-3 2,-19 4,-6 1,-18-3,-1-1,9 0,-4 2,9 5,12-4,-30 1,-10-3,-21-4,-5 4,-46-3,-17 2,-36-3,-12 0,38 0,-1 0,-2 0,1 0,4 0,1 0,-2 0,2 0,-27 6,0 0,19 5,28-1,16-1,12-1,68-4,-6 0,10-4,9 0,11 4,4 0,10-3,2 0,-1 3,1 0,-30-1,1 0,-6-1,-4-1,-3 0,22 2,-2 1,-26-1,-2 0,5-2,-1 0,28 4,-24-5,-27 4,-14-3,-91 2,9-3,-1 0,-6 0,12 0,2 0,-2 0,0 0,-5 0,1 0,-33 0,45 0,1 0,-15 0,-6 0,16 0,24 4,9 4,18 1,2 3,21 0,26-1,15 3,28-7,3-1,-21-6,23 5,-39-3,17 3,-21-5,-13 0,-8 0,-15 0,-75 0,9 0,-9-2,-4-2,11 0,1 0,-10 0,-2 1,-10-1,-1 1,-7 3,2 0,17 0,1 0,-6 0,5 0,-10 0,-6 0,31 0,36 0,85 0,10 0,-4 0,6 0,-12 0,1 0,17 0,-1 0,-18 0,0 0,15 0,-3 0,-28 0,-3 0,9 0,-1 0,30 0,-17 0,-26 0,-12 0,-28 0,-63 0,-11-6,-1 2,-6 0,10-3,-2-1,-13 0,-3 1,-1-2,3 2,11 2,2 1,-2 0,4 1,-25 3,8 0,25 0,27 0,28 0,33 0,37 0,24 0,-29 0,4 0,4-1,3 2,10 2,0 1,-18-4,-1 2,5 4,-4 1,19-6,-2 10,-12-10,-32 8,-8-8,-18 3,-11-4,-30 0,-14 0,-45 0,-3 0,28-3,-2-1,-6 0,-2-1,-9 1,-1 0,-1-1,2 2,18 3,1 0,0 0,3 0,-15 0,0 0,27 0,23 0,11 4,46 2,8-1,51 0,-20-5,4 0,6 3,2 1,7 0,2 1,8-1,-6 1,-34 1,0 0,26-2,-5 0,-7 3,-3 0,-2 0,-10-6,27 10,-55-10,-14 3,-16-4,-30 0,-14 0,-36 0,-2 0,28 1,-1-2,4-1,-2-2,-12 1,1-2,-24-7,35 5,1 0,-23-5,0 0,4-4,31 5,5 0,25 3,1 8,8-4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49.7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61,'71'0,"8"0,-27 0,20 0,2 0,2 0,6 0,0 0,-6 0,14 0,-7 0,-7 0,-3 0,-1 0,-17 0,16 0,-28 0,6 0,-6 0,-7 0,-1 0,-11 0,-2 0,-4 0,-4 0,-27-27,3 20,-13-20,15 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5:56.70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1410 618,'-62'-4,"23"0,1 4,7 0,0 0,-15 0,16 0,-4 0,15 0,-2 0,83 0,-13 0,34 1,13-2,-13-6,2-2,-8 8,5 1,2-2,6-8,2-3,1 2,0 5,1 3,-1-1,-7-2,-2-1,0 0,2-2,0 0,-7 2,-1 5,-4 0,19-9,-4 0,-31 6,-3 2,2-1,-3 0,20-7,-25 10,-24-4,-12 2,-50-3,-12-4,-33-2,-13-1,41 7,-3-2,-30-3,-7-2,26 4,-2 0,-3 0,-15-3,-4-1,-2 0,19 3,-2 0,0 0,-1 0,-2 0,-1 0,-1-1,-3 2,-11-1,-5 2,2 0,4 0,-2 0,5 1,-4 1,7 2,-6 2,4 0,10 0,-2-1,4 0,-2 2,-6 1,9-1,12-2,4 0,-12 3,5 0,-11-4,29 3,37-7,6 4,59-4,1 4,0 1,4 2,44 1,-42 0,1 0,1 0,0 0,6 0,-3 0,34 0,-40 0,-3 0,14 0,13 0,-25 0,-15 0,-12 0,-11 0,-6 0,-52-16,8 7,-43-14,20 12,0 0,0 0,11 5,9-3,17 8,96-3,7 4,4 0,4 0,-26 0,1 0,21 0,2 0,-16 0,-1 0,0 0,1 0,5 0,-4 0,-23 0,-2 0,9 0,-1 0,31 0,-25 0,-21 0,-21 0,-17 0,-47 5,3-4,-35 4,10-5,6 0,-12 0,5 5,-7 1,7 6,1 4,14 0,2 5,17-2,2-4,15-3,1-4,8 0,0 3,-2-3,1 3,-2-3,3 2,8 2,4 0,5-1,0-6,3 3,-3-7,-1 2,4-3,-7 4,7-3,-7 2,7-3,-3 0,4 0,5 0,1 0,11 0,14 0,10 5,-7-2,5 2,5 8,4 3,27 0,6 3,-23 0,3 3,2-1,8-1,2-1,10 1,-24-5,8 2,4 1,0-1,-3-1,-7-1,2 0,-7-1,0-1,7 1,14 2,10 0,1 1,-7-1,-16-3,1 0,-7-2,-4 0,4 1,-5-2,-2-2,-3 0,7 3,-3 0,-12-4,-4 0,20 5,-26-2,-23-1,-8-4,-10-2,-52-3,18 0,-45-4,10-3,2-4,-36-2,5 6,33-2,-2-1,-5 5,0 0,-1-2,0 0,-8-1,-2 2,0 1,0 1,-2 0,1 0,9 0,1 0,3 4,3 0,-39 0,8 0,18 0,25 0,24 0,26 0,23 0,28 0,20 0,26 0,-23 0,7 0,-15 3,4 0,3 0,15-2,4-1,3 1,-17 3,1 0,1 2,3-2,11 0,3-2,1 1,2 1,-15 0,1 0,1 1,1 0,0 0,6-1,2 1,0 0,-2-1,-3 1,7 0,-5 1,0-1,2 0,-14 0,3-1,-1 1,-2-1,-5 1,19 1,-6 0,-1 0,-2 0,-2 0,-1 0,-7 0,-3 0,-6-1,-3-1,-5 0,1 2,-4 0,24 0,-44 0,-14 2,-14-4,-43 0,0-1,-57-3,6 0,12 0,-4 0,18 1,-1-2,-25-2,1-1,31 4,1-1,-16-6,1 1,-26 4,-6-5,39 7,18 0,24 0,16 0,40 0,27 0,-9 0,7 0,6 0,5 0,13 0,3 0,5 4,1 0,0 0,-2 1,-18 2,-3 1,7-1,-4 1,-23-1,-2-1,6 1,-3 0,27 5,-25-6,-24 3,-9-8,-26 2,-27-3,-32 0,-4 0,-14 0,-7 1,-9-1,-4-1,16-2,-2-2,-2-1,-1 0,11 0,-1 0,-2 0,0-1,-1 0,-8-2,-1 0,-1-1,0 0,1-1,0-2,1-1,-1 0,2 0,2 3,-10 2,1 2,2 0,1 0,4-4,0-1,2 1,5 4,-2 5,5 3,3-2,-20-6,3 0,23 5,-2 3,8-2,1-3,8 1,-16 3,55 0,70 0,37 0,-19 0,6 0,-9 0,9 0,3 0,-4 0,16 0,-2 0,4 0,-13-1,3 0,1 1,1 2,2 3,1 3,1 0,1 0,-11-3,1-1,1 1,0 1,-1 1,2 4,1 2,-1 2,-1-1,-4-2,4-1,-5-1,0 0,2 1,10 3,5 3,-5-1,-10-2,3-1,-4 1,2 0,5 2,-7-3,-8-4,-4-2,7 5,-2-1,-14-5,-7 1,9 4,-22-5,-21-2,-20-4,-20 0,-38 0,-4 0,-9 0,-10 0,-8 0,7 0,-8 0,0 0,-6 0,-1 0,1 0,12 0,1 0,-3 0,12 0,-4 0,3 0,7 0,-15 1,3-2,9-1,-3 0,6-1,7 3,3-2,-6-1,4-1,-13 4,24 0,55 0,44 0,-1 0,10 0,37 0,8 0,-35 0,0 0,4 0,23 0,5 0,-5 0,-24 0,-4-1,3 2,22 3,5 3,-5-1,-20 1,-4-1,0 2,2 0,0 1,-1 1,27 5,-6 0,-25-4,-4 0,3 1,-2-1,31 8,-33-8,-22-2,-40-4,-24-1,-24-3,-12-2,-10 1,-8 0,3 0,-8 0,-7 0,12 0,-9 1,-3-1,1 0,6-1,1 0,4-1,0-1,-4 1,0 0,-4 1,-1 0,1-1,7-2,2-2,4-2,4 0,4 1,0 0,5 1,-3 0,-21-1,-4 0,9 1,11-1,6 1,-4 5,4 0,-12-5,36 2,35 3,49-3,7 4,10 0,24 0,7 0,-12 0,5 0,1 0,7 0,1 0,3 0,-16 0,2 0,0 0,2 0,7 0,1-1,0 1,-4 1,8 3,-3 1,2 0,-10 0,3-1,-1 2,-5 1,3 4,-5 1,2 1,16 0,4 0,-8 0,4 0,-4 0,6 0,-8-1,6 0,-44-5,-2 0,16 4,-36-5,-32-2,-39-4,-21-17,-34-14,-16-10,1-2,20 3,37 10,33-3,-16 16,-27-3,-23-3,-17-1,-12-1,-8-1,-2 2,2 1,7 2,13 4,17 4,22 5,27 5,15 10,-37-7,-47-5,-25-4,-6-1,14 0,35 2,54 4,71 3,29 2,11-1,7 0,-13 2,4 1,-2 0,26 1,1 1,-19 0,3 1,-2 1,-6 1,-2 1,2 0,10 0,2 1,1 0,4 2,0 1,-6 0,3 0,-4 0,32 5,-45-12,-105-24,-48-14,-26-6,2 1,25 9,19 8,-3 0,0 0,-18-7,-12-3,-3-1,1 2,10 5,14 7,-28 5,13 6,-8-7,4 2,26 6,6 1,-16-7,38 7,85 1,34 1,-17 0,8 0,-3 2,10 0,4 0,-2 0,-6 0,1 0,0 0,2 0,13 0,4 0,-1 0,-3 0,-13 0,-3 0,0 0,2 0,12 2,3 0,-2 1,-10-1,11 2,-3 1,-4 3,4 1,-6 0,-1-1,-5 2,9 4,-4 1,-18-7,-8-1,17 11,-30-8,-20-1,-35-4,-21-2,-16-2,-9-2,-17 1,-6 0,11 0,-5 0,-2 0,-10 0,-2 0,1 0,8 0,1 0,-2 0,-13 0,-2 0,2 0,12 0,2 0,1 0,8 0,2 0,0 0,-33 0,7 0,36 0,3 0,-2 0,3 0,-20 5,34-4,21 7,106-1,-34-1,7 0,6-1,8 1,1-1,5 0,1 1,2 1,10 2,1 1,-2-1,-11-3,-1 0,2 2,15 4,2 1,-2-1,-15-5,-3-1,-1 1,-7 1,-2 1,1-1,5-1,0-2,-6 0,-4-1,-5 0,8 0,-3-1,20-3,-29 0,-31 0,-19 0,-35 0,-34 0,1 0,-10 0,-5 1,-7-1,-1-1,8-2,1-3,-7-1,-7-1,-8-3,0-1,9 0,7 0,7-2,-4 0,-2-1,-5-1,1 0,10 3,-12 0,3 1,7 0,-3 0,6 2,8 2,4 0,-4-4,3 2,-13 3,41-2,27 4,42 1,14-2,10 1,14 4,8 0,-4-4,6-1,2 1,3 3,1 3,3-3,-16-1,2-2,1 0,0 1,6 1,0 0,1 1,1-2,3 0,1-2,0 1,0-1,1 1,1-1,-1 1,-3 0,13-2,-3 0,-4 2,-13 1,-2 0,-3 0,24-3,-5-1,-19 0,-2 1,12 2,-4-1,-24-4,-5 1,15 3,-30 0,-52 2,-47 4,-8 0,-7 0,12 0,-3 0,0 0,-5 0,7 0,9 0,2 0,-26 0,2 0,-15 0,-6 0,39 0,18 0,24 0,67 0,3 0,9 0,33-1,11 2,-16 1,6 2,-4-1,-14-2,-2-1,3 1,15 2,4 0,-9 0,-4-3,-3 0,-12 0,2 0,-3 0,6 0,-4 0,3 0,-2 0,-14 0,-3 0,20 0,-26 0,-23 0,-8 0,-10 0,-2 13,-20-5,-38 13,-44-15,23-3,-7 0,14-3,-3 0,1 0,-23 0,-2 0,15 0,-2 0,6 0,8 0,2 0,-22 0,4 0,-10 0,-7 0,45 0,14 0,32 3,62 4,1-1,9 1,28 0,6 2,0 1,2 3,-28-3,0 2,-4-1,3 5,-2 0,18 4,-3-1,-25-8,-3-1,6 1,-3-2,25 4,-20-7,-26-1,-14-5,-14 3,-6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06.96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10715 520,'-92'0,"1"0,1-6,-1-2,25 4,-1 0,-1 0,-3-1,-2-1,-2 1,-5 2,-2 0,-2 1,-9 2,-2 1,-5-2,20 0,-4-2,-3 0,2 1,2 0,-2 1,4 0,-1 1,-8-1,3-1,-7 0,-3 0,-2 0,2 0,5 0,0 2,4 0,1 0,0 0,-1 0,0 0,-1 0,0 0,0 0,0 0,-3 0,-4 0,2 0,5 0,9 0,4 0,8 0,-4 0,-3 0,-6 0,2 0,9 0,-10 0,6 0,-18 0,4 0,29 0,6 0,-15 0,25 0,29-3,70-14,18-3,11 6,10 1,-4 0,3 3,-17 5,5 3,2-1,10 0,2 0,3 1,-19 1,2 1,1 0,2 1,7 2,2 2,1 0,1 2,-12-2,1 1,0 1,1 1,0 2,1 1,-1 2,1 2,1 0,0 0,6 1,2 0,0 1,-2 0,-5 0,0 1,-5 1,-1-1,1 1,8-1,4 1,-5 0,-12-2,3 3,-5-1,-5-2,5 0,-7-1,-5 0,-5-2,8 2,-4-1,22 3,-30-7,-32-2,-7-1,-20-3,-52-2,-44-3,15 0,-10 0,24 0,-2 0,-4 0,-12 0,-4 0,-1 0,16 0,-2 0,1 0,2 0,-13 0,2 1,1-2,2-1,1 0,4-1,-16-1,5-1,5-2,2-2,6 2,4-1,14 1,6 1,-5-1,30-2,77 5,35 0,0-4,12 1,-16 4,10 1,4 0,-1-1,2-1,1-1,0-1,-4 2,-12 1,-3 1,0-1,2 1,14-1,3 1,-1-1,-5-1,5-1,-5-1,-2 0,-6 3,-1 1,-1-1,5 0,0-1,-9 1,-10-1,-4 2,16-2,-4 2,14 0,-23-4,-41 6,-33 0,-84 0,24 0,-9 0,-6-1,-10 1,-1 1,18 2,-1 2,-2 1,-2 0,-12-1,-4 1,-2 0,-1 2,12-1,-2 3,-1-1,1 1,3 0,-5 0,4 1,-1-1,-2 1,6-2,-5 0,0 0,5 0,8 0,-2 3,8-1,-3 1,-23 1,-5 0,10-1,10 0,5 1,-8 2,5-1,26-7,6 1,-18 9,39-8,19-4,88-1,-31-4,5 0,43 0,6 0,-14 0,6 0,-21 0,8 0,0 0,-7 0,-4-2,-6 0,7-1,8-1,8-1,0 0,-6 0,-2-1,-6 0,0-1,-6-3,0-1,0 1,3 1,1 1,-6-1,-6-1,-3-1,11-3,-4 1,20-1,-30-6,-23 9,-22-1,-5 5,-60-4,-36 6,29-2,-6 1,-23 5,-9 0,8-5,-6-2,6 0,-3 3,1 1,4-3,-6-2,17 1,-13-5,2 5,39-1,23 8,36-7,72 7,-25 0,7-1,5 1,9 2,0-1,0 0,0 0,0 0,-4 0,0 0,2 0,14 0,3 0,-3 0,-13 0,-3 0,2 0,15 0,2 0,-4 0,6 0,-2 0,9 0,-6 0,-37 0,-2 0,9 0,-3 0,16 0,-32 0,-19 0,-16 3,-56 17,-23 1,12-3,-6-1,-9-5,-2-1,3 0,1-1,9-2,-1-2,-4-1,3-2,-20 2,135-33,29-10,-3-12,15 13,-12-1,-55 5,-79 25,4 10,73 4,-32-5,-18-2,-17-1,-16-1,-13-1,-12-1,-11-2,-8 1,-9-2,-5 0,-5 0,-3-1,-1 1,0-1,2 0,3 0,5 1,6 0,8 1,9 0,12 1,-24-1,9-1,8 1,3 0,2 0,0 1,-2-1,-6-1,-8 1,-9-2,33 4,-5-1,-5 0,-5 0,-3-1,-4 1,-3-1,-2 0,-2 0,-1 0,-2 0,0 0,0 0,1 0,1 0,1 0,2 0,2 0,3 0,4 1,4-1,4 1,5 0,5 1,6-1,-39-3,9 1,7 0,6 0,5 1,3-1,3 1,0 0,-15-2,5 0,5 1,3 0,3 1,-22-1,7 2,3-1,15-1,3 0,-3 0,-16-2,-2 0,8 0,6 2,9-1,7-2,13-1,28 3,12 1,65 3,-8 0,7-1,30 5,10 0,-18-1,4-1,2 1,7 1,2 2,2-1,-16 0,4 0,-1 0,-4 0,11 0,-4 0,3 0,-9 0,3 0,0 0,-4 0,5 0,-4-1,2 2,15 1,3 0,-2 2,-9 1,-2 0,0 3,-2 3,0 1,-4 2,15 2,-4 2,-3 3,-6-2,-29-8,-5-1,32 13,-24-10,-9 2,-12-5,-6-1,-2 0,-9 0,9 0,2 1,12 0,8 5,13-2,9 9,-5-9,11 10,-13-10,7 4,-13-2,4 1,-30-1,-1-2,-20-5,-6-1,-22 1,-20 1,-58-4,-2 6,34-7,-10-1,1 0,3 3,1 0,-5-1,-2-2,-5 0,-3-1,1 1,-3 1,0 1,-2 0,-1-1,-8-3,-2-1,-2 0,0 1,14 2,0 2,-1 0,0-1,0-1,0-1,-1-2,1 0,1 0,3 1,-6 1,3 1,1 0,-1-1,-3-1,-2-1,3 0,4-1,-5 1,4 0,4 0,7 0,3 0,0 0,-4 0,-1 0,10 0,10 0,4 0,-10 0,2 0,-14 0,30 0,24-3,12-1,36-12,19 4,39-8,-34 16,5 1,11-3,4-1,5 2,2 1,13 0,4-1,-1-2,0 0,-28 3,1 1,0 0,-1 0,0 0,1 0,1 0,-1 0,-3 1,8 2,-2 0,9 0,-5 0,11 0,13 0,-34 0,-16 0,-20 0,-22 0,-65 0,-22 0,14 0,-4 0,1 0,-1 0,-11 0,-3 0,2 0,-2 0,-17 0,2 0,33 0,2 0,-11 0,4 0,-12 0,7 5,19 0,32 1,15 1,39-6,30 2,33 3,-30-6,3 1,6 6,2-1,8-5,3 0,9 6,2 1,2-7,-3 0,-21 5,-2 0,8-5,-3 0,17 4,-42-5,-1 0,23 0,-29 4,-17-3,-24 2,-29-3,-28 0,-45 0,19 0,-8 0,-3 0,-6 0,6 0,-6 0,1 0,3 0,0 0,-3 0,12 0,-2 0,-1 0,5 0,-7 0,4 0,-3 0,5 0,-4 0,1 0,4 0,-3 0,3 0,2 0,2 0,1 0,1 0,4 0,1 0,7 0,10 0,4 0,-7 0,2 0,-13 0,30 0,24-3,11-1,27-5,22-2,28-1,23-1,-43 6,1 1,5-1,0 0,5-1,-1 1,-11 0,-2 1,2 2,-2 0,30-7,-7 5,-10-1,-23-2,-16 4,-8 0,-13-2,-29 3,-13-6,-38 6,-5-2,29 6,-3 0,1 0,-3 0,-17 0,-2 0,4 0,-1 0,-15 0,2 0,26 0,2 0,-16 0,4 0,-16 0,-6 0,28 0,28 0,12 0,30 0,18 0,35 0,15 0,24 0,1 0,-7 0,-24 0,-2 0,10 0,-13 0,-2 0,5 6,-1-5,-10 9,-20-5,-11 0,-7 3,-13-4,-32 0,-5 0,-45-4,-4 5,24-1,-2 1,-5 1,-3 2,-11 0,-2-1,3 1,1 0,9-1,3 0,0 0,4 0,-30 6,8-1,20-5,26 1,14-7,21 3,31-4,10 0,39 0,-13 0,14 0,-7 0,-1 0,0 0,-7 0,-8 0,-15 0,-12 0,-7 0,-9 4,-5 0,-45 0,-4-1,-47-3,-1 0,35 0,-1 0,-4 0,-2 0,-9 0,0 0,3 0,2 0,8 3,1-1,-6-1,2 0,-25 4,-6 0,27-4,22 4,18-5,87-9,-7 7,8-3,7 1,-16 4,-1 0,5 0,2 0,-1 0,-1 0,-7 0,-3 0,47 0,-23 0,-1 0,-22 0,-10 0,-17 0,-5 0,-13 0,-51 0,-2 0,-48 0,15 0,14-5,-16 4,31-8,-11 8,16-4,21 5,3 0,64 0,-2 0,54 0,-12 0,-7 0,11 0,-19 0,13 0,-22 0,-3 0,-19 0,-6 0,-11 3,-6 1,-67 1,4-2,-4-3,-7 0,-2 0,-1 0,-6 0,-4 0,-17 0,-3 0,29 0,-1-1,-1 2,-1 1,0 1,3-1,-16 1,2 2,-5 5,4 2,27-2,4 1,-3-1,3 1,-22 7,35-8,17-2,15-3,64-1,16-4,6 0,12 0,-21 0,3 0,4 0,-5 0,4 0,2 0,2 0,11 0,3 0,5 0,6 0,-21 0,6 0,4 0,3 0,-2 0,-2 0,-6 0,10 0,-7 0,-1 0,2 0,8 0,-16 0,5 0,4 0,2 0,0 1,-2-1,-2-1,-6 1,5-2,-6 0,-1 0,-1-1,0 1,4 1,-2 0,2 0,2 1,0 0,-1 0,-3-1,-2 1,12-2,-3-1,-3 1,1-1,0 1,6-1,4 1,-2 0,-6 0,-10 1,-10 0,-8 0,3 0,30-2,6-1,-11 2,-14 1,-6 2,14-1,-4 0,15 0,-32 0,-40 0,-26 3,-39-2,-16 4,-12 1,-11-1,-8 0,7 0,-6 2,-2-1,13-1,-1 0,-2 0,-1 0,-10-2,-1-1,-2 1,-1 0,9 0,-2 1,-1 1,0-1,-1 0,0-2,-2 1,1-1,-1 0,0 1,-1 1,-2 1,1 0,2 0,4-1,-4 0,4-1,3 0,1 0,-12 2,3 1,4-1,15-1,2-2,6 2,-8 3,3 1,-11-3,4-1,-16 2,39-6,37 0,100 0,-26 0,7 0,9 0,8 0,4 0,9 0,4 0,4 0,-15 2,2 0,3 1,1 0,-10 1,2 0,1 1,1 0,0 1,2 0,3 1,-1 1,-1 0,-4-1,7 2,-4-1,-1 1,3-1,8 1,4-1,-4 0,-10-1,-20-1,-7 0,3-1,26 1,4 0,-8 1,-11 0,-4 1,13-4,-4 1,-27 1,-6 0,17-5,-35 4,-36-5,-36 0,-19 0,-11 0,-9 1,-7-2,6-3,-5-2,-3-1,-6-3,-3-1,-2-1,13 2,-3 0,0-1,4-1,-14-4,4-1,-4 2,12 5,-5 2,3 1,9-1,-12-4,3 1,4 6,-5 3,8-2,5-3,5 1,-7 5,3 0,-18-6,45 7,66 0,75 0,-16 0,10 0,-8 0,6 0,2 0,10 0,3 0,2 0,-16 2,1 1,2-1,1 1,10 0,3 0,-1 0,-4 1,-16 0,-2 0,-2 2,3-1,11 2,2 1,-1 0,-6-1,0 0,-6-1,-2 1,-5 2,-1 0,-2-1,1-2,0-1,-8 0,-7 2,-3 0,9 0,-3-1,16 2,-30 1,-21-8,-18 2,-66-3,10 0,-7 0,-32 0,-9 0,21 0,-5 0,0 0,-8 1,-2 0,-2-3,15-1,-3-2,1-1,3 2,-10 0,4 1,-3-2,10-1,-3-2,2 0,9 1,-7-1,4 1,4 1,-3 0,7 1,11 1,4 1,-3-1,4 1,-13-1,46 3,89-3,-18 4,10 0,2 0,11 0,5 0,-1 0,4 0,2 0,0 0,2 0,6 0,0 0,2 0,3 0,-6 0,3-1,2 1,-1 0,-2 1,-8 3,-1 0,-1 1,0 1,0-2,-2-1,-1-1,0 0,1 0,1 3,9 2,3 2,0 1,-5 0,-9-2,-3-1,-8 0,3-1,4 2,5 0,-1-1,-8 0,14 2,-6-2,14 1,-3 1,-30-3,-6 2,19 3,-40-1,-39-5,-47-1,-6-4,-9 0,-19 0,-9 0,14 0,-5 0,-2 0,-12 0,-2 1,-2-2,19-3,-2-1,1 0,1 0,-17 1,1 1,3-2,5-4,2-1,3 1,11 2,3 2,1 0,-23 0,2 1,-2-1,4 2,23 2,6 2,-19-1,40 0,28 0,64 0,-4 0,8 0,28-1,10 2,-13 1,4 1,2 1,5-1,0 0,0 2,-4 0,-1 2,2 0,9-1,2 0,-9 1,-7 1,-2-1,-7-1,3 0,-6 0,-3 2,-4-1,8-3,-4 1,-17 1,-6-1,10-3,-27 2,-32-4,-30 0,-20 0,-10 0,-8 0,-6 0,2 0,-8 0,-6 0,11 0,-6 0,-4 0,1 0,5 0,0 1,4-1,0 0,-8-1,0 1,-6-2,-5 1,0-1,2 0,5-1,4-2,3 0,3 0,0 0,-1 0,-18 1,0 0,1 0,2 0,11-2,2 0,2 0,2 2,-8 3,3 1,4 1,-12-1,2 0,-13 0,6 0,36 0,9 0,-10 0,58 0,89 0,-25 0,7 0,2 0,6 0,3 0,6 0,3 0,-2 0,-10 0,-2 0,3 0,19 0,5 0,-10 0,-12 0,-2 0,-2 0,5 0,-7 0,-4 0,-2 0,15 0,-2 0,-22 0,-5 0,30 0,-41 0,-19 0,-19 0,-66 0,-6 0,6 0,-12 0,2 0,-19 0,-3 0,-1-2,-9-1,1-1,7-2,1 0,1-2,9-1,2 0,1 0,6 2,2 0,3-1,-12-7,4 2,10 11,1 1,0-9,2 0,-26 9,45-9,29 10,86-4,-16 4,8 0,6 0,7 0,4 0,17 0,5 0,2 0,-17 0,1 0,2 0,1 0,-7 0,1 0,2 0,-2 0,-5 0,0 0,-4 0,-1 0,4 0,16 0,5 0,-2 0,-13 0,7 0,-4 0,0 0,7 0,-9 0,-8 0,-5 0,8 0,-4 0,-21 0,-5 0,17 4,-35-3,-25 3,-83-4,-7 0,15 0,-13 0,-5 0,10 0,-4 0,-1 0,1 0,6 0,2 0,-2 0,-5 0,-5 0,-5 0,-3 0,2 0,5 0,1 0,4 0,1 0,0 0,-2 0,-1 0,1 0,3 0,-12 2,2 0,4 1,-16 1,6 1,14 5,4 2,2-1,4 0,-25 10,45-1,31-10,20-2,41-4,34-4,5 0,9 0,2 0,6 0,-8 0,4 0,-5 0,9-1,-2 2,-12 1,3 1,-9 0,-14-2,-3 0,30 3,-1 0,-35-4,-3 0,9 2,-1 1,17-1,-20 7,-31-8,-8 3,-100-4,27 0,-8 0,-6 0,-8 0,-2 0,-9 0,-3 0,-2 0,15 0,-2 0,-1 0,-3 0,-8 0,-4 0,1 0,3 0,12 0,2 0,2 0,1 0,-21 0,3 0,3 0,13 0,4 0,4 0,-14 0,4 0,-14 3,7 0,-11-1,38 4,68-6,81 0,-12 0,12 0,-7 0,7 0,2 0,-16 0,2 0,2 0,0 0,10 0,3 0,-1 0,-4 0,8 0,-3 0,2 0,-9 0,5 0,-3 0,-10 0,5 0,-2 0,1 0,5 0,-7 0,-8 0,-4 0,7 0,-2 0,-19 0,-4 0,14 0,-30 0,-11 0,-25 0,-27 0,-24 0,-7 0,-9 0,-4 0,-4 0,5 0,-4 0,-1 0,-3 0,-1 0,-3 0,10 0,-3 0,-1 0,5 0,-7 0,3 0,1 0,-2 0,0 0,3 0,-12 0,5 0,13 0,2 0,-1 0,2 0,-30 0,72 0,75 0,10 0,16 0,-2 0,11 0,4 0,-5 0,7 0,-3 0,8 0,-13 0,8 0,2 0,0 0,-5 0,4 0,-2 0,-3 0,0 0,-7 0,-2 0,1 0,2 0,12 0,4 0,-3 0,-11 0,6 0,-3 0,3 0,6 0,-7 0,-5 0,-5 0,4 0,-3 0,-15 0,-8 0,4 0,-22 0,-43 0,-36 0,-13 0,-10 0,-7 0,-10 0,4 0,-11 1,-3-1,6-1,2-1,4-1,-8 0,2 1,-8 0,-5 0,2-1,5 0,1-2,4-1,1 1,-1 0,-1 1,-2 1,2 0,3 0,-14-1,4 0,4 2,12 1,4 1,3 1,-12-1,3 0,-8 0,4 0,25 0,10 0,13 0,76 0,12 0,13 0,2 0,8 0,2 0,14 0,3-1,3 2,-17 1,3 0,0 1,-2-1,16-1,-2-1,2 1,-17 3,2 1,0 0,-4 0,15-1,-4-1,-2 1,-11-1,-2 1,1 0,5 1,1 1,-8-1,-8-1,-5 0,8 3,-4 0,22 1,-30 2,-31-9,-23 3,-33-4,-36 0,4 0,-7 0,-13 0,-7 0,8 0,-6 1,-2-2,15 0,-3-1,-1-1,-2-1,-11-2,-3-2,-1-2,-1 1,15 2,-3 0,0 0,2-1,3 0,-3-3,3 0,2 0,1 1,-20 2,3 1,6 0,-9-1,8 2,15 5,1 0,-11-6,6 0,-1 5,22-4,90 6,17-4,15 0,12 3,12 1,-1-1,-6-4,-1 0,8-1,-14 3,6 1,4 0,-1 0,-3-1,10-2,-3 0,0 0,5-1,-5 2,4-1,2 0,-2 1,-4-1,3 0,-4 0,-1 0,2-1,8-1,4-1,-5 0,-11 1,5 1,-4 0,-4-2,6-2,-10 2,-11 4,-4 0,12-3,-4-1,9-4,-28 6,-33-6,-30 6,-21-8,-52 2,14 1,-7-1,-11 0,-7-2,14 3,-5-2,-1 0,-5-2,0-2,1 2,7 4,2 2,-3-2,10-1,-3 0,0-1,4 3,-8 2,4 2,1 0,4-1,1 0,0 1,-2 2,0 1,7 2,7 0,3 2,-11-1,5 0,-5 0,31 0,39 0,38 0,43 0,-3 3,8 2,0-1,2 1,-23 0,2 1,0 0,2-1,0 1,-1 0,28 2,1 0,-25-2,1 0,-4-1,9 3,-2-1,9 1,-9 0,-11 3,-1-4,-2 0,-12-1,18 4,-45-9,-34 3,-31-4,-36 0,5 0,-10 0,18 0,-3 0,-5 0,-16 0,-5 0,-4 0,15 0,-3 0,-1-1,-1 2,-6 1,-1 0,-2 1,0 0,13-1,-2 1,0-1,2 1,4 0,-2 1,4 1,2 0,0 0,-16 1,2 0,3 0,9 1,3 1,7-1,4 0,3 1,-24 1,12 1,34 0,24-2,53-4,27-4,-1 2,12 0,6-2,14 0,6 0,-2 0,-5 0,0 0,0 0,2 0,-14 0,1 0,0 0,2 0,1 0,8 0,3 0,0 0,0 0,-3 0,-10 0,-2 0,-1 0,0 0,-1 0,17 0,-1 0,0 0,1 0,-12 0,3 0,0 0,-6 0,-9 0,23 0,-5 0,-1 0,7 0,-11 0,-11 0,-6 0,3 0,-2 0,-18 0,-6 0,5 0,-24-4,-31 0,-29-1,-45 2,7-1,-8 0,-12 0,-7-2,10 1,-5-1,-1-1,-7-3,-1 0,1 1,8 1,1 2,-2-2,10 1,-3-1,2 1,8 0,-19-2,4 2,11 3,-3 1,7-1,5-3,5 1,1 5,4 0,-18-5,36 6,38 0,89 0,-17 0,13 0,-1 0,12 0,5 0,0 0,-18 0,1 0,1 0,1 0,1 0,7 0,2 0,1 0,1 0,0 0,4 0,1 0,1 0,0 0,-2 0,-4 0,0 0,-1-1,-1 1,-2 1,10 0,-4 1,0 1,4-1,-7 0,6 0,-1 1,-5-1,-12 1,-7 0,-9 0,4 1,6 0,7 1,-2 0,-8-1,11 1,-5-1,4 1,-3 0,-19-1,-7-1,5 1,-27-3,-25 3,-93-4,27 0,-11 0,5 0,-10 0,-3 0,-1 0,-3 0,-2 0,-1 0,-1 0,-2 0,0 0,-2 0,-2 0,9 0,-3 0,-1 0,0 0,2 0,3 0,1 0,0 0,1 0,1 0,-11 0,1 0,1 0,2 0,7 0,1 0,3 0,4 0,-2 0,6 0,3 0,-11 0,1 0,-21 3,6 1,2 1,19 6,115-2,0-6,11-1,22 3,14 1,-1-2,-10-3,0-1,7 2,-12 0,5 3,3-1,1 1,-3-1,11-1,-2 1,0-1,3 0,-9-1,2 0,1 1,-1-1,-3 1,5 1,-4 1,-1 0,1-1,6-1,3 0,-5-1,-8 1,11 1,-3 2,-8-1,5 2,-8-3,-8-3,-5 0,8 3,-4-1,22-3,-39 4,-23-3,-45 3,-19-4,-21 0,-11 0,-2 0,-6 0,6 0,-4 0,-2 0,-7 0,-1 1,2-2,11-1,2 0,1-1,-29 0,4-1,16-4,5 1,17 3,1 1,-1-4,2 2,-21 4,66-4,83 5,-3 0,13 0,-1 0,9 0,2 0,-17 0,2 0,1 0,2 0,7 0,3 0,0 0,1 0,-14 0,2 0,0 0,-2 0,-4 0,3 0,-4 0,0 0,1 0,11 0,3 0,-2 0,-3 0,7 0,-4 0,-1 0,-4 0,-2 0,-3 0,-8 0,-2 0,-8 0,-7 0,-8 0,11 0,-23 0,-17 0,-16 0,-43 0,-1 0,-25 0,13 0,12 0,-6 0,18 0,2 0,15 0,5 0,4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08.58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1031 14,'59'0,"0"0,-4 0,2 0,11 0,0 0,-10 0,-2 0,0 0,-1 0,40 0,-14 0,7 0,-21 0,-11 0,-22 0,-15 0,-3 0,-8 0,-46 0,12 0,-69 0,17 0,7 0,-6 0,-3 0,-1 0,-2 0,-3 0,-10 0,-2 0,1 4,-1 0,25-3,-1 0,0-1,-5 3,1 0,4 0,-7 0,5-1,1-2,5 1,-13 10,7-10,24 5,35-6,74 0,0 0,2 0,3 0,-7 0,-1 0,6 0,0 0,-9 0,1 0,5 0,-1 0,27 0,5 0,-16 0,-16 0,-15 0,-16 0,-9 0,-15 0,-34 0,-4 0,-30 0,19 0,0 0,18 0,3 0,23 0,48 0,6 0,48 0,-32 0,11-5,-5-2,1 0,-2-4,-8 5,-20 0,-3 1,-12 1,-9 3,-2-3,-10 4,1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0.096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2611 83,'-61'0,"0"0,4 0,0 0,-6 0,-1 0,5 0,-1 0,-14 0,-2 0,-2 0,0 0,-3 0,-3 0,12 0,-4 0,1 0,4 0,1 0,-4 0,2 0,-5 0,0 0,3 0,-10 0,4 0,2 0,-23 0,5 0,9 0,9 0,-10 0,32 0,4 0,-8 0,22 0,21 0,12-6,32-1,40 2,27 1,19 0,7 1,-5 0,-14 0,-25 0,14-4,-1 0,1 3,-1 1,1-1,-1 0,1 0,-1 0,1 1,-1-1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0.35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3055 53,'-89'-4,"1"1,-1 0,0-1,1 1,-1 0,1-1,-1 1,-4 0,4-1,1 1,2 0,-2 1,-1-1,-8 1,-3 1,-1-1,2 1,5 1,8-1,2 1,6 0,4 0,1 0,-16 0,3 0,7 0,4 0,3 0,-19 0,5 0,-1 0,31 0,3 0,-6 0,11 0,25 0,9 0,6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1.31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3278 0,'-60'0,"-13"0,-9 0,-18 0,26 0,-2 0,14 0,-4 0,-21 0,-11 0,7 0,8 0,-2 0,14 0,-7 0,-2 0,6 0,1 0,4 0,-1 0,-11 0,-2 0,0 0,6 0,0 0,1 0,3 0,1 0,2 0,-21 0,2 0,-1 0,5 0,30 0,1 0,-13 0,3 0,-14 0,-21 0,27 0,9 5,20 0,3 5,21-4,2 1,13-6,0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2.486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2178 1,'-63'0,"-5"0,-30 0,-2 0,46 0,0 0,-46 0,22 0,-1 0,24 0,-3 0,-12 0,-10 0,4 0,-13 0,-1 0,15 0,-4 0,3 0,-24 0,7 0,26 0,3 0,2 0,2 0,-24 0,5 0,14 0,31 0,19 0,2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3.24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1586 102,'-55'0,"-7"0,5 0,-13 0,13-5,-12 4,20-7,-2-3,-6 3,-2-1,-16-3,-2 1,0 2,2 2,16 4,2 0,-10-1,1 1,-28 2,43-3,1 1,-38 3,31 0,8 0,21 0,10 0,10 0,4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4.01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2643 1,'-78'0,"9"0,-1 0,-20 0,14 0,-9 0,-8 0,-3 0,3 0,-3 0,24 0,-1 0,2 0,-16 0,-2 0,-7 0,-8 0,6 0,28 0,6 0,-5 0,-22 0,-5 0,12 0,18 0,5 0,-18 0,2 0,20 0,3 0,-40 0,22 0,35 0,13 0,16 0,4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4.71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3269 1,'-51'0,"1"0,-48 0,10 0,-10 0,46 0,-5 0,-30 0,-4 0,22 0,-6 0,-1 0,-12 0,-2 0,5 0,0 0,4 0,-6 0,-6 0,-9 0,1 0,8 0,7 0,7 0,-2 0,-12 0,-1 0,5 0,-13 0,5 0,6 0,2 0,-4 0,6 0,28 0,4 0,-3 0,2 0,-27 0,39 0,21 0,14 0,6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0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0,'76'0,"4"0,-21 0,5 0,1 0,-6 0,-7 0,2 0,-9 0,12 0,-13 0,4 0,-18 0,0 0,-7 0,-10 0,4 0,-4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5.46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3803 1,'-54'0,"0"0,2 0,0 0,-37 0,-8 0,38 0,-1 0,-6 0,-1 0,-6 0,-6 0,7 0,-6 0,0 0,-2 0,-1 0,-5 0,1 0,-4 0,-2 0,1 0,2 0,0 0,2 0,1 0,-14 0,3 0,-2 0,17 0,-1 0,0 0,4 0,-5 0,4 0,-2 0,-12 0,-2 0,6 0,-7 0,6 0,-2-1,8 2,-13 5,44-4,2 2,-16 7,32-5,20-1,8-5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6.14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4132 88,'-54'0,"-1"0,5 0,0 0,-48 0,46 0,-2 0,-11 0,-2 0,-9 0,-3 0,-7 1,-5-2,10-2,-5 0,-4 0,15 2,-1 1,-2 0,-3-2,-11-3,-4-3,-1-1,0 2,15 4,0 0,-1 1,1-1,0 0,-18-2,-1-1,2 0,5 1,-8 1,6 0,-3 2,13 1,-4 1,4 1,9-1,-6 0,4 0,1 0,-4 0,8 0,4 0,5 0,-3 0,1 0,14 0,5 0,-10 0,31 0,14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6.81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3522 271,'-80'0,"-15"-6,32 5,-4 0,4-2,-6 0,-1 0,-7 0,-1 0,-4-4,-1 0,-5 0,7 1,-4 1,-3-1,0 0,-8-4,-2-1,-1 0,1 1,-3 3,-1 1,2 1,4-1,16-1,5-1,-1 1,-1-1,-13 0,-5 0,5 1,12 0,5 2,3-1,-9-4,-8-3,10 3,15 5,4 0,-15-4,3 1,-15 2,34 6,30 0,14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7.61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4153 74,'-77'0,"0"0,7 0,1 0,0 0,1 0,7 0,-1 0,-11 0,-3 0,-4 0,-4 0,5 0,-5 0,-3 0,-5 0,-3 0,-5 0,10 0,-3 0,-3 0,2 0,-1 0,-1 0,2 0,2 0,13 0,3 0,0 0,-2 0,-7 0,-2 0,1 0,3 0,-9 1,4-1,-1-1,-11-1,0-1,5 0,21 3,4 0,1-2,-1-4,0-3,7 1,8 4,3-1,-11-3,4 0,-10-2,27 9,24-3,10 4,4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8.33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3889 136,'-59'-3,"-1"1,-1-2,1 0,10-2,0-1,-12 0,-3 0,0-1,-3 1,-18 2,-2 2,7-1,-6 1,18 2,-7 1,-2 1,0-1,-1 0,0 0,-1 0,0 0,-1 0,-1 0,0 0,-3 0,-11 0,-4 0,1 0,5 0,-6 0,5 1,-2-2,12-1,-2 0,0-1,2 1,6 2,0 0,3 0,6-2,-27-4,5-2,-7 4,10 0,1-3,-8-4,39 10,28-8,15 8,6-2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9.02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3614 184,'-72'-11,"-1"1,-7-1,-1-2,-2-2,-1-1,-9-1,-3 1,26 6,-2 2,-1 0,-3 1,-2 1,1 2,5 1,0 0,-5 1,-1-1,-5 0,-2 1,1 0,6 1,1 0,0 1,-4-1,-16-1,-5-1,1 0,6 1,-2 2,4 0,1 0,-9 0,0 0,11 0,16 0,4 0,-24 0,4 0,32 0,5 0,2 0,2 0,-20 0,27 0,28 0,6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19.69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4947 0,'-69'0,"1"0,7 0,-1 0,-12 0,-1 0,0 0,0 0,-7 0,-2 0,18 0,-2 0,-2 0,-8 0,-2 0,-6 0,0 0,-6 0,-2 0,4 0,11 0,3 0,-1 0,-6 0,5 0,-6 0,-3 0,-1 0,1 0,3 0,-5 0,3 0,0 0,-1 0,-3 0,6 0,-4 0,-1 0,1 0,2 0,3 0,-18 0,4 0,2 0,-1 0,-6 0,-1 0,4 0,12 0,-5 0,6 0,3 0,-5 0,9 0,9 0,5 0,0 0,3 0,-38 0,62 0,14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0.426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1203 0,'-74'0,"1"0,6 0,-3 0,3 0,-7 0,-2 0,1 0,-6 0,8 0,12 0,3 0,-20 0,3 0,-19 0,27 0,40 0,14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1.26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4998 134,'-98'-3,"0"1,-1-1,1 0,0 1,-1-1,1 0,-1 1,1-1,0 0,-1 1,1-1,0 0,-1 1,1-1,0 0,-1 1,1-1,0 1,-1-1,1 0,0 1,-1-1,1 0,0 1,-1-1,1 0,0 1,-7-1,-4 0,-5 0,-4 0,-2-1,-2 1,-1 0,0-1,0 1,3 0,1-1,4 1,4 0,5 0,6 1,7-1,8 1,8 0,9 0,10 1,12-1,11 2,13-1,5 1,2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2.03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791 1,'-75'0,"0"0,20 0,0 0,-29 0,1 0,29 0,3 0,-2 0,2 0,-22 0,37 0,8 0,18 0,3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1.5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8,'61'0,"-1"0,12 0,5 0,15 0,0 0,-9 0,16 0,-46 0,24 0,-37 0,10 0,-16 0,-2 0,-28-4,5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3.14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4231 199,'-55'-11,"0"0,0-1,0-2,-3-3,-1-1,-1 0,0 2,-9 3,-2 3,1 2,-2 1,-3 0,-2 1,-2 4,-5 2,7-2,-7 0,-1-1,-6 0,-2 0,0 0,-2 2,-1 1,-2-1,17-1,-1-1,-1 0,4 1,-12 2,2 0,-1 0,14 0,-1 0,-1 0,0 0,-2 0,-1 0,0 0,3 0,-14 0,3 0,3 0,14 0,3 0,1 0,-31 3,8 1,36 0,3 0,-18 3,2 1,-17 4,13 0,35-3,14 0,14-4,6-2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3.905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3219 0,'-60'0,"0"0,3 0,1 0,-41 0,44 0,-3 0,-8 0,-2 0,-4 0,-1 0,-4 0,-2 0,9 0,-4 0,-2 0,-9 0,-3 0,-2 0,11 0,-2 0,0 0,1 0,-13 0,1 0,0 0,-4 0,0 0,3 0,14 0,3 0,2 0,-20 0,1 0,21 0,0 0,6 0,9 0,3 0,-10 0,2 0,-20 0,24 0,27 0,11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4.56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3339 17,'-60'0,"0"0,-14-3,0-1,12 3,-1 0,-22-2,-2-1,10 4,-1 0,13 0,-3 0,1 0,-22 0,-5 0,1 0,-8 0,-2 0,26 0,0 0,-2 0,-2 0,-13 0,-4 0,1 0,4 0,-11 0,4 0,4 0,18 0,4 0,2 0,-21 0,4 0,18 0,1 0,-15 0,3 0,27 0,6 0,-18 0,32 0,20 0,8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6.14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3714 26,'-76'0,"2"-5,-5 3,-2-9,-17 10,7-5,15 6,-8 0,-3 0,-6 0,8 0,-5 0,4 0,17 0,3 0,-4 0,-17 0,-5 0,-2 0,17 0,-3 0,0 0,0 0,-3 0,1 0,-1 0,1 0,0 0,1 0,1 0,1 0,-17 0,2-1,11 2,14 2,3 0,-1-1,-4 0,4 3,-3 5,4 1,-6-3,1 0,13 3,5-1,-22 1,32-4,15-3,18-4,3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6.86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3045 325,'-87'0,"11"-10,-2 2,-4-16,34 14,-4 0,-28-10,-2 1,19 7,-6 0,1-3,-12-3,-2 0,5 3,-1 6,3 2,-6-2,-6-5,-7-3,-1 1,8 4,7 5,5 4,-1 0,-15-3,-2-1,4 2,-12 0,4 2,6 2,1 0,2-3,7 0,28 4,4 0,-3 0,2 0,-30 0,34 0,16 0,22 0,5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7.85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638 1,'-52'0,"-1"0,-37 0,21 0,0 0,-16 0,-1 0,41 0,-8 0,36 0,-1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9.06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2714 375,'-59'-5,"-1"-7,-12-12,-7-7,31 11,-3 0,1 1,-2-1,-10-2,-2 1,4 0,0 0,-9 2,-1 1,-6-2,-1 3,-5 4,-2 1,-3 0,-2 1,1 6,0 1,-1 0,1 1,5 3,1 0,0 0,1 0,8 0,4 0,11 0,2 0,3 0,2 0,-31 0,9 5,2 6,23 1,18-1,12-7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29.91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3753 2,'-59'0,"-7"0,2 0,-23 0,3 0,30 0,-7 0,-5 0,-8 0,1 0,4 0,-1 0,-4 0,-2 0,-7 0,1 0,6 0,5 0,6 0,-4 0,-14 0,-4 0,-2 0,-9 0,-3 0,4 0,18 0,4 0,-6 0,-2 0,-6 0,0 0,8 0,7 0,5 0,0 0,-6 0,0 0,3 0,-14 0,5 0,1-1,6 2,-14 10,29-10,1 1,-16 14,11-15,21 8,17-4,12 3,2-4,1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0.59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2456 1,'-95'0,"44"0,0 0,-49 0,47 0,-2 0,-2 0,-4 0,-26 0,-3 0,14 0,-2 0,-1 0,-6 0,1 0,13 0,2 0,-2 0,-11 0,-1 0,1 0,3 0,1 0,4 0,-6 0,4 0,-9 0,6 0,-18 0,45 0,1 0,-21 0,35 0,14 0,14 0,6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1.28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3170 1,'-91'0,"-8"0,45 0,-1 0,0 0,0 0,-2 0,-4 0,-30 0,-7 0,26 0,-2 0,-1 0,-1 0,-1 0,-2 0,-9 0,-3 0,-2 0,17 0,-3 0,2 0,3 0,-2 0,4 0,-5 0,-3 0,-5 0,0 0,9 0,-21 0,8 0,9 0,1 0,-13 0,6 0,-11 0,44 0,2 0,-21 0,30 0,21 0,8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5:29:55.0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0,'60'0,"1"0,-4 0,7 0,11 0,0 0,15 0,-34 0,21 0,-23 0,20 0,-8 0,-8 0,-15 0,-13 0,-8 0,-5 0,-4 0,6 0,-3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2.18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3026 0,'-72'0,"-4"0,-4 0,-12 0,34 0,-2 0,2 0,-4 0,-22 0,-6 0,22 0,-2 0,-4 0,-17 0,-4 0,3 0,13 0,3 0,-2 0,-14 0,-2 0,4 0,18 0,3 0,-2 0,-10 0,-2 0,1 0,2 0,2 0,5 0,-8 0,5 0,-2 0,1 0,9 0,6 0,-17 0,-5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3.116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2375 35,'-71'0,"-4"0,3 0,-9-6,-17 5,-1-5,-1 6,49 0,-4 0,-10-2,-8-2,0 1,6 2,0 0,-2 0,-11-2,-3 0,0 0,3 2,0 2,8-1,10 0,2 0,-30 0,0 0,32 0,2 0,-5 0,1 0,-39 0,33 0,27 0,12 0,22 0,-3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4.65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2917 652,'-35'0,"1"0,-7 0,-2 0,-27 0,4 0,-30-13,46 7,-1-3,-7-7,-4-3,-31-9,-1-3,27 8,0-1,0 0,-4-2,3 2,-11-4,0 0,17 7,-2-1,-1-1,-2 1,0-1,-1 1,0 1,1 1,-1 1,-27-7,0 2,-2 2,6 4,25 8,2 2,-10-3,4 1,-15 3,-14-1,33 2,12 2,23 3,8-4,11 5,8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6.27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1944 0,'-42'0,"7"0,-5 0,-25 0,-22 0,28 0,-2 0,-9 0,0 0,5 0,-2 0,-13 0,0 0,13 0,0 0,-14 0,1 0,14 0,0 0,-10 0,3 0,-26 0,37 0,2 0,-8 0,-13 0,25 0,9 0,17 0,6 0,12 0,8 0,1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6.84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7.82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1636 1,'-69'0,"-7"0,25 0,-35 0,-8 0,31 0,-4 0,-8 0,-3 0,2 0,-2 0,-9 0,0 0,13 0,3 0,12 0,1 0,0 3,4 0,-7-1,-18 4,36-6,3 0,21 0,2 0,10 0,-1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8.30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39.59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2040 1,'-45'0,"2"0,2 0,-7 0,0 0,-15 0,-37 0,39 0,-5 0,-9 0,-4 0,-8 0,0 0,4 0,1 0,-6 4,-1-1,-1-2,4 0,24 5,1 0,-17-5,4-1,1 5,15-4,1-2,-9 1,8 0,18 0,21 0,-1 0,14 0,-1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1.30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1961 162,'-47'-4,"8"-1,21-1,-6 3,-8 3,-14 0,-16-6,-10 5,0-15,16 12,-3-1,2-8,-2 0,-21 4,-3 1,1-4,-2 1,-5 2,2 2,22 2,1 1,-15 1,4-1,-21-2,36 5,0 1,-29-6,17 6,16 0,19 0,10 0,14 0,1 0,4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16:16:42.51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2457 1,'-81'0,"1"0,1 0,-2 0,-16 0,1 0,-3 0,35 0,-4 0,-11 0,-15 0,-1 0,15 0,7 0,2 0,-3 0,-11 0,0 0,9 0,-10-1,6 2,-5 1,1 1,-2-3,7 1,-18 10,37-10,1 0,-17 9,19-9,28 4,15-5,6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erome_H._Friedman" TargetMode="External"/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hyperlink" Target="https://en.wikipedia.org/wiki/Regression_analysi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Normal_distribution" TargetMode="External"/><Relationship Id="rId11" Type="http://schemas.openxmlformats.org/officeDocument/2006/relationships/hyperlink" Target="https://en.wikipedia.org/wiki/Linear_model" TargetMode="External"/><Relationship Id="rId5" Type="http://schemas.openxmlformats.org/officeDocument/2006/relationships/hyperlink" Target="https://en.wikipedia.org/wiki/Response_variable" TargetMode="External"/><Relationship Id="rId10" Type="http://schemas.openxmlformats.org/officeDocument/2006/relationships/hyperlink" Target="https://en.wikipedia.org/wiki/Non-parametric_regression" TargetMode="External"/><Relationship Id="rId4" Type="http://schemas.openxmlformats.org/officeDocument/2006/relationships/hyperlink" Target="https://en.wikipedia.org/wiki/Linear_regression" TargetMode="External"/><Relationship Id="rId9" Type="http://schemas.openxmlformats.org/officeDocument/2006/relationships/hyperlink" Target="https://en.wikipedia.org/wiki/Multivariate_adaptive_regression_spline#cite_note-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6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0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s"/>
              </a:rPr>
              <a:t>statistics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linear 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flexible generalization of ordinary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inear regression"/>
              </a:rPr>
              <a:t>linear regression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allows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esponse variable"/>
              </a:rPr>
              <a:t>response variables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have error distribution models other than a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Normal distribution"/>
              </a:rPr>
              <a:t>normal distribution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GLM generalizes linear regression by allowing the linear model to be related to the response variable via a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function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by allowing the magnitude of the variance of each measurement to be a function of its predicted value.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Glmnet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package that fits a generalized linear model via penalized maximum likelihood. The regularization path is computed for the lasso 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elasticnet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penalty at a grid of values for the regularization parameter lambda. The algorithm is extremely fast, and can exploit sparsity in the input matrix </a:t>
            </a:r>
            <a:r>
              <a:rPr lang="en-US" dirty="0"/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fits linear, logistic and multinomial,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poisson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Cox regression models. A variety of predictions can be made from the fitted models. It can also fit multi-response linear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s"/>
              </a:rPr>
              <a:t>statistics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adaptive regression splines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form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egression analysis"/>
              </a:rPr>
              <a:t>regression analysis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introduced by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Jerome H. Friedman"/>
              </a:rPr>
              <a:t>Jerome H. Friedman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1991.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a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Non-parametric regression"/>
              </a:rPr>
              <a:t>non-parametric regression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 and can be seen as an extension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Linear model"/>
              </a:rPr>
              <a:t>linear models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automatically models nonlinearities and interactions between variables.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corresponding non-stabilized weights range from 1 to 6, there is no extreme weight. Therefor, we do not add truncation to the corresponding non-stabilized weights.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to specify the outcome, predictors, and SL library. Specify the cross-validation scheme by including `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cvControl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=list(V=5))` and `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innerCvControl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=list(list(V=10))`.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the algorithm with lowest CV risk (discrete Super Learner) at each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plots, we can see the distribution of IPTW is nearly normal distribution with the mean of -0.05, which range form -0.15 to 0. For TMLE, the distribution is right skewed.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analyses described above, physical activity is negatively associated with depression among American adults. To be specific, the chance of diagnosing depression is a bit lower in American adults who spent more than 3 days doing vigorous-intensity sports, fitness, or recreational activities in a week compared to those who spent less than 3 days doing vigorous-intensity sports, fitness or recreational activities in a week.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computed the unadjusted estimator (without considering any covariates), two IPTW estimators (by hand code and by non-parametric bootstrap), IPTW, and three TMLE estimators (by hand code, non-parametric bootstrap,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package). Among all these estimators, the IPTW has the lowest estimated value (-0.061) compared to others, while G-computation has the highest estimated value (-0.016). We also derived the 95% confidence intervals for IPTW, TMLE and AIPW estimators based on the sample data. It seems like at a 0.05 significance level, only the non-parametric bootstrap estimator (IPTW and TMLE) is significantly lower than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5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20815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96072" y="1473907"/>
            <a:ext cx="8351856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chemeClr val="tx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72" y="2268408"/>
            <a:ext cx="6400800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96072" y="3311168"/>
            <a:ext cx="5853112" cy="465717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5842000" y="3311247"/>
            <a:ext cx="2905928" cy="465718"/>
          </a:xfrm>
        </p:spPr>
        <p:txBody>
          <a:bodyPr>
            <a:normAutofit/>
          </a:bodyPr>
          <a:lstStyle>
            <a:lvl1pPr marL="0" indent="0" algn="r">
              <a:buNone/>
              <a:defRPr sz="15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10.10.15</a:t>
            </a:r>
            <a:br>
              <a:rPr lang="en-US" dirty="0"/>
            </a:br>
            <a:r>
              <a:rPr lang="en-US" dirty="0"/>
              <a:t>Web address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" y="107951"/>
            <a:ext cx="1958478" cy="859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>
            <a:fillRect/>
          </a:stretch>
        </p:blipFill>
        <p:spPr>
          <a:xfrm>
            <a:off x="528391" y="4012533"/>
            <a:ext cx="586766" cy="835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Table Only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Table Placeholder 8"/>
          <p:cNvSpPr>
            <a:spLocks noGrp="1"/>
          </p:cNvSpPr>
          <p:nvPr>
            <p:ph type="tbl" sz="quarter" idx="24" hasCustomPrompt="1"/>
          </p:nvPr>
        </p:nvSpPr>
        <p:spPr>
          <a:xfrm>
            <a:off x="888614" y="1283355"/>
            <a:ext cx="7480685" cy="318503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Copy &amp; Chart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5" name="Chart Placeholder 6"/>
          <p:cNvSpPr>
            <a:spLocks noGrp="1"/>
          </p:cNvSpPr>
          <p:nvPr>
            <p:ph type="chart" sz="quarter" idx="23" hasCustomPrompt="1"/>
          </p:nvPr>
        </p:nvSpPr>
        <p:spPr>
          <a:xfrm>
            <a:off x="889000" y="1278061"/>
            <a:ext cx="3555999" cy="313953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78060"/>
            <a:ext cx="4114800" cy="31395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Copy Only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5" name="Chart Placeholder 6"/>
          <p:cNvSpPr>
            <a:spLocks noGrp="1"/>
          </p:cNvSpPr>
          <p:nvPr>
            <p:ph type="chart" sz="quarter" idx="23" hasCustomPrompt="1"/>
          </p:nvPr>
        </p:nvSpPr>
        <p:spPr>
          <a:xfrm>
            <a:off x="5130801" y="1278061"/>
            <a:ext cx="3555999" cy="313953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89000" y="1278061"/>
            <a:ext cx="4114800" cy="31395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80" y="152400"/>
            <a:ext cx="4910138" cy="472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96072" y="1916358"/>
            <a:ext cx="8351856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72" y="2710859"/>
            <a:ext cx="6400800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" y="107951"/>
            <a:ext cx="1958478" cy="85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>
            <a:fillRect/>
          </a:stretch>
        </p:blipFill>
        <p:spPr>
          <a:xfrm>
            <a:off x="528391" y="4012533"/>
            <a:ext cx="586766" cy="835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927099" y="1352722"/>
            <a:ext cx="7759701" cy="3090272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1800" b="1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3pPr>
            <a:lvl4pPr marL="0">
              <a:defRPr sz="150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4pPr>
            <a:lvl5pPr marL="457200">
              <a:defRPr sz="150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Image &amp; Copy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270116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2427" y="1270771"/>
            <a:ext cx="3554338" cy="3034529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Double Column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270116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71852" y="1294552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Images &amp; Copy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88615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3500629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6127895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88615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1"/>
          </p:nvPr>
        </p:nvSpPr>
        <p:spPr>
          <a:xfrm>
            <a:off x="3500629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2"/>
          </p:nvPr>
        </p:nvSpPr>
        <p:spPr>
          <a:xfrm>
            <a:off x="6127895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&amp; Cop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Image &amp; Copy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88614" y="1290639"/>
            <a:ext cx="7480685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88614" y="3133005"/>
            <a:ext cx="7480685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Charts &amp; Copy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14" name="Chart Placeholder 6"/>
          <p:cNvSpPr>
            <a:spLocks noGrp="1"/>
          </p:cNvSpPr>
          <p:nvPr>
            <p:ph type="chart" sz="quarter" idx="24" hasCustomPrompt="1"/>
          </p:nvPr>
        </p:nvSpPr>
        <p:spPr>
          <a:xfrm>
            <a:off x="3415727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5" name="Chart Placeholder 6"/>
          <p:cNvSpPr>
            <a:spLocks noGrp="1"/>
          </p:cNvSpPr>
          <p:nvPr>
            <p:ph type="chart" sz="quarter" idx="25" hasCustomPrompt="1"/>
          </p:nvPr>
        </p:nvSpPr>
        <p:spPr>
          <a:xfrm>
            <a:off x="6037720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6"/>
          <p:cNvSpPr>
            <a:spLocks noGrp="1"/>
          </p:cNvSpPr>
          <p:nvPr>
            <p:ph type="chart" sz="quarter" idx="23" hasCustomPrompt="1"/>
          </p:nvPr>
        </p:nvSpPr>
        <p:spPr>
          <a:xfrm>
            <a:off x="796145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926715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1"/>
          </p:nvPr>
        </p:nvSpPr>
        <p:spPr>
          <a:xfrm>
            <a:off x="3538729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2"/>
          </p:nvPr>
        </p:nvSpPr>
        <p:spPr>
          <a:xfrm>
            <a:off x="6165995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Charts &amp; Copy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11" name="Chart Placeholder 6"/>
          <p:cNvSpPr>
            <a:spLocks noGrp="1"/>
          </p:cNvSpPr>
          <p:nvPr>
            <p:ph type="chart" sz="quarter" idx="27" hasCustomPrompt="1"/>
          </p:nvPr>
        </p:nvSpPr>
        <p:spPr>
          <a:xfrm>
            <a:off x="6517174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28" hasCustomPrompt="1"/>
          </p:nvPr>
        </p:nvSpPr>
        <p:spPr>
          <a:xfrm>
            <a:off x="4595866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3" name="Chart Placeholder 6"/>
          <p:cNvSpPr>
            <a:spLocks noGrp="1"/>
          </p:cNvSpPr>
          <p:nvPr>
            <p:ph type="chart" sz="quarter" idx="29" hasCustomPrompt="1"/>
          </p:nvPr>
        </p:nvSpPr>
        <p:spPr>
          <a:xfrm>
            <a:off x="2674558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30" hasCustomPrompt="1"/>
          </p:nvPr>
        </p:nvSpPr>
        <p:spPr>
          <a:xfrm>
            <a:off x="753250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888614" y="3133005"/>
            <a:ext cx="7480685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728284" y="-7143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7695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2150973"/>
            <a:ext cx="7734300" cy="233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Date Placeholder 2"/>
          <p:cNvSpPr txBox="1"/>
          <p:nvPr userDrawn="1"/>
        </p:nvSpPr>
        <p:spPr>
          <a:xfrm>
            <a:off x="5421682" y="4546122"/>
            <a:ext cx="34844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" kern="1200">
                <a:solidFill>
                  <a:srgbClr val="8D8E8D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50" dirty="0">
              <a:solidFill>
                <a:srgbClr val="A2081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500" b="1" kern="1200">
          <a:solidFill>
            <a:schemeClr val="accent3"/>
          </a:solidFill>
          <a:latin typeface="Arial" panose="020B0604020202020204"/>
          <a:ea typeface="+mn-ea"/>
          <a:cs typeface="Arial" panose="020B0604020202020204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15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3pPr>
      <a:lvl4pPr marL="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4pPr>
      <a:lvl5pPr marL="4572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8.xml"/><Relationship Id="rId21" Type="http://schemas.openxmlformats.org/officeDocument/2006/relationships/image" Target="NULL"/><Relationship Id="rId42" Type="http://schemas.openxmlformats.org/officeDocument/2006/relationships/customXml" Target="../ink/ink60.xml"/><Relationship Id="rId63" Type="http://schemas.openxmlformats.org/officeDocument/2006/relationships/image" Target="NULL"/><Relationship Id="rId84" Type="http://schemas.openxmlformats.org/officeDocument/2006/relationships/customXml" Target="../ink/ink81.xml"/><Relationship Id="rId138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55.xml"/><Relationship Id="rId53" Type="http://schemas.openxmlformats.org/officeDocument/2006/relationships/image" Target="NULL"/><Relationship Id="rId74" Type="http://schemas.openxmlformats.org/officeDocument/2006/relationships/customXml" Target="../ink/ink76.xml"/><Relationship Id="rId128" Type="http://schemas.openxmlformats.org/officeDocument/2006/relationships/image" Target="NUL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customXml" Target="../ink/ink50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NULL"/><Relationship Id="rId134" Type="http://schemas.openxmlformats.org/officeDocument/2006/relationships/image" Target="NULL"/><Relationship Id="rId139" Type="http://schemas.openxmlformats.org/officeDocument/2006/relationships/customXml" Target="../ink/ink109.xml"/><Relationship Id="rId80" Type="http://schemas.openxmlformats.org/officeDocument/2006/relationships/customXml" Target="../ink/ink79.xml"/><Relationship Id="rId85" Type="http://schemas.openxmlformats.org/officeDocument/2006/relationships/image" Target="NULL"/><Relationship Id="rId150" Type="http://schemas.openxmlformats.org/officeDocument/2006/relationships/customXml" Target="../ink/ink115.xml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58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93.xml"/><Relationship Id="rId124" Type="http://schemas.openxmlformats.org/officeDocument/2006/relationships/image" Target="NULL"/><Relationship Id="rId129" Type="http://schemas.openxmlformats.org/officeDocument/2006/relationships/customXml" Target="../ink/ink104.xml"/><Relationship Id="rId54" Type="http://schemas.openxmlformats.org/officeDocument/2006/relationships/customXml" Target="../ink/ink66.xml"/><Relationship Id="rId70" Type="http://schemas.openxmlformats.org/officeDocument/2006/relationships/customXml" Target="../ink/ink74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87.xml"/><Relationship Id="rId140" Type="http://schemas.openxmlformats.org/officeDocument/2006/relationships/image" Target="NULL"/><Relationship Id="rId145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2.xml"/><Relationship Id="rId23" Type="http://schemas.openxmlformats.org/officeDocument/2006/relationships/image" Target="NULL"/><Relationship Id="rId28" Type="http://schemas.openxmlformats.org/officeDocument/2006/relationships/customXml" Target="../ink/ink53.xml"/><Relationship Id="rId49" Type="http://schemas.openxmlformats.org/officeDocument/2006/relationships/image" Target="NULL"/><Relationship Id="rId114" Type="http://schemas.openxmlformats.org/officeDocument/2006/relationships/customXml" Target="../ink/ink96.xml"/><Relationship Id="rId119" Type="http://schemas.openxmlformats.org/officeDocument/2006/relationships/customXml" Target="../ink/ink99.xml"/><Relationship Id="rId44" Type="http://schemas.openxmlformats.org/officeDocument/2006/relationships/customXml" Target="../ink/ink61.xml"/><Relationship Id="rId60" Type="http://schemas.openxmlformats.org/officeDocument/2006/relationships/customXml" Target="../ink/ink69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82.xml"/><Relationship Id="rId130" Type="http://schemas.openxmlformats.org/officeDocument/2006/relationships/image" Target="NULL"/><Relationship Id="rId135" Type="http://schemas.openxmlformats.org/officeDocument/2006/relationships/customXml" Target="../ink/ink107.xml"/><Relationship Id="rId151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8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NULL"/><Relationship Id="rId76" Type="http://schemas.openxmlformats.org/officeDocument/2006/relationships/customXml" Target="../ink/ink77.xml"/><Relationship Id="rId97" Type="http://schemas.openxmlformats.org/officeDocument/2006/relationships/image" Target="NULL"/><Relationship Id="rId104" Type="http://schemas.openxmlformats.org/officeDocument/2006/relationships/customXml" Target="../ink/ink91.xml"/><Relationship Id="rId120" Type="http://schemas.openxmlformats.org/officeDocument/2006/relationships/image" Target="NULL"/><Relationship Id="rId125" Type="http://schemas.openxmlformats.org/officeDocument/2006/relationships/customXml" Target="../ink/ink102.xml"/><Relationship Id="rId141" Type="http://schemas.openxmlformats.org/officeDocument/2006/relationships/customXml" Target="../ink/ink110.xml"/><Relationship Id="rId146" Type="http://schemas.openxmlformats.org/officeDocument/2006/relationships/customXml" Target="../ink/ink113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85.xml"/><Relationship Id="rId2" Type="http://schemas.openxmlformats.org/officeDocument/2006/relationships/image" Target="../media/image34.png"/><Relationship Id="rId29" Type="http://schemas.openxmlformats.org/officeDocument/2006/relationships/image" Target="NULL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NULL"/><Relationship Id="rId66" Type="http://schemas.openxmlformats.org/officeDocument/2006/relationships/customXml" Target="../ink/ink72.xml"/><Relationship Id="rId87" Type="http://schemas.openxmlformats.org/officeDocument/2006/relationships/image" Target="NULL"/><Relationship Id="rId110" Type="http://schemas.openxmlformats.org/officeDocument/2006/relationships/customXml" Target="../ink/ink94.xml"/><Relationship Id="rId115" Type="http://schemas.openxmlformats.org/officeDocument/2006/relationships/customXml" Target="../ink/ink97.xml"/><Relationship Id="rId131" Type="http://schemas.openxmlformats.org/officeDocument/2006/relationships/customXml" Target="../ink/ink105.xml"/><Relationship Id="rId136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80.xml"/><Relationship Id="rId19" Type="http://schemas.openxmlformats.org/officeDocument/2006/relationships/image" Target="NULL"/><Relationship Id="rId14" Type="http://schemas.openxmlformats.org/officeDocument/2006/relationships/customXml" Target="../ink/ink46.xml"/><Relationship Id="rId30" Type="http://schemas.openxmlformats.org/officeDocument/2006/relationships/customXml" Target="../ink/ink54.xml"/><Relationship Id="rId35" Type="http://schemas.openxmlformats.org/officeDocument/2006/relationships/image" Target="NULL"/><Relationship Id="rId56" Type="http://schemas.openxmlformats.org/officeDocument/2006/relationships/customXml" Target="../ink/ink67.xml"/><Relationship Id="rId77" Type="http://schemas.openxmlformats.org/officeDocument/2006/relationships/image" Target="NULL"/><Relationship Id="rId100" Type="http://schemas.openxmlformats.org/officeDocument/2006/relationships/customXml" Target="../ink/ink89.xml"/><Relationship Id="rId105" Type="http://schemas.openxmlformats.org/officeDocument/2006/relationships/image" Target="NULL"/><Relationship Id="rId126" Type="http://schemas.openxmlformats.org/officeDocument/2006/relationships/image" Target="NULL"/><Relationship Id="rId147" Type="http://schemas.openxmlformats.org/officeDocument/2006/relationships/image" Target="NULL"/><Relationship Id="rId8" Type="http://schemas.openxmlformats.org/officeDocument/2006/relationships/customXml" Target="../ink/ink43.xml"/><Relationship Id="rId51" Type="http://schemas.openxmlformats.org/officeDocument/2006/relationships/image" Target="NULL"/><Relationship Id="rId72" Type="http://schemas.openxmlformats.org/officeDocument/2006/relationships/customXml" Target="../ink/ink75.xml"/><Relationship Id="rId93" Type="http://schemas.openxmlformats.org/officeDocument/2006/relationships/image" Target="NULL"/><Relationship Id="rId98" Type="http://schemas.openxmlformats.org/officeDocument/2006/relationships/customXml" Target="../ink/ink88.xml"/><Relationship Id="rId121" Type="http://schemas.openxmlformats.org/officeDocument/2006/relationships/customXml" Target="../ink/ink100.xml"/><Relationship Id="rId142" Type="http://schemas.openxmlformats.org/officeDocument/2006/relationships/image" Target="NULL"/><Relationship Id="rId3" Type="http://schemas.openxmlformats.org/officeDocument/2006/relationships/image" Target="../media/image35.png"/><Relationship Id="rId25" Type="http://schemas.openxmlformats.org/officeDocument/2006/relationships/image" Target="NULL"/><Relationship Id="rId46" Type="http://schemas.openxmlformats.org/officeDocument/2006/relationships/customXml" Target="../ink/ink62.xml"/><Relationship Id="rId67" Type="http://schemas.openxmlformats.org/officeDocument/2006/relationships/image" Target="NULL"/><Relationship Id="rId116" Type="http://schemas.openxmlformats.org/officeDocument/2006/relationships/image" Target="NULL"/><Relationship Id="rId137" Type="http://schemas.openxmlformats.org/officeDocument/2006/relationships/customXml" Target="../ink/ink108.xml"/><Relationship Id="rId20" Type="http://schemas.openxmlformats.org/officeDocument/2006/relationships/customXml" Target="../ink/ink49.xml"/><Relationship Id="rId41" Type="http://schemas.openxmlformats.org/officeDocument/2006/relationships/image" Target="NULL"/><Relationship Id="rId62" Type="http://schemas.openxmlformats.org/officeDocument/2006/relationships/customXml" Target="../ink/ink70.xml"/><Relationship Id="rId83" Type="http://schemas.openxmlformats.org/officeDocument/2006/relationships/image" Target="NULL"/><Relationship Id="rId88" Type="http://schemas.openxmlformats.org/officeDocument/2006/relationships/customXml" Target="../ink/ink83.xml"/><Relationship Id="rId111" Type="http://schemas.openxmlformats.org/officeDocument/2006/relationships/image" Target="NULL"/><Relationship Id="rId132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57.xml"/><Relationship Id="rId57" Type="http://schemas.openxmlformats.org/officeDocument/2006/relationships/image" Target="NULL"/><Relationship Id="rId106" Type="http://schemas.openxmlformats.org/officeDocument/2006/relationships/customXml" Target="../ink/ink92.xml"/><Relationship Id="rId127" Type="http://schemas.openxmlformats.org/officeDocument/2006/relationships/customXml" Target="../ink/ink103.xml"/><Relationship Id="rId10" Type="http://schemas.openxmlformats.org/officeDocument/2006/relationships/customXml" Target="../ink/ink44.xml"/><Relationship Id="rId31" Type="http://schemas.openxmlformats.org/officeDocument/2006/relationships/image" Target="NULL"/><Relationship Id="rId52" Type="http://schemas.openxmlformats.org/officeDocument/2006/relationships/customXml" Target="../ink/ink65.xml"/><Relationship Id="rId73" Type="http://schemas.openxmlformats.org/officeDocument/2006/relationships/image" Target="NULL"/><Relationship Id="rId78" Type="http://schemas.openxmlformats.org/officeDocument/2006/relationships/customXml" Target="../ink/ink78.xml"/><Relationship Id="rId94" Type="http://schemas.openxmlformats.org/officeDocument/2006/relationships/customXml" Target="../ink/ink86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image" Target="NULL"/><Relationship Id="rId143" Type="http://schemas.openxmlformats.org/officeDocument/2006/relationships/customXml" Target="../ink/ink111.xml"/><Relationship Id="rId148" Type="http://schemas.openxmlformats.org/officeDocument/2006/relationships/customXml" Target="../ink/ink114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26" Type="http://schemas.openxmlformats.org/officeDocument/2006/relationships/customXml" Target="../ink/ink52.xml"/><Relationship Id="rId47" Type="http://schemas.openxmlformats.org/officeDocument/2006/relationships/image" Target="NULL"/><Relationship Id="rId68" Type="http://schemas.openxmlformats.org/officeDocument/2006/relationships/customXml" Target="../ink/ink73.xml"/><Relationship Id="rId89" Type="http://schemas.openxmlformats.org/officeDocument/2006/relationships/image" Target="NULL"/><Relationship Id="rId112" Type="http://schemas.openxmlformats.org/officeDocument/2006/relationships/customXml" Target="../ink/ink95.xml"/><Relationship Id="rId133" Type="http://schemas.openxmlformats.org/officeDocument/2006/relationships/customXml" Target="../ink/ink106.xml"/><Relationship Id="rId16" Type="http://schemas.openxmlformats.org/officeDocument/2006/relationships/customXml" Target="../ink/ink47.xml"/><Relationship Id="rId37" Type="http://schemas.openxmlformats.org/officeDocument/2006/relationships/image" Target="NULL"/><Relationship Id="rId58" Type="http://schemas.openxmlformats.org/officeDocument/2006/relationships/customXml" Target="../ink/ink68.xml"/><Relationship Id="rId79" Type="http://schemas.openxmlformats.org/officeDocument/2006/relationships/image" Target="NULL"/><Relationship Id="rId102" Type="http://schemas.openxmlformats.org/officeDocument/2006/relationships/customXml" Target="../ink/ink90.xml"/><Relationship Id="rId123" Type="http://schemas.openxmlformats.org/officeDocument/2006/relationships/customXml" Target="../ink/ink101.xml"/><Relationship Id="rId144" Type="http://schemas.openxmlformats.org/officeDocument/2006/relationships/customXml" Target="../ink/ink112.xml"/><Relationship Id="rId90" Type="http://schemas.openxmlformats.org/officeDocument/2006/relationships/customXml" Target="../ink/ink8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" Type="http://schemas.openxmlformats.org/officeDocument/2006/relationships/customXml" Target="../ink/ink116.xml"/><Relationship Id="rId21" Type="http://schemas.openxmlformats.org/officeDocument/2006/relationships/image" Target="../media/image380.png"/><Relationship Id="rId34" Type="http://schemas.openxmlformats.org/officeDocument/2006/relationships/image" Target="../media/image127.PNG"/><Relationship Id="rId7" Type="http://schemas.openxmlformats.org/officeDocument/2006/relationships/image" Target="../media/image151.png"/><Relationship Id="rId12" Type="http://schemas.openxmlformats.org/officeDocument/2006/relationships/customXml" Target="../ink/ink120.xml"/><Relationship Id="rId17" Type="http://schemas.openxmlformats.org/officeDocument/2006/relationships/image" Target="../media/image360.png"/><Relationship Id="rId25" Type="http://schemas.openxmlformats.org/officeDocument/2006/relationships/image" Target="../media/image400.png"/><Relationship Id="rId33" Type="http://schemas.openxmlformats.org/officeDocument/2006/relationships/image" Target="../media/image126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29" Type="http://schemas.openxmlformats.org/officeDocument/2006/relationships/image" Target="../media/image42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7.xml"/><Relationship Id="rId11" Type="http://schemas.openxmlformats.org/officeDocument/2006/relationships/image" Target="../media/image331.png"/><Relationship Id="rId24" Type="http://schemas.openxmlformats.org/officeDocument/2006/relationships/customXml" Target="../ink/ink126.xml"/><Relationship Id="rId32" Type="http://schemas.openxmlformats.org/officeDocument/2006/relationships/image" Target="../media/image125.PNG"/><Relationship Id="rId5" Type="http://schemas.openxmlformats.org/officeDocument/2006/relationships/image" Target="../media/image141.png"/><Relationship Id="rId15" Type="http://schemas.openxmlformats.org/officeDocument/2006/relationships/image" Target="../media/image350.png"/><Relationship Id="rId23" Type="http://schemas.openxmlformats.org/officeDocument/2006/relationships/image" Target="../media/image390.png"/><Relationship Id="rId28" Type="http://schemas.openxmlformats.org/officeDocument/2006/relationships/customXml" Target="../ink/ink128.xml"/><Relationship Id="rId10" Type="http://schemas.openxmlformats.org/officeDocument/2006/relationships/customXml" Target="../ink/ink119.xml"/><Relationship Id="rId19" Type="http://schemas.openxmlformats.org/officeDocument/2006/relationships/image" Target="../media/image370.png"/><Relationship Id="rId31" Type="http://schemas.openxmlformats.org/officeDocument/2006/relationships/image" Target="../media/image430.png"/><Relationship Id="rId9" Type="http://schemas.openxmlformats.org/officeDocument/2006/relationships/image" Target="../media/image321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410.png"/><Relationship Id="rId30" Type="http://schemas.openxmlformats.org/officeDocument/2006/relationships/customXml" Target="../ink/ink129.xml"/><Relationship Id="rId35" Type="http://schemas.openxmlformats.org/officeDocument/2006/relationships/image" Target="../media/image128.PNG"/><Relationship Id="rId8" Type="http://schemas.openxmlformats.org/officeDocument/2006/relationships/customXml" Target="../ink/ink1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340.png"/><Relationship Id="rId18" Type="http://schemas.openxmlformats.org/officeDocument/2006/relationships/customXml" Target="../ink/ink137.xml"/><Relationship Id="rId26" Type="http://schemas.openxmlformats.org/officeDocument/2006/relationships/customXml" Target="../ink/ink141.xml"/><Relationship Id="rId3" Type="http://schemas.openxmlformats.org/officeDocument/2006/relationships/customXml" Target="../ink/ink130.xml"/><Relationship Id="rId21" Type="http://schemas.openxmlformats.org/officeDocument/2006/relationships/image" Target="../media/image380.png"/><Relationship Id="rId7" Type="http://schemas.openxmlformats.org/officeDocument/2006/relationships/image" Target="../media/image151.png"/><Relationship Id="rId12" Type="http://schemas.openxmlformats.org/officeDocument/2006/relationships/customXml" Target="../ink/ink134.xml"/><Relationship Id="rId17" Type="http://schemas.openxmlformats.org/officeDocument/2006/relationships/image" Target="../media/image360.png"/><Relationship Id="rId25" Type="http://schemas.openxmlformats.org/officeDocument/2006/relationships/image" Target="../media/image400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36.xml"/><Relationship Id="rId20" Type="http://schemas.openxmlformats.org/officeDocument/2006/relationships/customXml" Target="../ink/ink138.xml"/><Relationship Id="rId29" Type="http://schemas.openxmlformats.org/officeDocument/2006/relationships/image" Target="../media/image42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1.xml"/><Relationship Id="rId11" Type="http://schemas.openxmlformats.org/officeDocument/2006/relationships/image" Target="../media/image331.png"/><Relationship Id="rId24" Type="http://schemas.openxmlformats.org/officeDocument/2006/relationships/customXml" Target="../ink/ink140.xml"/><Relationship Id="rId32" Type="http://schemas.openxmlformats.org/officeDocument/2006/relationships/image" Target="../media/image129.PNG"/><Relationship Id="rId5" Type="http://schemas.openxmlformats.org/officeDocument/2006/relationships/image" Target="../media/image141.png"/><Relationship Id="rId15" Type="http://schemas.openxmlformats.org/officeDocument/2006/relationships/image" Target="../media/image350.png"/><Relationship Id="rId23" Type="http://schemas.openxmlformats.org/officeDocument/2006/relationships/image" Target="../media/image390.png"/><Relationship Id="rId28" Type="http://schemas.openxmlformats.org/officeDocument/2006/relationships/customXml" Target="../ink/ink142.xml"/><Relationship Id="rId10" Type="http://schemas.openxmlformats.org/officeDocument/2006/relationships/customXml" Target="../ink/ink133.xml"/><Relationship Id="rId19" Type="http://schemas.openxmlformats.org/officeDocument/2006/relationships/image" Target="../media/image370.png"/><Relationship Id="rId31" Type="http://schemas.openxmlformats.org/officeDocument/2006/relationships/image" Target="../media/image430.png"/><Relationship Id="rId9" Type="http://schemas.openxmlformats.org/officeDocument/2006/relationships/image" Target="../media/image321.png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410.png"/><Relationship Id="rId30" Type="http://schemas.openxmlformats.org/officeDocument/2006/relationships/customXml" Target="../ink/ink1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340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customXml" Target="../ink/ink144.xml"/><Relationship Id="rId21" Type="http://schemas.openxmlformats.org/officeDocument/2006/relationships/image" Target="../media/image380.png"/><Relationship Id="rId7" Type="http://schemas.openxmlformats.org/officeDocument/2006/relationships/image" Target="../media/image151.png"/><Relationship Id="rId12" Type="http://schemas.openxmlformats.org/officeDocument/2006/relationships/customXml" Target="../ink/ink148.xml"/><Relationship Id="rId17" Type="http://schemas.openxmlformats.org/officeDocument/2006/relationships/image" Target="../media/image360.png"/><Relationship Id="rId25" Type="http://schemas.openxmlformats.org/officeDocument/2006/relationships/image" Target="../media/image400.png"/><Relationship Id="rId33" Type="http://schemas.openxmlformats.org/officeDocument/2006/relationships/image" Target="../media/image132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42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5.xml"/><Relationship Id="rId11" Type="http://schemas.openxmlformats.org/officeDocument/2006/relationships/image" Target="../media/image331.png"/><Relationship Id="rId24" Type="http://schemas.openxmlformats.org/officeDocument/2006/relationships/customXml" Target="../ink/ink154.xml"/><Relationship Id="rId32" Type="http://schemas.openxmlformats.org/officeDocument/2006/relationships/image" Target="../media/image131.png"/><Relationship Id="rId5" Type="http://schemas.openxmlformats.org/officeDocument/2006/relationships/image" Target="../media/image141.png"/><Relationship Id="rId15" Type="http://schemas.openxmlformats.org/officeDocument/2006/relationships/image" Target="../media/image350.png"/><Relationship Id="rId23" Type="http://schemas.openxmlformats.org/officeDocument/2006/relationships/image" Target="../media/image390.png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370.png"/><Relationship Id="rId31" Type="http://schemas.openxmlformats.org/officeDocument/2006/relationships/image" Target="../media/image430.png"/><Relationship Id="rId9" Type="http://schemas.openxmlformats.org/officeDocument/2006/relationships/image" Target="../media/image321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410.png"/><Relationship Id="rId30" Type="http://schemas.openxmlformats.org/officeDocument/2006/relationships/customXml" Target="../ink/ink1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810.png"/><Relationship Id="rId3" Type="http://schemas.openxmlformats.org/officeDocument/2006/relationships/image" Target="../media/image760.png"/><Relationship Id="rId7" Type="http://schemas.openxmlformats.org/officeDocument/2006/relationships/image" Target="../media/image780.png"/><Relationship Id="rId12" Type="http://schemas.openxmlformats.org/officeDocument/2006/relationships/customXml" Target="../ink/ink163.xml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60.xml"/><Relationship Id="rId11" Type="http://schemas.openxmlformats.org/officeDocument/2006/relationships/image" Target="../media/image800.png"/><Relationship Id="rId5" Type="http://schemas.openxmlformats.org/officeDocument/2006/relationships/image" Target="../media/image770.png"/><Relationship Id="rId15" Type="http://schemas.openxmlformats.org/officeDocument/2006/relationships/image" Target="../media/image820.png"/><Relationship Id="rId10" Type="http://schemas.openxmlformats.org/officeDocument/2006/relationships/customXml" Target="../ink/ink162.xml"/><Relationship Id="rId4" Type="http://schemas.openxmlformats.org/officeDocument/2006/relationships/customXml" Target="../ink/ink159.xml"/><Relationship Id="rId9" Type="http://schemas.openxmlformats.org/officeDocument/2006/relationships/image" Target="../media/image790.png"/><Relationship Id="rId14" Type="http://schemas.openxmlformats.org/officeDocument/2006/relationships/customXml" Target="../ink/ink1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9.png"/><Relationship Id="rId1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14.xml"/><Relationship Id="rId17" Type="http://schemas.openxmlformats.org/officeDocument/2006/relationships/image" Target="../media/image31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13.xml"/><Relationship Id="rId19" Type="http://schemas.openxmlformats.org/officeDocument/2006/relationships/image" Target="../media/image6.png"/><Relationship Id="rId4" Type="http://schemas.openxmlformats.org/officeDocument/2006/relationships/customXml" Target="../ink/ink10.xml"/><Relationship Id="rId9" Type="http://schemas.openxmlformats.org/officeDocument/2006/relationships/image" Target="../media/image27.png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22.xml"/><Relationship Id="rId18" Type="http://schemas.openxmlformats.org/officeDocument/2006/relationships/image" Target="../media/image58.png"/><Relationship Id="rId21" Type="http://schemas.openxmlformats.org/officeDocument/2006/relationships/image" Target="../media/image10.png"/><Relationship Id="rId7" Type="http://schemas.openxmlformats.org/officeDocument/2006/relationships/customXml" Target="../ink/ink19.xml"/><Relationship Id="rId12" Type="http://schemas.openxmlformats.org/officeDocument/2006/relationships/image" Target="../media/image55.png"/><Relationship Id="rId17" Type="http://schemas.openxmlformats.org/officeDocument/2006/relationships/customXml" Target="../ink/ink24.xml"/><Relationship Id="rId2" Type="http://schemas.openxmlformats.org/officeDocument/2006/relationships/customXml" Target="../ink/ink17.xml"/><Relationship Id="rId16" Type="http://schemas.openxmlformats.org/officeDocument/2006/relationships/image" Target="../media/image5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54.png"/><Relationship Id="rId19" Type="http://schemas.openxmlformats.org/officeDocument/2006/relationships/image" Target="../media/image8.png"/><Relationship Id="rId4" Type="http://schemas.openxmlformats.org/officeDocument/2006/relationships/image" Target="../media/image51.png"/><Relationship Id="rId9" Type="http://schemas.openxmlformats.org/officeDocument/2006/relationships/customXml" Target="../ink/ink20.xml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65.png"/><Relationship Id="rId18" Type="http://schemas.openxmlformats.org/officeDocument/2006/relationships/customXml" Target="../ink/ink32.xml"/><Relationship Id="rId21" Type="http://schemas.openxmlformats.org/officeDocument/2006/relationships/image" Target="../media/image11.png"/><Relationship Id="rId7" Type="http://schemas.openxmlformats.org/officeDocument/2006/relationships/image" Target="../media/image62.png"/><Relationship Id="rId12" Type="http://schemas.openxmlformats.org/officeDocument/2006/relationships/customXml" Target="../ink/ink29.xml"/><Relationship Id="rId17" Type="http://schemas.openxmlformats.org/officeDocument/2006/relationships/image" Target="../media/image67.png"/><Relationship Id="rId2" Type="http://schemas.openxmlformats.org/officeDocument/2006/relationships/customXml" Target="../ink/ink25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6.xml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10" Type="http://schemas.openxmlformats.org/officeDocument/2006/relationships/customXml" Target="../ink/ink28.xml"/><Relationship Id="rId19" Type="http://schemas.openxmlformats.org/officeDocument/2006/relationships/image" Target="../media/image68.png"/><Relationship Id="rId9" Type="http://schemas.openxmlformats.org/officeDocument/2006/relationships/image" Target="../media/image63.png"/><Relationship Id="rId14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39.xml"/><Relationship Id="rId18" Type="http://schemas.openxmlformats.org/officeDocument/2006/relationships/image" Target="../media/image32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NUL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NULL"/><Relationship Id="rId19" Type="http://schemas.openxmlformats.org/officeDocument/2006/relationships/image" Target="../media/image33.png"/><Relationship Id="rId4" Type="http://schemas.openxmlformats.org/officeDocument/2006/relationships/image" Target="NULL"/><Relationship Id="rId9" Type="http://schemas.openxmlformats.org/officeDocument/2006/relationships/customXml" Target="../ink/ink37.xm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72" y="1553344"/>
            <a:ext cx="8489744" cy="742436"/>
          </a:xfrm>
        </p:spPr>
        <p:txBody>
          <a:bodyPr/>
          <a:lstStyle/>
          <a:p>
            <a:pPr algn="ctr"/>
            <a:r>
              <a:rPr lang="en-US" sz="4800" dirty="0"/>
              <a:t>Causal Inference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393" y="2426235"/>
            <a:ext cx="8090535" cy="6623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Causal Effect of Physical Activities on Depression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F3D27-F3A7-124D-A534-1E05710752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31616" y="3396853"/>
            <a:ext cx="5853112" cy="465717"/>
          </a:xfrm>
        </p:spPr>
        <p:txBody>
          <a:bodyPr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Tian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Zhang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Wenyu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Zhu</a:t>
            </a:r>
          </a:p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Yinuo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AA25-3996-4C42-9529-45875F83F64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0" dirty="0"/>
              <a:t>W satisfies the back-door criterion, the effect of exposure A on outcome Y is identified via the G-computation formula: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sz="2400" b="0" dirty="0"/>
          </a:p>
          <a:p>
            <a:r>
              <a:rPr lang="en-US" b="0" dirty="0"/>
              <a:t>Statistical estimand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06EF6-1A5D-C244-B801-650CF3AC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4-5: Identifiability &amp; Committing to a statistical estimand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07E31-8CD5-8345-A86C-BED13A96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78" y="2042776"/>
            <a:ext cx="4659041" cy="1057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A0827-7E84-ED43-9F02-31A9B1CB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78" y="3526938"/>
            <a:ext cx="7249741" cy="1058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14:cNvPr>
              <p14:cNvContentPartPr/>
              <p14:nvPr/>
            </p14:nvContentPartPr>
            <p14:xfrm>
              <a:off x="8353317" y="4758779"/>
              <a:ext cx="590760" cy="5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9677" y="4651139"/>
                <a:ext cx="698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14:cNvPr>
              <p14:cNvContentPartPr/>
              <p14:nvPr/>
            </p14:nvContentPartPr>
            <p14:xfrm>
              <a:off x="8678397" y="4754099"/>
              <a:ext cx="34596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4397" y="4646459"/>
                <a:ext cx="453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14:cNvPr>
              <p14:cNvContentPartPr/>
              <p14:nvPr/>
            </p14:nvContentPartPr>
            <p14:xfrm>
              <a:off x="8589477" y="4785059"/>
              <a:ext cx="36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5837" y="4677059"/>
                <a:ext cx="14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14:cNvPr>
              <p14:cNvContentPartPr/>
              <p14:nvPr/>
            </p14:nvContentPartPr>
            <p14:xfrm>
              <a:off x="8525397" y="4785059"/>
              <a:ext cx="1004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397" y="4677059"/>
                <a:ext cx="20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14:cNvPr>
              <p14:cNvContentPartPr/>
              <p14:nvPr/>
            </p14:nvContentPartPr>
            <p14:xfrm>
              <a:off x="8516037" y="4785059"/>
              <a:ext cx="30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2037" y="4677059"/>
                <a:ext cx="13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92277" y="46770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1404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2277" y="4677059"/>
                <a:ext cx="24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14:cNvPr>
              <p14:cNvContentPartPr/>
              <p14:nvPr/>
            </p14:nvContentPartPr>
            <p14:xfrm>
              <a:off x="8543757" y="4785059"/>
              <a:ext cx="2930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0117" y="4677059"/>
                <a:ext cx="40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14:cNvPr>
              <p14:cNvContentPartPr/>
              <p14:nvPr/>
            </p14:nvContentPartPr>
            <p14:xfrm>
              <a:off x="8491197" y="4818539"/>
              <a:ext cx="432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7197" y="4710899"/>
                <a:ext cx="53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14:cNvPr>
              <p14:cNvContentPartPr/>
              <p14:nvPr/>
            </p14:nvContentPartPr>
            <p14:xfrm>
              <a:off x="8606757" y="4772099"/>
              <a:ext cx="3160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3117" y="4664099"/>
                <a:ext cx="42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14:cNvPr>
              <p14:cNvContentPartPr/>
              <p14:nvPr/>
            </p14:nvContentPartPr>
            <p14:xfrm>
              <a:off x="8562477" y="4768859"/>
              <a:ext cx="299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08837" y="4660859"/>
                <a:ext cx="40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14:cNvPr>
              <p14:cNvContentPartPr/>
              <p14:nvPr/>
            </p14:nvContentPartPr>
            <p14:xfrm>
              <a:off x="8534037" y="4801259"/>
              <a:ext cx="3369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80037" y="4693619"/>
                <a:ext cx="44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14:cNvPr>
              <p14:cNvContentPartPr/>
              <p14:nvPr/>
            </p14:nvContentPartPr>
            <p14:xfrm>
              <a:off x="8562117" y="4935899"/>
              <a:ext cx="42444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8117" y="4827899"/>
                <a:ext cx="532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14:cNvPr>
              <p14:cNvContentPartPr/>
              <p14:nvPr/>
            </p14:nvContentPartPr>
            <p14:xfrm>
              <a:off x="8666517" y="4777499"/>
              <a:ext cx="207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2517" y="4669499"/>
                <a:ext cx="315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F684A-610E-834D-95A5-F7888F0FD17F}"/>
                  </a:ext>
                </a:extLst>
              </p14:cNvPr>
              <p14:cNvContentPartPr/>
              <p14:nvPr/>
            </p14:nvContentPartPr>
            <p14:xfrm>
              <a:off x="1922781" y="2672174"/>
              <a:ext cx="704520" cy="7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F684A-610E-834D-95A5-F7888F0FD1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68781" y="2564174"/>
                <a:ext cx="8121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6FD52F-6226-784B-9928-A43C7420F2A3}"/>
                  </a:ext>
                </a:extLst>
              </p14:cNvPr>
              <p14:cNvContentPartPr/>
              <p14:nvPr/>
            </p14:nvContentPartPr>
            <p14:xfrm>
              <a:off x="2256861" y="27718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6FD52F-6226-784B-9928-A43C7420F2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02861" y="266425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558AD1E-5FE1-5541-A818-B048351F5224}"/>
                  </a:ext>
                </a:extLst>
              </p14:cNvPr>
              <p14:cNvContentPartPr/>
              <p14:nvPr/>
            </p14:nvContentPartPr>
            <p14:xfrm>
              <a:off x="1612101" y="2478134"/>
              <a:ext cx="1295640" cy="303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558AD1E-5FE1-5541-A818-B048351F52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76461" y="2406134"/>
                <a:ext cx="13672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B23238-1ADF-394C-8652-4058320B9BCB}"/>
                  </a:ext>
                </a:extLst>
              </p14:cNvPr>
              <p14:cNvContentPartPr/>
              <p14:nvPr/>
            </p14:nvContentPartPr>
            <p14:xfrm>
              <a:off x="1103781" y="2444654"/>
              <a:ext cx="1887120" cy="284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B23238-1ADF-394C-8652-4058320B9B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7781" y="2372654"/>
                <a:ext cx="19587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855093E-B73B-FB46-A55F-0B0D0F95990E}"/>
                  </a:ext>
                </a:extLst>
              </p14:cNvPr>
              <p14:cNvContentPartPr/>
              <p14:nvPr/>
            </p14:nvContentPartPr>
            <p14:xfrm>
              <a:off x="1785261" y="2460134"/>
              <a:ext cx="1086120" cy="259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855093E-B73B-FB46-A55F-0B0D0F9599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49621" y="2388494"/>
                <a:ext cx="11577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2556DC-ACEA-EC41-90B2-AACB69155EB7}"/>
                  </a:ext>
                </a:extLst>
              </p14:cNvPr>
              <p14:cNvContentPartPr/>
              <p14:nvPr/>
            </p14:nvContentPartPr>
            <p14:xfrm>
              <a:off x="2026101" y="2570654"/>
              <a:ext cx="4255560" cy="501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2556DC-ACEA-EC41-90B2-AACB69155E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90101" y="2498654"/>
                <a:ext cx="432720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3B6D73-A96A-7F49-8D59-967C990DD037}"/>
                  </a:ext>
                </a:extLst>
              </p14:cNvPr>
              <p14:cNvContentPartPr/>
              <p14:nvPr/>
            </p14:nvContentPartPr>
            <p14:xfrm>
              <a:off x="2705781" y="2554454"/>
              <a:ext cx="4176000" cy="41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3B6D73-A96A-7F49-8D59-967C990DD03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9781" y="2482454"/>
                <a:ext cx="42476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07CCC59-A9BA-2943-A572-AA7D8F23BA6A}"/>
                  </a:ext>
                </a:extLst>
              </p14:cNvPr>
              <p14:cNvContentPartPr/>
              <p14:nvPr/>
            </p14:nvContentPartPr>
            <p14:xfrm>
              <a:off x="6008781" y="2771534"/>
              <a:ext cx="751320" cy="20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07CCC59-A9BA-2943-A572-AA7D8F23BA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2781" y="2699894"/>
                <a:ext cx="822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8D9F15-2AD0-FC4E-99BD-E15977A2A8A8}"/>
                  </a:ext>
                </a:extLst>
              </p14:cNvPr>
              <p14:cNvContentPartPr/>
              <p14:nvPr/>
            </p14:nvContentPartPr>
            <p14:xfrm>
              <a:off x="5387421" y="2734094"/>
              <a:ext cx="939960" cy="30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8D9F15-2AD0-FC4E-99BD-E15977A2A8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51421" y="2662454"/>
                <a:ext cx="10116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0A9E6A7-455E-A34D-9A4A-6CEA5DAEDAA1}"/>
                  </a:ext>
                </a:extLst>
              </p14:cNvPr>
              <p14:cNvContentPartPr/>
              <p14:nvPr/>
            </p14:nvContentPartPr>
            <p14:xfrm>
              <a:off x="5141901" y="2741654"/>
              <a:ext cx="1099800" cy="19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0A9E6A7-455E-A34D-9A4A-6CEA5DAEDA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6261" y="2670014"/>
                <a:ext cx="1171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67C559-F63C-4A4F-812E-C57BA81A0957}"/>
                  </a:ext>
                </a:extLst>
              </p14:cNvPr>
              <p14:cNvContentPartPr/>
              <p14:nvPr/>
            </p14:nvContentPartPr>
            <p14:xfrm>
              <a:off x="4861821" y="2742014"/>
              <a:ext cx="1180080" cy="13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67C559-F63C-4A4F-812E-C57BA81A09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25821" y="2670014"/>
                <a:ext cx="1251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4130FC-4FA0-0944-9764-C02D9257AC16}"/>
                  </a:ext>
                </a:extLst>
              </p14:cNvPr>
              <p14:cNvContentPartPr/>
              <p14:nvPr/>
            </p14:nvContentPartPr>
            <p14:xfrm>
              <a:off x="5933181" y="2784494"/>
              <a:ext cx="7844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4130FC-4FA0-0944-9764-C02D9257AC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97181" y="2712854"/>
                <a:ext cx="856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740E2C-D571-7C48-908F-B9030733FF2C}"/>
                  </a:ext>
                </a:extLst>
              </p14:cNvPr>
              <p14:cNvContentPartPr/>
              <p14:nvPr/>
            </p14:nvContentPartPr>
            <p14:xfrm>
              <a:off x="6045141" y="2747054"/>
              <a:ext cx="570960" cy="37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740E2C-D571-7C48-908F-B9030733FF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09141" y="2675054"/>
                <a:ext cx="6426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79D1F73-A602-1342-B402-AA489715213F}"/>
                  </a:ext>
                </a:extLst>
              </p14:cNvPr>
              <p14:cNvContentPartPr/>
              <p14:nvPr/>
            </p14:nvContentPartPr>
            <p14:xfrm>
              <a:off x="5653821" y="2729054"/>
              <a:ext cx="9518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79D1F73-A602-1342-B402-AA48971521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17821" y="2657414"/>
                <a:ext cx="1023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CEB0F8D-81D0-B942-A57A-61C11B67C731}"/>
                  </a:ext>
                </a:extLst>
              </p14:cNvPr>
              <p14:cNvContentPartPr/>
              <p14:nvPr/>
            </p14:nvContentPartPr>
            <p14:xfrm>
              <a:off x="5338101" y="2755694"/>
              <a:ext cx="1176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CEB0F8D-81D0-B942-A57A-61C11B67C7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02461" y="2684054"/>
                <a:ext cx="1248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D63D42-17C0-9F48-9EE5-D7EA2164884A}"/>
                  </a:ext>
                </a:extLst>
              </p14:cNvPr>
              <p14:cNvContentPartPr/>
              <p14:nvPr/>
            </p14:nvContentPartPr>
            <p14:xfrm>
              <a:off x="4559061" y="2755694"/>
              <a:ext cx="1369080" cy="12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D63D42-17C0-9F48-9EE5-D7EA2164884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23421" y="2683694"/>
                <a:ext cx="1440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EF156C-236E-DC4B-AA1B-0393CC30F354}"/>
                  </a:ext>
                </a:extLst>
              </p14:cNvPr>
              <p14:cNvContentPartPr/>
              <p14:nvPr/>
            </p14:nvContentPartPr>
            <p14:xfrm>
              <a:off x="4049661" y="2881334"/>
              <a:ext cx="1487880" cy="32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EF156C-236E-DC4B-AA1B-0393CC30F3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13661" y="2809334"/>
                <a:ext cx="1559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9399C6-2000-484D-95DD-F2E0E53267FA}"/>
                  </a:ext>
                </a:extLst>
              </p14:cNvPr>
              <p14:cNvContentPartPr/>
              <p14:nvPr/>
            </p14:nvContentPartPr>
            <p14:xfrm>
              <a:off x="4038861" y="2784134"/>
              <a:ext cx="1267920" cy="97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9399C6-2000-484D-95DD-F2E0E53267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03221" y="2712494"/>
                <a:ext cx="1339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CC7841E-F8C9-6248-B3FF-7499BA8E3A3A}"/>
                  </a:ext>
                </a:extLst>
              </p14:cNvPr>
              <p14:cNvContentPartPr/>
              <p14:nvPr/>
            </p14:nvContentPartPr>
            <p14:xfrm>
              <a:off x="3954981" y="2862254"/>
              <a:ext cx="1495440" cy="27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CC7841E-F8C9-6248-B3FF-7499BA8E3A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18981" y="2790614"/>
                <a:ext cx="15670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B31EA5-DE92-0C4B-B537-954B5BB57A9E}"/>
                  </a:ext>
                </a:extLst>
              </p14:cNvPr>
              <p14:cNvContentPartPr/>
              <p14:nvPr/>
            </p14:nvContentPartPr>
            <p14:xfrm>
              <a:off x="4152621" y="2940014"/>
              <a:ext cx="1400400" cy="49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B31EA5-DE92-0C4B-B537-954B5BB57A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16621" y="2868374"/>
                <a:ext cx="1472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ADE77C-8F19-1A4C-BB8F-DEAA3CFE646D}"/>
                  </a:ext>
                </a:extLst>
              </p14:cNvPr>
              <p14:cNvContentPartPr/>
              <p14:nvPr/>
            </p14:nvContentPartPr>
            <p14:xfrm>
              <a:off x="4159821" y="3027494"/>
              <a:ext cx="1301040" cy="66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ADE77C-8F19-1A4C-BB8F-DEAA3CFE646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24181" y="2955854"/>
                <a:ext cx="1372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D7176C-D552-974B-9C7C-59833DEDB24D}"/>
                  </a:ext>
                </a:extLst>
              </p14:cNvPr>
              <p14:cNvContentPartPr/>
              <p14:nvPr/>
            </p14:nvContentPartPr>
            <p14:xfrm>
              <a:off x="3615141" y="3001574"/>
              <a:ext cx="178092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D7176C-D552-974B-9C7C-59833DEDB24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79501" y="2929574"/>
                <a:ext cx="1852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3DEA36C-DB1B-0143-8DDC-D84C0730FF61}"/>
                  </a:ext>
                </a:extLst>
              </p14:cNvPr>
              <p14:cNvContentPartPr/>
              <p14:nvPr/>
            </p14:nvContentPartPr>
            <p14:xfrm>
              <a:off x="4743381" y="2709614"/>
              <a:ext cx="43308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3DEA36C-DB1B-0143-8DDC-D84C0730FF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7381" y="2637614"/>
                <a:ext cx="504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FBA395-F2C1-9846-AACD-63DD57C452C0}"/>
                  </a:ext>
                </a:extLst>
              </p14:cNvPr>
              <p14:cNvContentPartPr/>
              <p14:nvPr/>
            </p14:nvContentPartPr>
            <p14:xfrm>
              <a:off x="4503621" y="2701694"/>
              <a:ext cx="1799640" cy="48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FBA395-F2C1-9846-AACD-63DD57C452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67981" y="2629694"/>
                <a:ext cx="18712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CE6256-5199-F642-B6EA-17B4FD8D2F13}"/>
                  </a:ext>
                </a:extLst>
              </p14:cNvPr>
              <p14:cNvContentPartPr/>
              <p14:nvPr/>
            </p14:nvContentPartPr>
            <p14:xfrm>
              <a:off x="4783701" y="2789534"/>
              <a:ext cx="2847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CE6256-5199-F642-B6EA-17B4FD8D2F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48061" y="2717894"/>
                <a:ext cx="356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8446D80-FD0F-B942-B87C-1E6B07B03A6C}"/>
                  </a:ext>
                </a:extLst>
              </p14:cNvPr>
              <p14:cNvContentPartPr/>
              <p14:nvPr/>
            </p14:nvContentPartPr>
            <p14:xfrm>
              <a:off x="3921861" y="2704214"/>
              <a:ext cx="1523160" cy="72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8446D80-FD0F-B942-B87C-1E6B07B03A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86221" y="2632574"/>
                <a:ext cx="1594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F91BC3-399F-194A-8B5B-AE5EAAAB22E4}"/>
                  </a:ext>
                </a:extLst>
              </p14:cNvPr>
              <p14:cNvContentPartPr/>
              <p14:nvPr/>
            </p14:nvContentPartPr>
            <p14:xfrm>
              <a:off x="3749781" y="2753174"/>
              <a:ext cx="115884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F91BC3-399F-194A-8B5B-AE5EAAAB22E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14141" y="2681174"/>
                <a:ext cx="1230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B659B2-8C19-3D43-AA5A-49F3AEB258E0}"/>
                  </a:ext>
                </a:extLst>
              </p14:cNvPr>
              <p14:cNvContentPartPr/>
              <p14:nvPr/>
            </p14:nvContentPartPr>
            <p14:xfrm>
              <a:off x="3891261" y="2835974"/>
              <a:ext cx="1202040" cy="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B659B2-8C19-3D43-AA5A-49F3AEB258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55621" y="2764334"/>
                <a:ext cx="1273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B469C4-F9CC-514C-B21B-ACA0FC904A43}"/>
                  </a:ext>
                </a:extLst>
              </p14:cNvPr>
              <p14:cNvContentPartPr/>
              <p14:nvPr/>
            </p14:nvContentPartPr>
            <p14:xfrm>
              <a:off x="3115101" y="2776214"/>
              <a:ext cx="1337040" cy="34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B469C4-F9CC-514C-B21B-ACA0FC904A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79461" y="2704214"/>
                <a:ext cx="1408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120925-84FE-9C4E-893B-F245878E61B9}"/>
                  </a:ext>
                </a:extLst>
              </p14:cNvPr>
              <p14:cNvContentPartPr/>
              <p14:nvPr/>
            </p14:nvContentPartPr>
            <p14:xfrm>
              <a:off x="2943381" y="2707454"/>
              <a:ext cx="1096560" cy="117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120925-84FE-9C4E-893B-F245878E61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07741" y="2635814"/>
                <a:ext cx="11682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F1A384-4A9F-804A-BEBD-F7D16115C2F5}"/>
                  </a:ext>
                </a:extLst>
              </p14:cNvPr>
              <p14:cNvContentPartPr/>
              <p14:nvPr/>
            </p14:nvContentPartPr>
            <p14:xfrm>
              <a:off x="3991341" y="2784494"/>
              <a:ext cx="23004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F1A384-4A9F-804A-BEBD-F7D16115C2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55701" y="2712854"/>
                <a:ext cx="301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10E98A-6038-C849-8DBE-99C1AB5E9EBE}"/>
                  </a:ext>
                </a:extLst>
              </p14:cNvPr>
              <p14:cNvContentPartPr/>
              <p14:nvPr/>
            </p14:nvContentPartPr>
            <p14:xfrm>
              <a:off x="3733941" y="2762894"/>
              <a:ext cx="977040" cy="135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10E98A-6038-C849-8DBE-99C1AB5E9E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97941" y="2691254"/>
                <a:ext cx="1048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25AD7D-4507-6545-AA9B-69FE8EB58834}"/>
                  </a:ext>
                </a:extLst>
              </p14:cNvPr>
              <p14:cNvContentPartPr/>
              <p14:nvPr/>
            </p14:nvContentPartPr>
            <p14:xfrm>
              <a:off x="3026181" y="2763254"/>
              <a:ext cx="1351440" cy="22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25AD7D-4507-6545-AA9B-69FE8EB5883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90181" y="2691614"/>
                <a:ext cx="1423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C1D26A1-C321-8247-A0B9-733BB98D30B9}"/>
                  </a:ext>
                </a:extLst>
              </p14:cNvPr>
              <p14:cNvContentPartPr/>
              <p14:nvPr/>
            </p14:nvContentPartPr>
            <p14:xfrm>
              <a:off x="2932941" y="2773694"/>
              <a:ext cx="8841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C1D26A1-C321-8247-A0B9-733BB98D30B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97301" y="2702054"/>
                <a:ext cx="955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22A4992-BDE3-0D4E-BEA8-F287F803D174}"/>
                  </a:ext>
                </a:extLst>
              </p14:cNvPr>
              <p14:cNvContentPartPr/>
              <p14:nvPr/>
            </p14:nvContentPartPr>
            <p14:xfrm>
              <a:off x="2662581" y="2773694"/>
              <a:ext cx="11415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22A4992-BDE3-0D4E-BEA8-F287F803D1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26581" y="2702054"/>
                <a:ext cx="1213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CC7BDE-0616-5241-BC39-CF8541DEA297}"/>
                  </a:ext>
                </a:extLst>
              </p14:cNvPr>
              <p14:cNvContentPartPr/>
              <p14:nvPr/>
            </p14:nvContentPartPr>
            <p14:xfrm>
              <a:off x="2807301" y="2816894"/>
              <a:ext cx="1089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0CC7BDE-0616-5241-BC39-CF8541DEA29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71661" y="2744894"/>
                <a:ext cx="1161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42FBC9F-5063-5D49-83BC-5D493854D4B4}"/>
                  </a:ext>
                </a:extLst>
              </p14:cNvPr>
              <p14:cNvContentPartPr/>
              <p14:nvPr/>
            </p14:nvContentPartPr>
            <p14:xfrm>
              <a:off x="1865181" y="2482094"/>
              <a:ext cx="855360" cy="12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42FBC9F-5063-5D49-83BC-5D493854D4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29181" y="2410094"/>
                <a:ext cx="927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F590CEA-9259-694B-9E11-E21A7FC95554}"/>
                  </a:ext>
                </a:extLst>
              </p14:cNvPr>
              <p14:cNvContentPartPr/>
              <p14:nvPr/>
            </p14:nvContentPartPr>
            <p14:xfrm>
              <a:off x="1838901" y="2360774"/>
              <a:ext cx="1050480" cy="234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F590CEA-9259-694B-9E11-E21A7FC955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02901" y="2288774"/>
                <a:ext cx="11221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D7E7B00-C502-1442-AD5F-C9205A1A1BE1}"/>
                  </a:ext>
                </a:extLst>
              </p14:cNvPr>
              <p14:cNvContentPartPr/>
              <p14:nvPr/>
            </p14:nvContentPartPr>
            <p14:xfrm>
              <a:off x="2032941" y="2498294"/>
              <a:ext cx="69984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D7E7B00-C502-1442-AD5F-C9205A1A1BE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97301" y="2426294"/>
                <a:ext cx="771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5FD51C5-FAA5-7041-BFCA-676C7368409B}"/>
                  </a:ext>
                </a:extLst>
              </p14:cNvPr>
              <p14:cNvContentPartPr/>
              <p14:nvPr/>
            </p14:nvContentPartPr>
            <p14:xfrm>
              <a:off x="2362701" y="250981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5FD51C5-FAA5-7041-BFCA-676C7368409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27061" y="24378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ED82287-BC09-D349-9F61-A2ADDBA35DB7}"/>
                  </a:ext>
                </a:extLst>
              </p14:cNvPr>
              <p14:cNvContentPartPr/>
              <p14:nvPr/>
            </p14:nvContentPartPr>
            <p14:xfrm>
              <a:off x="2195301" y="2570654"/>
              <a:ext cx="588960" cy="5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ED82287-BC09-D349-9F61-A2ADDBA35DB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59661" y="2499014"/>
                <a:ext cx="660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394CCB2-EFDC-3942-BCCF-D0EA6BB0FB21}"/>
                  </a:ext>
                </a:extLst>
              </p14:cNvPr>
              <p14:cNvContentPartPr/>
              <p14:nvPr/>
            </p14:nvContentPartPr>
            <p14:xfrm>
              <a:off x="2593101" y="2580734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394CCB2-EFDC-3942-BCCF-D0EA6BB0FB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57101" y="2508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B36393B-DC20-9C41-A23B-1CFCF873E4F2}"/>
                  </a:ext>
                </a:extLst>
              </p14:cNvPr>
              <p14:cNvContentPartPr/>
              <p14:nvPr/>
            </p14:nvContentPartPr>
            <p14:xfrm>
              <a:off x="1858701" y="2580374"/>
              <a:ext cx="734760" cy="10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B36393B-DC20-9C41-A23B-1CFCF873E4F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822701" y="2508734"/>
                <a:ext cx="8064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1E7394E-E134-B649-91CD-F550C7958BE0}"/>
                  </a:ext>
                </a:extLst>
              </p14:cNvPr>
              <p14:cNvContentPartPr/>
              <p14:nvPr/>
            </p14:nvContentPartPr>
            <p14:xfrm>
              <a:off x="2056701" y="2548694"/>
              <a:ext cx="706320" cy="58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1E7394E-E134-B649-91CD-F550C7958BE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20701" y="2477054"/>
                <a:ext cx="777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D71451F-4545-1B4B-847E-2A26B8F52E28}"/>
                  </a:ext>
                </a:extLst>
              </p14:cNvPr>
              <p14:cNvContentPartPr/>
              <p14:nvPr/>
            </p14:nvContentPartPr>
            <p14:xfrm>
              <a:off x="1791741" y="2622134"/>
              <a:ext cx="884880" cy="13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D71451F-4545-1B4B-847E-2A26B8F52E2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755741" y="2550134"/>
                <a:ext cx="956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7897B0A-BD16-D048-9751-3E3430A6488D}"/>
                  </a:ext>
                </a:extLst>
              </p14:cNvPr>
              <p14:cNvContentPartPr/>
              <p14:nvPr/>
            </p14:nvContentPartPr>
            <p14:xfrm>
              <a:off x="2467821" y="2584334"/>
              <a:ext cx="20340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7897B0A-BD16-D048-9751-3E3430A6488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32181" y="2512694"/>
                <a:ext cx="275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F1765AF-6F54-024D-B483-78BC34C955D5}"/>
                  </a:ext>
                </a:extLst>
              </p14:cNvPr>
              <p14:cNvContentPartPr/>
              <p14:nvPr/>
            </p14:nvContentPartPr>
            <p14:xfrm>
              <a:off x="2095581" y="2575694"/>
              <a:ext cx="562680" cy="47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F1765AF-6F54-024D-B483-78BC34C955D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59581" y="2503694"/>
                <a:ext cx="6343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FD8CF93-675F-FE46-AB70-AC6F293423C8}"/>
                  </a:ext>
                </a:extLst>
              </p14:cNvPr>
              <p14:cNvContentPartPr/>
              <p14:nvPr/>
            </p14:nvContentPartPr>
            <p14:xfrm>
              <a:off x="1828821" y="2614574"/>
              <a:ext cx="785520" cy="3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FD8CF93-675F-FE46-AB70-AC6F293423C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92821" y="2542574"/>
                <a:ext cx="857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DAC2E88-6982-394D-A779-909BA46C4067}"/>
                  </a:ext>
                </a:extLst>
              </p14:cNvPr>
              <p14:cNvContentPartPr/>
              <p14:nvPr/>
            </p14:nvContentPartPr>
            <p14:xfrm>
              <a:off x="4195461" y="2980334"/>
              <a:ext cx="201132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DAC2E88-6982-394D-A779-909BA46C406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159461" y="2908694"/>
                <a:ext cx="2082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EAA5627-F931-524B-812D-364FD26B3B39}"/>
                  </a:ext>
                </a:extLst>
              </p14:cNvPr>
              <p14:cNvContentPartPr/>
              <p14:nvPr/>
            </p14:nvContentPartPr>
            <p14:xfrm>
              <a:off x="4395261" y="2913014"/>
              <a:ext cx="2135160" cy="83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EAA5627-F931-524B-812D-364FD26B3B3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359621" y="2841014"/>
                <a:ext cx="2206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D38569-A4E5-CF42-801B-F345B2E6E452}"/>
                  </a:ext>
                </a:extLst>
              </p14:cNvPr>
              <p14:cNvContentPartPr/>
              <p14:nvPr/>
            </p14:nvContentPartPr>
            <p14:xfrm>
              <a:off x="4607301" y="2931734"/>
              <a:ext cx="58212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D38569-A4E5-CF42-801B-F345B2E6E45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571661" y="2859734"/>
                <a:ext cx="65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57398E9-97DA-CC4A-91AC-C1C5E1A265C0}"/>
                  </a:ext>
                </a:extLst>
              </p14:cNvPr>
              <p14:cNvContentPartPr/>
              <p14:nvPr/>
            </p14:nvContentPartPr>
            <p14:xfrm>
              <a:off x="2027541" y="2555534"/>
              <a:ext cx="651240" cy="5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57398E9-97DA-CC4A-91AC-C1C5E1A265C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991901" y="2483894"/>
                <a:ext cx="7228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D1D251D-FD2A-BF4B-B38B-DBEE42C297D2}"/>
                  </a:ext>
                </a:extLst>
              </p14:cNvPr>
              <p14:cNvContentPartPr/>
              <p14:nvPr/>
            </p14:nvContentPartPr>
            <p14:xfrm>
              <a:off x="2186661" y="2503694"/>
              <a:ext cx="581400" cy="30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D1D251D-FD2A-BF4B-B38B-DBEE42C297D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150661" y="2432054"/>
                <a:ext cx="653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834B144-6C91-A147-A25C-9C9805E08F01}"/>
                  </a:ext>
                </a:extLst>
              </p14:cNvPr>
              <p14:cNvContentPartPr/>
              <p14:nvPr/>
            </p14:nvContentPartPr>
            <p14:xfrm>
              <a:off x="2041941" y="2552294"/>
              <a:ext cx="741600" cy="50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834B144-6C91-A147-A25C-9C9805E08F0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006301" y="2480294"/>
                <a:ext cx="8132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2714B59-3769-DC4D-A984-46DA258EE8AD}"/>
                  </a:ext>
                </a:extLst>
              </p14:cNvPr>
              <p14:cNvContentPartPr/>
              <p14:nvPr/>
            </p14:nvContentPartPr>
            <p14:xfrm>
              <a:off x="3945261" y="2928134"/>
              <a:ext cx="246528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2714B59-3769-DC4D-A984-46DA258EE8A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09261" y="2856134"/>
                <a:ext cx="2536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FBA389E-F34D-C540-8688-1C184141D865}"/>
                  </a:ext>
                </a:extLst>
              </p14:cNvPr>
              <p14:cNvContentPartPr/>
              <p14:nvPr/>
            </p14:nvContentPartPr>
            <p14:xfrm>
              <a:off x="4032021" y="2984294"/>
              <a:ext cx="857520" cy="86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FBA389E-F34D-C540-8688-1C184141D86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996021" y="2912294"/>
                <a:ext cx="929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4E2A6E5-8AC9-784D-A1CA-AE275188E08B}"/>
                  </a:ext>
                </a:extLst>
              </p14:cNvPr>
              <p14:cNvContentPartPr/>
              <p14:nvPr/>
            </p14:nvContentPartPr>
            <p14:xfrm>
              <a:off x="3971901" y="279025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4E2A6E5-8AC9-784D-A1CA-AE275188E0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36261" y="27182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296174D-7A02-8B4A-890C-EDA2CDB73193}"/>
                  </a:ext>
                </a:extLst>
              </p14:cNvPr>
              <p14:cNvContentPartPr/>
              <p14:nvPr/>
            </p14:nvContentPartPr>
            <p14:xfrm>
              <a:off x="5553381" y="3167894"/>
              <a:ext cx="69444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296174D-7A02-8B4A-890C-EDA2CDB7319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517381" y="3096254"/>
                <a:ext cx="766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5A2B2AD-0DF0-1C41-8924-D2D7CA418542}"/>
                  </a:ext>
                </a:extLst>
              </p14:cNvPr>
              <p14:cNvContentPartPr/>
              <p14:nvPr/>
            </p14:nvContentPartPr>
            <p14:xfrm>
              <a:off x="5357181" y="2729774"/>
              <a:ext cx="1260360" cy="29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5A2B2AD-0DF0-1C41-8924-D2D7CA41854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21181" y="2658134"/>
                <a:ext cx="1332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29DDBDE-789C-4345-B8C5-2AC94CBA008E}"/>
                  </a:ext>
                </a:extLst>
              </p14:cNvPr>
              <p14:cNvContentPartPr/>
              <p14:nvPr/>
            </p14:nvContentPartPr>
            <p14:xfrm>
              <a:off x="1744581" y="2582174"/>
              <a:ext cx="855000" cy="87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29DDBDE-789C-4345-B8C5-2AC94CBA008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08581" y="2510534"/>
                <a:ext cx="926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330347-F5AD-8D44-964D-359D9F2D6899}"/>
                  </a:ext>
                </a:extLst>
              </p14:cNvPr>
              <p14:cNvContentPartPr/>
              <p14:nvPr/>
            </p14:nvContentPartPr>
            <p14:xfrm>
              <a:off x="1775181" y="2684774"/>
              <a:ext cx="62892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330347-F5AD-8D44-964D-359D9F2D689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739541" y="2612774"/>
                <a:ext cx="700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AA25-3996-4C42-9529-45875F83F6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3509" y="919593"/>
            <a:ext cx="8523288" cy="3665471"/>
          </a:xfrm>
        </p:spPr>
        <p:txBody>
          <a:bodyPr>
            <a:noAutofit/>
          </a:bodyPr>
          <a:lstStyle/>
          <a:p>
            <a:r>
              <a:rPr lang="en-US" sz="2000" dirty="0"/>
              <a:t>Simple substitution estimator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IPTW</a:t>
            </a:r>
          </a:p>
          <a:p>
            <a:pPr>
              <a:lnSpc>
                <a:spcPct val="130000"/>
              </a:lnSpc>
            </a:pP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AIPW</a:t>
            </a:r>
          </a:p>
          <a:p>
            <a:pPr>
              <a:lnSpc>
                <a:spcPct val="130000"/>
              </a:lnSpc>
            </a:pP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TMLE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06EF6-1A5D-C244-B801-650CF3AC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6: E</a:t>
            </a:r>
            <a:r>
              <a:rPr lang="en-US" altLang="zh-CN" sz="3200" dirty="0"/>
              <a:t>stimate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14:cNvPr>
              <p14:cNvContentPartPr/>
              <p14:nvPr/>
            </p14:nvContentPartPr>
            <p14:xfrm>
              <a:off x="8353317" y="4758779"/>
              <a:ext cx="590760" cy="5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9677" y="4651139"/>
                <a:ext cx="698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14:cNvPr>
              <p14:cNvContentPartPr/>
              <p14:nvPr/>
            </p14:nvContentPartPr>
            <p14:xfrm>
              <a:off x="8678397" y="4754099"/>
              <a:ext cx="34596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4397" y="4646459"/>
                <a:ext cx="453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14:cNvPr>
              <p14:cNvContentPartPr/>
              <p14:nvPr/>
            </p14:nvContentPartPr>
            <p14:xfrm>
              <a:off x="8589477" y="4785059"/>
              <a:ext cx="36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5837" y="4677059"/>
                <a:ext cx="14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14:cNvPr>
              <p14:cNvContentPartPr/>
              <p14:nvPr/>
            </p14:nvContentPartPr>
            <p14:xfrm>
              <a:off x="8525397" y="4785059"/>
              <a:ext cx="1004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397" y="4677059"/>
                <a:ext cx="20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14:cNvPr>
              <p14:cNvContentPartPr/>
              <p14:nvPr/>
            </p14:nvContentPartPr>
            <p14:xfrm>
              <a:off x="8516037" y="4785059"/>
              <a:ext cx="30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2037" y="4677059"/>
                <a:ext cx="13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92277" y="46770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1404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2277" y="4677059"/>
                <a:ext cx="24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14:cNvPr>
              <p14:cNvContentPartPr/>
              <p14:nvPr/>
            </p14:nvContentPartPr>
            <p14:xfrm>
              <a:off x="8543757" y="4785059"/>
              <a:ext cx="2930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0117" y="4677059"/>
                <a:ext cx="40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14:cNvPr>
              <p14:cNvContentPartPr/>
              <p14:nvPr/>
            </p14:nvContentPartPr>
            <p14:xfrm>
              <a:off x="8491197" y="4818539"/>
              <a:ext cx="432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7197" y="4710899"/>
                <a:ext cx="53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14:cNvPr>
              <p14:cNvContentPartPr/>
              <p14:nvPr/>
            </p14:nvContentPartPr>
            <p14:xfrm>
              <a:off x="8606757" y="4772099"/>
              <a:ext cx="3160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3117" y="4664099"/>
                <a:ext cx="42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14:cNvPr>
              <p14:cNvContentPartPr/>
              <p14:nvPr/>
            </p14:nvContentPartPr>
            <p14:xfrm>
              <a:off x="8562477" y="4768859"/>
              <a:ext cx="299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08837" y="4660859"/>
                <a:ext cx="40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14:cNvPr>
              <p14:cNvContentPartPr/>
              <p14:nvPr/>
            </p14:nvContentPartPr>
            <p14:xfrm>
              <a:off x="8534037" y="4801259"/>
              <a:ext cx="3369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80037" y="4693619"/>
                <a:ext cx="44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14:cNvPr>
              <p14:cNvContentPartPr/>
              <p14:nvPr/>
            </p14:nvContentPartPr>
            <p14:xfrm>
              <a:off x="8562117" y="4935899"/>
              <a:ext cx="42444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8117" y="4827899"/>
                <a:ext cx="532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14:cNvPr>
              <p14:cNvContentPartPr/>
              <p14:nvPr/>
            </p14:nvContentPartPr>
            <p14:xfrm>
              <a:off x="8666517" y="4777499"/>
              <a:ext cx="207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2517" y="4669499"/>
                <a:ext cx="3153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DD75B9-96A9-4AB9-ABFB-B9CE9657913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389675" y="1366529"/>
            <a:ext cx="6181770" cy="500066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F30DA374-AAB5-4B67-8116-481B99D7ED8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35144" y="1938837"/>
            <a:ext cx="2690832" cy="652467"/>
          </a:xfrm>
          <a:prstGeom prst="rect">
            <a:avLst/>
          </a:prstGeom>
        </p:spPr>
      </p:pic>
      <p:pic>
        <p:nvPicPr>
          <p:cNvPr id="25" name="Picture 2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D29877-A97F-4415-A494-0D13668A73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91386" y="2878429"/>
            <a:ext cx="3690964" cy="633417"/>
          </a:xfrm>
          <a:prstGeom prst="rect">
            <a:avLst/>
          </a:prstGeom>
        </p:spPr>
      </p:pic>
      <p:pic>
        <p:nvPicPr>
          <p:cNvPr id="27" name="Picture 26" descr="A close up of a clock&#10;&#10;Description automatically generated">
            <a:extLst>
              <a:ext uri="{FF2B5EF4-FFF2-40B4-BE49-F238E27FC236}">
                <a16:creationId xmlns:a16="http://schemas.microsoft.com/office/drawing/2014/main" id="{EEF78919-07B0-4AFA-8AC3-D8A1F338441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396946" y="3769333"/>
            <a:ext cx="2271729" cy="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AA25-3996-4C42-9529-45875F83F6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3509" y="919593"/>
            <a:ext cx="4637314" cy="366547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Super Learner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SL.glm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SL.glmnet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SL.earth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 validation Super Learner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06EF6-1A5D-C244-B801-650CF3AC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6: E</a:t>
            </a:r>
            <a:r>
              <a:rPr lang="en-US" altLang="zh-CN" sz="3200" dirty="0"/>
              <a:t>stimate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14:cNvPr>
              <p14:cNvContentPartPr/>
              <p14:nvPr/>
            </p14:nvContentPartPr>
            <p14:xfrm>
              <a:off x="8353317" y="4758779"/>
              <a:ext cx="590760" cy="5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9677" y="4651139"/>
                <a:ext cx="698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14:cNvPr>
              <p14:cNvContentPartPr/>
              <p14:nvPr/>
            </p14:nvContentPartPr>
            <p14:xfrm>
              <a:off x="8678397" y="4754099"/>
              <a:ext cx="34596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4397" y="4646459"/>
                <a:ext cx="453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14:cNvPr>
              <p14:cNvContentPartPr/>
              <p14:nvPr/>
            </p14:nvContentPartPr>
            <p14:xfrm>
              <a:off x="8589477" y="4785059"/>
              <a:ext cx="36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5837" y="4677059"/>
                <a:ext cx="14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14:cNvPr>
              <p14:cNvContentPartPr/>
              <p14:nvPr/>
            </p14:nvContentPartPr>
            <p14:xfrm>
              <a:off x="8525397" y="4785059"/>
              <a:ext cx="1004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397" y="4677059"/>
                <a:ext cx="20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14:cNvPr>
              <p14:cNvContentPartPr/>
              <p14:nvPr/>
            </p14:nvContentPartPr>
            <p14:xfrm>
              <a:off x="8516037" y="4785059"/>
              <a:ext cx="30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2037" y="4677059"/>
                <a:ext cx="13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92277" y="46770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1404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2277" y="4677059"/>
                <a:ext cx="24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14:cNvPr>
              <p14:cNvContentPartPr/>
              <p14:nvPr/>
            </p14:nvContentPartPr>
            <p14:xfrm>
              <a:off x="8543757" y="4785059"/>
              <a:ext cx="2930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0117" y="4677059"/>
                <a:ext cx="40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14:cNvPr>
              <p14:cNvContentPartPr/>
              <p14:nvPr/>
            </p14:nvContentPartPr>
            <p14:xfrm>
              <a:off x="8491197" y="4818539"/>
              <a:ext cx="432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7197" y="4710899"/>
                <a:ext cx="53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14:cNvPr>
              <p14:cNvContentPartPr/>
              <p14:nvPr/>
            </p14:nvContentPartPr>
            <p14:xfrm>
              <a:off x="8606757" y="4772099"/>
              <a:ext cx="3160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3117" y="4664099"/>
                <a:ext cx="42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14:cNvPr>
              <p14:cNvContentPartPr/>
              <p14:nvPr/>
            </p14:nvContentPartPr>
            <p14:xfrm>
              <a:off x="8562477" y="4768859"/>
              <a:ext cx="299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08837" y="4660859"/>
                <a:ext cx="40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14:cNvPr>
              <p14:cNvContentPartPr/>
              <p14:nvPr/>
            </p14:nvContentPartPr>
            <p14:xfrm>
              <a:off x="8534037" y="4801259"/>
              <a:ext cx="3369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80037" y="4693619"/>
                <a:ext cx="44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14:cNvPr>
              <p14:cNvContentPartPr/>
              <p14:nvPr/>
            </p14:nvContentPartPr>
            <p14:xfrm>
              <a:off x="8562117" y="4935899"/>
              <a:ext cx="42444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8117" y="4827899"/>
                <a:ext cx="532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14:cNvPr>
              <p14:cNvContentPartPr/>
              <p14:nvPr/>
            </p14:nvContentPartPr>
            <p14:xfrm>
              <a:off x="8666517" y="4777499"/>
              <a:ext cx="207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2517" y="4669499"/>
                <a:ext cx="3153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CA922D-3E41-4347-8DEC-10D171E0506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66515" y="2518131"/>
            <a:ext cx="1700225" cy="196216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28ED29E-8EC3-4936-A85E-E27C54309F2E}"/>
              </a:ext>
            </a:extLst>
          </p:cNvPr>
          <p:cNvSpPr txBox="1">
            <a:spLocks/>
          </p:cNvSpPr>
          <p:nvPr/>
        </p:nvSpPr>
        <p:spPr>
          <a:xfrm>
            <a:off x="4891528" y="923209"/>
            <a:ext cx="4252472" cy="366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rgbClr val="7F7F7F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457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500" kern="1200">
                <a:solidFill>
                  <a:srgbClr val="7F7F7F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positivity assumption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193F24-091E-4D2C-A286-8365AFA6DDB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98230" y="1653192"/>
            <a:ext cx="3676107" cy="25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9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AA25-3996-4C42-9529-45875F83F6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3509" y="919593"/>
            <a:ext cx="4565468" cy="3665471"/>
          </a:xfrm>
        </p:spPr>
        <p:txBody>
          <a:bodyPr>
            <a:noAutofit/>
          </a:bodyPr>
          <a:lstStyle/>
          <a:p>
            <a:r>
              <a:rPr lang="en-US" dirty="0"/>
              <a:t>Non-parametric bootstrap of IPTW and TMLE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30000"/>
              </a:lnSpc>
            </a:pPr>
            <a:endParaRPr lang="en-US" sz="2000" dirty="0"/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06EF6-1A5D-C244-B801-650CF3AC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6: E</a:t>
            </a:r>
            <a:r>
              <a:rPr lang="en-US" altLang="zh-CN" sz="3200" dirty="0"/>
              <a:t>stimate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14:cNvPr>
              <p14:cNvContentPartPr/>
              <p14:nvPr/>
            </p14:nvContentPartPr>
            <p14:xfrm>
              <a:off x="8353317" y="4758779"/>
              <a:ext cx="590760" cy="5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584CD2-0613-1F4A-B19E-4C19CE61C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9677" y="4651139"/>
                <a:ext cx="698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14:cNvPr>
              <p14:cNvContentPartPr/>
              <p14:nvPr/>
            </p14:nvContentPartPr>
            <p14:xfrm>
              <a:off x="8678397" y="4754099"/>
              <a:ext cx="34596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1D9FD5-4D68-C541-9D3D-037AC9D7B6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4397" y="4646459"/>
                <a:ext cx="453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14:cNvPr>
              <p14:cNvContentPartPr/>
              <p14:nvPr/>
            </p14:nvContentPartPr>
            <p14:xfrm>
              <a:off x="8589477" y="4785059"/>
              <a:ext cx="36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514D3A-AC11-2448-B08E-272F3BE00D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5837" y="4677059"/>
                <a:ext cx="14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14:cNvPr>
              <p14:cNvContentPartPr/>
              <p14:nvPr/>
            </p14:nvContentPartPr>
            <p14:xfrm>
              <a:off x="8525397" y="4785059"/>
              <a:ext cx="1004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A1FAD2-8151-F54A-9B94-93484A451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397" y="4677059"/>
                <a:ext cx="20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14:cNvPr>
              <p14:cNvContentPartPr/>
              <p14:nvPr/>
            </p14:nvContentPartPr>
            <p14:xfrm>
              <a:off x="8516037" y="4785059"/>
              <a:ext cx="30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C62A0A-E860-FF48-89DE-A51D906C8A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2037" y="4677059"/>
                <a:ext cx="13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853671-EDF1-7245-A228-F2AECF7CA9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92277" y="46770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14:cNvPr>
              <p14:cNvContentPartPr/>
              <p14:nvPr/>
            </p14:nvContentPartPr>
            <p14:xfrm>
              <a:off x="8545917" y="4785059"/>
              <a:ext cx="1404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A45ABA-F2AD-DC4C-8BB4-D627258CD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2277" y="4677059"/>
                <a:ext cx="24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14:cNvPr>
              <p14:cNvContentPartPr/>
              <p14:nvPr/>
            </p14:nvContentPartPr>
            <p14:xfrm>
              <a:off x="8543757" y="4785059"/>
              <a:ext cx="2930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694884-8D30-E94E-83B3-9AF0B721A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0117" y="4677059"/>
                <a:ext cx="40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14:cNvPr>
              <p14:cNvContentPartPr/>
              <p14:nvPr/>
            </p14:nvContentPartPr>
            <p14:xfrm>
              <a:off x="8491197" y="4818539"/>
              <a:ext cx="432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A0D89D-8157-F945-8D7B-3DDE6FF603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7197" y="4710899"/>
                <a:ext cx="53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14:cNvPr>
              <p14:cNvContentPartPr/>
              <p14:nvPr/>
            </p14:nvContentPartPr>
            <p14:xfrm>
              <a:off x="8606757" y="4772099"/>
              <a:ext cx="3160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2354BC-96CE-F746-B69E-E62D06EAE1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3117" y="4664099"/>
                <a:ext cx="42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14:cNvPr>
              <p14:cNvContentPartPr/>
              <p14:nvPr/>
            </p14:nvContentPartPr>
            <p14:xfrm>
              <a:off x="8562477" y="4768859"/>
              <a:ext cx="299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162DFB-8E7A-CB4B-8978-BAEF4FB396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08837" y="4660859"/>
                <a:ext cx="40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14:cNvPr>
              <p14:cNvContentPartPr/>
              <p14:nvPr/>
            </p14:nvContentPartPr>
            <p14:xfrm>
              <a:off x="8534037" y="4801259"/>
              <a:ext cx="3369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A56222-CFA7-7745-9006-95697C9340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80037" y="4693619"/>
                <a:ext cx="44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14:cNvPr>
              <p14:cNvContentPartPr/>
              <p14:nvPr/>
            </p14:nvContentPartPr>
            <p14:xfrm>
              <a:off x="8562117" y="4935899"/>
              <a:ext cx="42444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8B3BEF-C37F-0347-8EBC-518A85EEF0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8117" y="4827899"/>
                <a:ext cx="532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14:cNvPr>
              <p14:cNvContentPartPr/>
              <p14:nvPr/>
            </p14:nvContentPartPr>
            <p14:xfrm>
              <a:off x="8666517" y="4777499"/>
              <a:ext cx="207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2C431F-55A8-4445-94F3-CEE3C8AF4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2517" y="4669499"/>
                <a:ext cx="3153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8262571-9312-4AB4-9491-2D446054C74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29077" y="1579271"/>
            <a:ext cx="4334331" cy="310376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4314CF-99DA-481B-BC06-C4920EE77313}"/>
              </a:ext>
            </a:extLst>
          </p:cNvPr>
          <p:cNvSpPr txBox="1">
            <a:spLocks/>
          </p:cNvSpPr>
          <p:nvPr/>
        </p:nvSpPr>
        <p:spPr>
          <a:xfrm>
            <a:off x="4891528" y="923209"/>
            <a:ext cx="4252472" cy="366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rgbClr val="7F7F7F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457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500" kern="1200">
                <a:solidFill>
                  <a:srgbClr val="7F7F7F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29693-B328-4882-B3FB-8DC57D6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r="67992"/>
          <a:stretch/>
        </p:blipFill>
        <p:spPr>
          <a:xfrm>
            <a:off x="4797056" y="1547948"/>
            <a:ext cx="1960746" cy="2835764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A31A5E-0F19-4FCC-84AD-2F3B4B7BC502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62196"/>
          <a:stretch/>
        </p:blipFill>
        <p:spPr>
          <a:xfrm>
            <a:off x="6762197" y="1547948"/>
            <a:ext cx="2315797" cy="28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40-DB89-B646-BEF6-CCF110E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3062-5A03-6C44-8046-3820D09574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7099" y="1181216"/>
            <a:ext cx="7759701" cy="3090272"/>
          </a:xfrm>
        </p:spPr>
        <p:txBody>
          <a:bodyPr/>
          <a:lstStyle/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E1E6B3-3EB5-ED49-91BB-7E9BB58E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9" y="1614808"/>
            <a:ext cx="7759701" cy="28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40-DB89-B646-BEF6-CCF110E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3062-5A03-6C44-8046-3820D09574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</a:p>
          <a:p>
            <a:r>
              <a:rPr lang="en-US" b="0" dirty="0"/>
              <a:t>Based on the analyses described above, </a:t>
            </a:r>
            <a:r>
              <a:rPr lang="en-US" dirty="0">
                <a:solidFill>
                  <a:srgbClr val="FF0000"/>
                </a:solidFill>
              </a:rPr>
              <a:t>physical activity is negatively associated with depression among American adults. </a:t>
            </a:r>
            <a:r>
              <a:rPr lang="en-US" b="0" dirty="0"/>
              <a:t>To be specific, the chance of diagnosing depression is a bit lower in American adults who spent more than 3 days doing vigorous-intensity sports, fitness, or recreational activities in a week compared to those who spent less than 3 days doing vigorous-intensity sports, fitness or recreational activities in a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7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40-DB89-B646-BEF6-CCF110E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3062-5A03-6C44-8046-3820D09574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</a:p>
          <a:p>
            <a:r>
              <a:rPr lang="en-US" b="0" dirty="0"/>
              <a:t>Based on the analyses described above, physical activities have a negative causal effect on depression among American adults. To be specific</a:t>
            </a:r>
            <a:r>
              <a:rPr lang="en-US" dirty="0">
                <a:solidFill>
                  <a:srgbClr val="FF0000"/>
                </a:solidFill>
              </a:rPr>
              <a:t>, the chance of diagnosing with depression in the counterfactual world that all American adults spent more than 3 days doing vigorous-intensity sports, fitness or recreational activities in a week is a bit lower compared to the counterfactual world that all American adults spent less than 3 days doing vigorous-intensity sports, fitness or recreational activities in a week.</a:t>
            </a:r>
          </a:p>
          <a:p>
            <a:r>
              <a:rPr lang="en-US" b="0" dirty="0"/>
              <a:t>This result is plausible since much research suggested that physical activity can reduce depression symptoms. [1]</a:t>
            </a:r>
          </a:p>
        </p:txBody>
      </p:sp>
    </p:spTree>
    <p:extLst>
      <p:ext uri="{BB962C8B-B14F-4D97-AF65-F5344CB8AC3E}">
        <p14:creationId xmlns:p14="http://schemas.microsoft.com/office/powerpoint/2010/main" val="21363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40-DB89-B646-BEF6-CCF110E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3062-5A03-6C44-8046-3820D09574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</a:p>
          <a:p>
            <a:r>
              <a:rPr lang="en-US" b="0" dirty="0"/>
              <a:t>Our results might inspire policy makers to </a:t>
            </a:r>
            <a:r>
              <a:rPr lang="en-US" dirty="0">
                <a:solidFill>
                  <a:srgbClr val="FF0000"/>
                </a:solidFill>
              </a:rPr>
              <a:t>focus more on people’s physical activities and encourage American adults to do more exercise to lower the prevalence of depression.</a:t>
            </a:r>
          </a:p>
        </p:txBody>
      </p:sp>
    </p:spTree>
    <p:extLst>
      <p:ext uri="{BB962C8B-B14F-4D97-AF65-F5344CB8AC3E}">
        <p14:creationId xmlns:p14="http://schemas.microsoft.com/office/powerpoint/2010/main" val="330957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40-DB89-B646-BEF6-CCF110E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3062-5A03-6C44-8046-3820D09574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24147"/>
            <a:ext cx="7759701" cy="30902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Limitations</a:t>
            </a:r>
          </a:p>
          <a:p>
            <a:pPr>
              <a:buFont typeface="+mj-lt"/>
              <a:buAutoNum type="arabicPeriod"/>
            </a:pPr>
            <a:r>
              <a:rPr lang="en-US" altLang="zh-CN" sz="2000" b="0" dirty="0"/>
              <a:t>Lack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of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data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(only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351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observations)</a:t>
            </a:r>
          </a:p>
          <a:p>
            <a:pPr>
              <a:buFont typeface="+mj-lt"/>
              <a:buAutoNum type="arabicPeriod"/>
            </a:pPr>
            <a:r>
              <a:rPr lang="en-US" altLang="zh-CN" sz="2000" b="0" dirty="0"/>
              <a:t>S</a:t>
            </a:r>
            <a:r>
              <a:rPr lang="en-US" sz="2000" b="0" dirty="0"/>
              <a:t>elf-report</a:t>
            </a:r>
            <a:r>
              <a:rPr lang="en-US" altLang="zh-CN" sz="2000" b="0" dirty="0"/>
              <a:t>ed</a:t>
            </a:r>
            <a:r>
              <a:rPr lang="en-US" sz="2000" b="0" dirty="0"/>
              <a:t> depression might not correctly reflect everyone‘s depression situation</a:t>
            </a:r>
          </a:p>
          <a:p>
            <a:pPr>
              <a:buFont typeface="+mj-lt"/>
              <a:buAutoNum type="arabicPeriod"/>
            </a:pPr>
            <a:r>
              <a:rPr lang="en-US" altLang="zh-CN" sz="2000" b="0" dirty="0"/>
              <a:t>Lack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of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269219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40-DB89-B646-BEF6-CCF110E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3062-5A03-6C44-8046-3820D09574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</a:p>
          <a:p>
            <a:pPr>
              <a:buFont typeface="+mj-lt"/>
              <a:buAutoNum type="arabicPeriod"/>
            </a:pPr>
            <a:r>
              <a:rPr lang="en-US" altLang="zh-CN" b="0" dirty="0"/>
              <a:t>Use</a:t>
            </a:r>
            <a:r>
              <a:rPr lang="zh-CN" altLang="en-US" b="0" dirty="0"/>
              <a:t> </a:t>
            </a:r>
            <a:r>
              <a:rPr lang="en-US" altLang="zh-CN" b="0" dirty="0"/>
              <a:t>data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another</a:t>
            </a:r>
            <a:r>
              <a:rPr lang="zh-CN" altLang="en-US" b="0" dirty="0"/>
              <a:t> </a:t>
            </a:r>
            <a:r>
              <a:rPr lang="en-US" altLang="zh-CN" b="0" dirty="0"/>
              <a:t>study</a:t>
            </a:r>
            <a:r>
              <a:rPr lang="zh-CN" altLang="en-US" b="0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more subjects</a:t>
            </a:r>
            <a:r>
              <a:rPr lang="en-US" altLang="zh-CN" b="0" dirty="0"/>
              <a:t>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>
              <a:buFont typeface="+mj-lt"/>
              <a:buAutoNum type="arabicPeriod"/>
            </a:pPr>
            <a:r>
              <a:rPr lang="en-US" altLang="zh-CN" b="0" dirty="0"/>
              <a:t>Use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frequency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symptoms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reflect</a:t>
            </a:r>
            <a:r>
              <a:rPr lang="zh-CN" altLang="en-US" b="0" dirty="0"/>
              <a:t> </a:t>
            </a:r>
            <a:r>
              <a:rPr lang="en-US" altLang="zh-CN" b="0" dirty="0"/>
              <a:t>depression.</a:t>
            </a:r>
            <a:r>
              <a:rPr lang="zh-CN" altLang="en-US" b="0" dirty="0"/>
              <a:t> </a:t>
            </a:r>
            <a:r>
              <a:rPr lang="en-US" altLang="zh-CN" b="0" dirty="0"/>
              <a:t>(The</a:t>
            </a:r>
            <a:r>
              <a:rPr lang="zh-CN" altLang="en-US" b="0" dirty="0"/>
              <a:t> </a:t>
            </a:r>
            <a:r>
              <a:rPr lang="en-US" altLang="zh-CN" b="0" dirty="0"/>
              <a:t>feeling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sadness,</a:t>
            </a:r>
            <a:r>
              <a:rPr lang="zh-CN" altLang="en-US" b="0" dirty="0"/>
              <a:t> </a:t>
            </a:r>
            <a:r>
              <a:rPr lang="en-US" altLang="zh-CN" b="0" dirty="0"/>
              <a:t>tearfulness,</a:t>
            </a:r>
            <a:r>
              <a:rPr lang="zh-CN" altLang="en-US" b="0" dirty="0"/>
              <a:t> </a:t>
            </a:r>
            <a:r>
              <a:rPr lang="en-US" altLang="zh-CN" b="0" dirty="0"/>
              <a:t>emptiness</a:t>
            </a:r>
            <a:r>
              <a:rPr lang="zh-CN" altLang="en-US" b="0" dirty="0"/>
              <a:t> </a:t>
            </a:r>
            <a:r>
              <a:rPr lang="en-US" altLang="zh-CN" b="0" dirty="0"/>
              <a:t>or</a:t>
            </a:r>
            <a:r>
              <a:rPr lang="zh-CN" altLang="en-US" b="0" dirty="0"/>
              <a:t> </a:t>
            </a:r>
            <a:r>
              <a:rPr lang="en-US" altLang="zh-CN" b="0" dirty="0"/>
              <a:t>hopelessness</a:t>
            </a:r>
            <a:r>
              <a:rPr lang="en-US" b="0" dirty="0"/>
              <a:t>.</a:t>
            </a:r>
            <a:r>
              <a:rPr lang="en-US" altLang="zh-CN" b="0" dirty="0"/>
              <a:t>)</a:t>
            </a:r>
            <a:endParaRPr lang="en-US" b="0" dirty="0"/>
          </a:p>
          <a:p>
            <a:pPr>
              <a:buFont typeface="+mj-lt"/>
              <a:buAutoNum type="arabicPeriod"/>
            </a:pPr>
            <a:r>
              <a:rPr lang="en-US" altLang="zh-CN" b="0" dirty="0"/>
              <a:t>C</a:t>
            </a:r>
            <a:r>
              <a:rPr lang="en-US" b="0" dirty="0"/>
              <a:t>onsider </a:t>
            </a:r>
            <a:r>
              <a:rPr lang="en-US" dirty="0"/>
              <a:t>more covariates </a:t>
            </a:r>
            <a:r>
              <a:rPr lang="en-US" b="0" dirty="0"/>
              <a:t>in the future study based on new background knowledge.</a:t>
            </a:r>
          </a:p>
        </p:txBody>
      </p:sp>
    </p:spTree>
    <p:extLst>
      <p:ext uri="{BB962C8B-B14F-4D97-AF65-F5344CB8AC3E}">
        <p14:creationId xmlns:p14="http://schemas.microsoft.com/office/powerpoint/2010/main" val="398706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6E68-9988-2145-A934-67DB64AA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0300-97B8-D340-BF18-10CEDB2C91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6756" y="1171882"/>
            <a:ext cx="7759701" cy="34044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3A4FF1-8B01-5441-905F-37040EEFB173}"/>
                  </a:ext>
                </a:extLst>
              </p14:cNvPr>
              <p14:cNvContentPartPr/>
              <p14:nvPr/>
            </p14:nvContentPartPr>
            <p14:xfrm>
              <a:off x="8486877" y="4798352"/>
              <a:ext cx="4320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3A4FF1-8B01-5441-905F-37040EEFB1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2877" y="4690352"/>
                <a:ext cx="53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79E701-D63A-6847-BBD4-0FA93236A765}"/>
                  </a:ext>
                </a:extLst>
              </p14:cNvPr>
              <p14:cNvContentPartPr/>
              <p14:nvPr/>
            </p14:nvContentPartPr>
            <p14:xfrm>
              <a:off x="8500557" y="4781432"/>
              <a:ext cx="306000" cy="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79E701-D63A-6847-BBD4-0FA93236A7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6917" y="4673432"/>
                <a:ext cx="413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738379-E2DB-1144-90EF-729E6DB22597}"/>
                  </a:ext>
                </a:extLst>
              </p14:cNvPr>
              <p14:cNvContentPartPr/>
              <p14:nvPr/>
            </p14:nvContentPartPr>
            <p14:xfrm>
              <a:off x="8393277" y="4778552"/>
              <a:ext cx="5108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738379-E2DB-1144-90EF-729E6DB225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39277" y="4670552"/>
                <a:ext cx="61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622602-C9BC-864C-8EC8-CC5295F778F8}"/>
                  </a:ext>
                </a:extLst>
              </p14:cNvPr>
              <p14:cNvContentPartPr/>
              <p14:nvPr/>
            </p14:nvContentPartPr>
            <p14:xfrm>
              <a:off x="8487597" y="4794032"/>
              <a:ext cx="334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622602-C9BC-864C-8EC8-CC5295F778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33597" y="4686392"/>
                <a:ext cx="44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E9987C-56BE-6146-A32A-31BF02D5E29A}"/>
                  </a:ext>
                </a:extLst>
              </p14:cNvPr>
              <p14:cNvContentPartPr/>
              <p14:nvPr/>
            </p14:nvContentPartPr>
            <p14:xfrm>
              <a:off x="8513877" y="4795472"/>
              <a:ext cx="2451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E9987C-56BE-6146-A32A-31BF02D5E2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9877" y="4687472"/>
                <a:ext cx="352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724A98-DF0C-B94C-8CB9-F18495878465}"/>
                  </a:ext>
                </a:extLst>
              </p14:cNvPr>
              <p14:cNvContentPartPr/>
              <p14:nvPr/>
            </p14:nvContentPartPr>
            <p14:xfrm>
              <a:off x="8395437" y="4808432"/>
              <a:ext cx="528480" cy="2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724A98-DF0C-B94C-8CB9-F184958784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41437" y="4700432"/>
                <a:ext cx="636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330E86-8B75-4243-A266-35C50705DB97}"/>
                  </a:ext>
                </a:extLst>
              </p14:cNvPr>
              <p14:cNvContentPartPr/>
              <p14:nvPr/>
            </p14:nvContentPartPr>
            <p14:xfrm>
              <a:off x="8554557" y="4808432"/>
              <a:ext cx="298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330E86-8B75-4243-A266-35C50705DB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0917" y="4700432"/>
                <a:ext cx="40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B82BFF-614F-884A-8B45-5F0D93B54B3A}"/>
                  </a:ext>
                </a:extLst>
              </p14:cNvPr>
              <p14:cNvContentPartPr/>
              <p14:nvPr/>
            </p14:nvContentPartPr>
            <p14:xfrm>
              <a:off x="8471037" y="4814552"/>
              <a:ext cx="336960" cy="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B82BFF-614F-884A-8B45-5F0D93B54B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17397" y="4706552"/>
                <a:ext cx="444600" cy="218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5B26AA-D412-B04A-B475-219B1AE4BCAB}"/>
              </a:ext>
            </a:extLst>
          </p:cNvPr>
          <p:cNvSpPr txBox="1"/>
          <p:nvPr/>
        </p:nvSpPr>
        <p:spPr>
          <a:xfrm>
            <a:off x="457200" y="1038532"/>
            <a:ext cx="8541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During 2013 - 2016, 8.1% of American adults age 20 and over had depression in a given 2-week period. </a:t>
            </a:r>
            <a:r>
              <a:rPr lang="en-US" dirty="0"/>
              <a:t>Women (10.4%) were almost twice as likely as were men (5.5%) to had depression. Besides, depression is less prevalence in a family with higher income compared to those with lower income.</a:t>
            </a:r>
            <a:r>
              <a:rPr lang="zh-CN" altLang="en-US" dirty="0"/>
              <a:t> </a:t>
            </a:r>
            <a:r>
              <a:rPr lang="en-US" dirty="0"/>
              <a:t>Depressions are also related with health status, drug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alcohol, disabilities, comorbidities, and sleep conditions. Observational studies have shown that adults who report</a:t>
            </a:r>
            <a:r>
              <a:rPr lang="en-US" altLang="zh-CN" dirty="0"/>
              <a:t>ed</a:t>
            </a:r>
            <a:r>
              <a:rPr lang="en-US" dirty="0"/>
              <a:t> low </a:t>
            </a:r>
            <a:r>
              <a:rPr lang="en-US" b="1" dirty="0">
                <a:solidFill>
                  <a:srgbClr val="FF0000"/>
                </a:solidFill>
              </a:rPr>
              <a:t>physical activity levels </a:t>
            </a:r>
            <a:r>
              <a:rPr lang="en-US" dirty="0"/>
              <a:t>are at elevated risk</a:t>
            </a:r>
            <a:r>
              <a:rPr lang="en-US" altLang="zh-CN" dirty="0"/>
              <a:t>s</a:t>
            </a:r>
            <a:r>
              <a:rPr lang="en-US" dirty="0"/>
              <a:t> of depression compared with those who report</a:t>
            </a:r>
            <a:r>
              <a:rPr lang="en-US" altLang="zh-CN" dirty="0"/>
              <a:t>ed</a:t>
            </a:r>
            <a:r>
              <a:rPr lang="en-US" dirty="0"/>
              <a:t> moderate or higher levels of activity</a:t>
            </a:r>
            <a:r>
              <a:rPr lang="zh-CN" altLang="en-US" dirty="0"/>
              <a:t> </a:t>
            </a:r>
            <a:r>
              <a:rPr lang="en-US" altLang="zh-CN" dirty="0"/>
              <a:t>levels.</a:t>
            </a:r>
            <a:r>
              <a:rPr lang="en-US" dirty="0"/>
              <a:t> We are interested in the causal effect of physical activities and depression in American adults. The outcome of interest is </a:t>
            </a:r>
            <a:r>
              <a:rPr lang="en-US" b="1" dirty="0">
                <a:solidFill>
                  <a:srgbClr val="FF0000"/>
                </a:solidFill>
              </a:rPr>
              <a:t>depression level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dirty="0"/>
              <a:t>, and the population of interest is </a:t>
            </a:r>
            <a:r>
              <a:rPr lang="en-US" b="1" dirty="0">
                <a:solidFill>
                  <a:srgbClr val="FF0000"/>
                </a:solidFill>
              </a:rPr>
              <a:t>American adults age 20-65</a:t>
            </a:r>
            <a:r>
              <a:rPr lang="en-US" dirty="0"/>
              <a:t>. We have 14 pre-intervention covariates age gender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family income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en-US" dirty="0"/>
              <a:t>. Data were collected form 2015 - 2016 National Health and Nutrition Evaluation Survey (NHANES)[1].</a:t>
            </a:r>
          </a:p>
        </p:txBody>
      </p:sp>
    </p:spTree>
    <p:extLst>
      <p:ext uri="{BB962C8B-B14F-4D97-AF65-F5344CB8AC3E}">
        <p14:creationId xmlns:p14="http://schemas.microsoft.com/office/powerpoint/2010/main" val="119018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2A5D-205B-524F-8008-11B47156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1AF8-C4BE-4F43-972A-8DC60A3D10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[1] [NHANES]&lt;</a:t>
            </a:r>
            <a:r>
              <a:rPr lang="en-US" b="0" dirty="0" err="1"/>
              <a:t>cdc.gov</a:t>
            </a:r>
            <a:r>
              <a:rPr lang="en-US" b="0" dirty="0"/>
              <a:t>/</a:t>
            </a:r>
            <a:r>
              <a:rPr lang="en-US" b="0" dirty="0" err="1"/>
              <a:t>nchs</a:t>
            </a:r>
            <a:r>
              <a:rPr lang="en-US" b="0" dirty="0"/>
              <a:t>/</a:t>
            </a:r>
            <a:r>
              <a:rPr lang="en-US" b="0" dirty="0" err="1"/>
              <a:t>nhanes</a:t>
            </a:r>
            <a:r>
              <a:rPr lang="en-US" b="0" dirty="0"/>
              <a:t>/</a:t>
            </a:r>
            <a:r>
              <a:rPr lang="en-US" b="0" dirty="0" err="1"/>
              <a:t>index.htm</a:t>
            </a:r>
            <a:r>
              <a:rPr lang="en-US" b="0" dirty="0"/>
              <a:t>&gt;.</a:t>
            </a:r>
            <a:br>
              <a:rPr lang="en-US" dirty="0"/>
            </a:br>
            <a:r>
              <a:rPr lang="en-US" b="0" dirty="0"/>
              <a:t>[2] Staff, M. C. Depression and anxiety: Exercise eases symptoms [Online].[cited 2009].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8C9199-04AD-4B7F-8F81-BAEFB859A4E8}"/>
              </a:ext>
            </a:extLst>
          </p:cNvPr>
          <p:cNvSpPr/>
          <p:nvPr/>
        </p:nvSpPr>
        <p:spPr>
          <a:xfrm>
            <a:off x="3254972" y="1721344"/>
            <a:ext cx="26340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E6552A-DAD4-5B46-BABA-1E50B9CA1965}"/>
                  </a:ext>
                </a:extLst>
              </p14:cNvPr>
              <p14:cNvContentPartPr/>
              <p14:nvPr/>
            </p14:nvContentPartPr>
            <p14:xfrm>
              <a:off x="8490117" y="4830392"/>
              <a:ext cx="3675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E6552A-DAD4-5B46-BABA-1E50B9CA1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6477" y="4722752"/>
                <a:ext cx="47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A27616-D1EB-8342-A31C-C7BA0E510AD6}"/>
                  </a:ext>
                </a:extLst>
              </p14:cNvPr>
              <p14:cNvContentPartPr/>
              <p14:nvPr/>
            </p14:nvContentPartPr>
            <p14:xfrm>
              <a:off x="8580477" y="4795472"/>
              <a:ext cx="24012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A27616-D1EB-8342-A31C-C7BA0E510A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6837" y="4687832"/>
                <a:ext cx="347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6D89E3-17EE-2347-983E-85CA79FBEE23}"/>
                  </a:ext>
                </a:extLst>
              </p14:cNvPr>
              <p14:cNvContentPartPr/>
              <p14:nvPr/>
            </p14:nvContentPartPr>
            <p14:xfrm>
              <a:off x="8601357" y="4795472"/>
              <a:ext cx="1782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6D89E3-17EE-2347-983E-85CA79FBEE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7357" y="4687832"/>
                <a:ext cx="28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D23E73-D569-2A4B-9633-E292C3050AA6}"/>
                  </a:ext>
                </a:extLst>
              </p14:cNvPr>
              <p14:cNvContentPartPr/>
              <p14:nvPr/>
            </p14:nvContentPartPr>
            <p14:xfrm>
              <a:off x="8577597" y="4795472"/>
              <a:ext cx="2188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D23E73-D569-2A4B-9633-E292C3050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3957" y="4687832"/>
                <a:ext cx="326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FD1E57-DABA-0F47-B08E-A0E0D2A931DB}"/>
                  </a:ext>
                </a:extLst>
              </p14:cNvPr>
              <p14:cNvContentPartPr/>
              <p14:nvPr/>
            </p14:nvContentPartPr>
            <p14:xfrm>
              <a:off x="8565357" y="4795472"/>
              <a:ext cx="1681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FD1E57-DABA-0F47-B08E-A0E0D2A93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1357" y="4687832"/>
                <a:ext cx="275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872AED8-0D6D-5A4F-8E90-6DE3FF84CDF5}"/>
                  </a:ext>
                </a:extLst>
              </p14:cNvPr>
              <p14:cNvContentPartPr/>
              <p14:nvPr/>
            </p14:nvContentPartPr>
            <p14:xfrm>
              <a:off x="8520717" y="4795472"/>
              <a:ext cx="362880" cy="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872AED8-0D6D-5A4F-8E90-6DE3FF84CD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6717" y="4687832"/>
                <a:ext cx="470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D51FE0-9A5D-8D43-A9FB-32A7BE7E5B85}"/>
                  </a:ext>
                </a:extLst>
              </p14:cNvPr>
              <p14:cNvContentPartPr/>
              <p14:nvPr/>
            </p14:nvContentPartPr>
            <p14:xfrm>
              <a:off x="8476077" y="4790432"/>
              <a:ext cx="328320" cy="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D51FE0-9A5D-8D43-A9FB-32A7BE7E5B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22437" y="4682792"/>
                <a:ext cx="43596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24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53C4-F9E9-524A-8FF9-1F812942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Critiquing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0753-23D3-E541-9E6B-B823F9AFB9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486072"/>
            <a:ext cx="7759701" cy="3090272"/>
          </a:xfrm>
        </p:spPr>
        <p:txBody>
          <a:bodyPr/>
          <a:lstStyle/>
          <a:p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report</a:t>
            </a:r>
            <a:r>
              <a:rPr lang="zh-CN" altLang="en-US" b="0" dirty="0"/>
              <a:t>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well</a:t>
            </a:r>
            <a:r>
              <a:rPr lang="zh-CN" altLang="en-US" b="0" dirty="0"/>
              <a:t> </a:t>
            </a:r>
            <a:r>
              <a:rPr lang="en-US" altLang="zh-CN" b="0" dirty="0"/>
              <a:t>organized!</a:t>
            </a:r>
          </a:p>
          <a:p>
            <a:r>
              <a:rPr lang="en-US" b="0" dirty="0"/>
              <a:t>Creating wrappers to include their own parametric regressions is great to improve the Super Learner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7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4"/>
    </mc:Choice>
    <mc:Fallback xmlns="">
      <p:transition spd="slow" advTm="283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46E0-6140-1E46-91C8-40447F57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Critiquing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79E7-BD4B-1846-A00F-5C2CBE9794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400347"/>
            <a:ext cx="7759701" cy="2741347"/>
          </a:xfrm>
        </p:spPr>
        <p:txBody>
          <a:bodyPr>
            <a:normAutofit/>
          </a:bodyPr>
          <a:lstStyle/>
          <a:p>
            <a:r>
              <a:rPr lang="en-US" b="0" dirty="0"/>
              <a:t>The study subject is interesting! </a:t>
            </a:r>
          </a:p>
          <a:p>
            <a:r>
              <a:rPr lang="en-US" b="0" dirty="0"/>
              <a:t>The data is collected in 2011. It may be better to use the updated data related to job class and wage of males. </a:t>
            </a:r>
          </a:p>
          <a:p>
            <a:r>
              <a:rPr lang="en-US" b="0" dirty="0"/>
              <a:t>For the </a:t>
            </a:r>
            <a:r>
              <a:rPr lang="en-US" altLang="zh-CN" b="0" dirty="0"/>
              <a:t>intervention</a:t>
            </a:r>
            <a:r>
              <a:rPr lang="en-US" b="0" dirty="0"/>
              <a:t> type of job, there is two categories, one is industrial and the other is information, it might be better if make it more specific.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in the future, it might be better to include more social, economic, and behavioral variables associated with wage into the study to make the assumption of randomization more plausible.    </a:t>
            </a:r>
          </a:p>
          <a:p>
            <a:pPr marL="0" indent="0">
              <a:buNone/>
            </a:pPr>
            <a:endParaRPr lang="en-US" b="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714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46E0-6140-1E46-91C8-40447F57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Critiquing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79E7-BD4B-1846-A00F-5C2CBE9794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266997"/>
            <a:ext cx="7759701" cy="3090272"/>
          </a:xfrm>
        </p:spPr>
        <p:txBody>
          <a:bodyPr/>
          <a:lstStyle/>
          <a:p>
            <a:endParaRPr lang="en-US" dirty="0"/>
          </a:p>
          <a:p>
            <a:r>
              <a:rPr lang="en-US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estimation</a:t>
            </a:r>
            <a:r>
              <a:rPr lang="zh-CN" altLang="en-US" b="0" dirty="0"/>
              <a:t> </a:t>
            </a:r>
            <a:r>
              <a:rPr lang="en-US" altLang="zh-CN" b="0" dirty="0"/>
              <a:t>part</a:t>
            </a:r>
            <a:r>
              <a:rPr lang="zh-CN" altLang="en-US" b="0" dirty="0"/>
              <a:t>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impressive!</a:t>
            </a:r>
            <a:endParaRPr lang="en-US" b="0" dirty="0"/>
          </a:p>
          <a:p>
            <a:r>
              <a:rPr lang="en-US" b="0" dirty="0"/>
              <a:t>You defined newly </a:t>
            </a:r>
            <a:r>
              <a:rPr lang="en-US" b="0" dirty="0" err="1"/>
              <a:t>superlearner</a:t>
            </a:r>
            <a:r>
              <a:rPr lang="en-US" b="0" dirty="0"/>
              <a:t> libraries and added tuning hyperparameters especially for ensemble methods</a:t>
            </a:r>
            <a:r>
              <a:rPr lang="zh-CN" altLang="en-US" b="0" dirty="0"/>
              <a:t> </a:t>
            </a:r>
            <a:r>
              <a:rPr lang="en-US" b="0" dirty="0"/>
              <a:t>and achieved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en-US" b="0" dirty="0"/>
              <a:t> higher accuracy with less computing time. </a:t>
            </a:r>
          </a:p>
          <a:p>
            <a:endParaRPr lang="en-US" b="0" dirty="0"/>
          </a:p>
          <a:p>
            <a:r>
              <a:rPr lang="en-US" dirty="0"/>
              <a:t>How do you tune your parameters for </a:t>
            </a:r>
            <a:r>
              <a:rPr lang="en-US" dirty="0" err="1"/>
              <a:t>superlearner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EFD6-1266-D541-8DB1-68CD94A1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58" y="231892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/>
              <a:t>Step 0: Scientific Question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1D630B-E97E-D942-B687-C3DF9D052ECD}"/>
                  </a:ext>
                </a:extLst>
              </p14:cNvPr>
              <p14:cNvContentPartPr/>
              <p14:nvPr/>
            </p14:nvContentPartPr>
            <p14:xfrm>
              <a:off x="8505597" y="4769912"/>
              <a:ext cx="3700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1D630B-E97E-D942-B687-C3DF9D052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1957" y="4661912"/>
                <a:ext cx="47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F981F7-31D5-0B41-8F31-466D8329280C}"/>
                  </a:ext>
                </a:extLst>
              </p14:cNvPr>
              <p14:cNvContentPartPr/>
              <p14:nvPr/>
            </p14:nvContentPartPr>
            <p14:xfrm>
              <a:off x="8538717" y="4763792"/>
              <a:ext cx="3502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F981F7-31D5-0B41-8F31-466D832928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4717" y="4655792"/>
                <a:ext cx="457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897937-59B1-D142-A2FC-70F4139E18FC}"/>
                  </a:ext>
                </a:extLst>
              </p14:cNvPr>
              <p14:cNvContentPartPr/>
              <p14:nvPr/>
            </p14:nvContentPartPr>
            <p14:xfrm>
              <a:off x="8492997" y="4742912"/>
              <a:ext cx="3643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897937-59B1-D142-A2FC-70F4139E18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8997" y="4635272"/>
                <a:ext cx="471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5615D5-AF7C-5F4E-A192-8FBC160B72A2}"/>
                  </a:ext>
                </a:extLst>
              </p14:cNvPr>
              <p14:cNvContentPartPr/>
              <p14:nvPr/>
            </p14:nvContentPartPr>
            <p14:xfrm>
              <a:off x="8438637" y="4789352"/>
              <a:ext cx="3600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5615D5-AF7C-5F4E-A192-8FBC160B72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637" y="4681712"/>
                <a:ext cx="46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AE752D-91AD-6E4E-8056-8FF72204168F}"/>
                  </a:ext>
                </a:extLst>
              </p14:cNvPr>
              <p14:cNvContentPartPr/>
              <p14:nvPr/>
            </p14:nvContentPartPr>
            <p14:xfrm>
              <a:off x="8355477" y="4789352"/>
              <a:ext cx="458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AE752D-91AD-6E4E-8056-8FF7220416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837" y="4681712"/>
                <a:ext cx="56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A3F2CF-3ECC-1641-8C7C-A3C9222339C5}"/>
                  </a:ext>
                </a:extLst>
              </p14:cNvPr>
              <p14:cNvContentPartPr/>
              <p14:nvPr/>
            </p14:nvContentPartPr>
            <p14:xfrm>
              <a:off x="8405157" y="4786472"/>
              <a:ext cx="4611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A3F2CF-3ECC-1641-8C7C-A3C9222339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1157" y="4678832"/>
                <a:ext cx="56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E784B0-DA4F-F241-B34F-4D45D7A872F2}"/>
                  </a:ext>
                </a:extLst>
              </p14:cNvPr>
              <p14:cNvContentPartPr/>
              <p14:nvPr/>
            </p14:nvContentPartPr>
            <p14:xfrm>
              <a:off x="8499477" y="4772072"/>
              <a:ext cx="399960" cy="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E784B0-DA4F-F241-B34F-4D45D7A872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5837" y="4664072"/>
                <a:ext cx="507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3A5392-4C1A-1949-AA15-7367FD88DF40}"/>
                  </a:ext>
                </a:extLst>
              </p14:cNvPr>
              <p14:cNvContentPartPr/>
              <p14:nvPr/>
            </p14:nvContentPartPr>
            <p14:xfrm>
              <a:off x="8512797" y="4772072"/>
              <a:ext cx="366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3A5392-4C1A-1949-AA15-7367FD88DF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58797" y="4664432"/>
                <a:ext cx="4741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CA1D1A9-1214-3544-A1F2-86782C0B37C2}"/>
              </a:ext>
            </a:extLst>
          </p:cNvPr>
          <p:cNvSpPr txBox="1"/>
          <p:nvPr/>
        </p:nvSpPr>
        <p:spPr>
          <a:xfrm>
            <a:off x="308344" y="914350"/>
            <a:ext cx="792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causal effect of physical activities on depression among American adults age 20-65?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F137D8-D4B4-3C4A-9A38-70BB56E5E459}"/>
              </a:ext>
            </a:extLst>
          </p:cNvPr>
          <p:cNvSpPr txBox="1">
            <a:spLocks/>
          </p:cNvSpPr>
          <p:nvPr/>
        </p:nvSpPr>
        <p:spPr>
          <a:xfrm>
            <a:off x="233958" y="17996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A20815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sz="3200" dirty="0"/>
              <a:t>Step 1: Structural Causal Model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802FA4-B5EC-CD4C-A3D6-99B8478E24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344" y="2396998"/>
            <a:ext cx="5001402" cy="1349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B1279-4664-C24A-8778-28B8BBD20C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965" y="3367466"/>
            <a:ext cx="1979118" cy="10393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08EDC-DAF1-5A40-8362-850F53847F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95278" y="2396997"/>
            <a:ext cx="3218839" cy="20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61F2-22B2-D94F-AF52-7A091B0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17" y="26821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Target Causal Parameter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881-0D98-CB4B-BF96-3688E8AE93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2914" y="1096132"/>
            <a:ext cx="7759701" cy="3018633"/>
          </a:xfrm>
        </p:spPr>
        <p:txBody>
          <a:bodyPr>
            <a:normAutofit/>
          </a:bodyPr>
          <a:lstStyle/>
          <a:p>
            <a:r>
              <a:rPr lang="en-US" b="0" dirty="0"/>
              <a:t>Counterfactuals derived from the SCM</a:t>
            </a:r>
          </a:p>
          <a:p>
            <a:pPr lvl="1"/>
            <a:r>
              <a:rPr lang="en-US" b="0" dirty="0"/>
              <a:t>Y</a:t>
            </a:r>
            <a:r>
              <a:rPr lang="en-US" b="0" baseline="-25000" dirty="0"/>
              <a:t>1  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Y</a:t>
            </a:r>
            <a:r>
              <a:rPr lang="en-US" b="0" baseline="-25000" dirty="0"/>
              <a:t>0  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(Y</a:t>
            </a:r>
            <a:r>
              <a:rPr lang="en-US" b="0" baseline="-25000" dirty="0"/>
              <a:t>1</a:t>
            </a:r>
            <a:r>
              <a:rPr lang="en-US" b="0" dirty="0"/>
              <a:t>,Y</a:t>
            </a:r>
            <a:r>
              <a:rPr lang="en-US" b="0" baseline="-25000" dirty="0"/>
              <a:t>0</a:t>
            </a:r>
            <a:r>
              <a:rPr lang="en-US" b="0" dirty="0"/>
              <a:t>)~P*</a:t>
            </a:r>
          </a:p>
          <a:p>
            <a:pPr lvl="1"/>
            <a:endParaRPr lang="en-US" b="0" dirty="0"/>
          </a:p>
          <a:p>
            <a:pPr marL="457200" lvl="1" indent="0">
              <a:buNone/>
            </a:pPr>
            <a:endParaRPr lang="en-US" b="0" dirty="0"/>
          </a:p>
          <a:p>
            <a:r>
              <a:rPr lang="en-US" b="0" dirty="0"/>
              <a:t>Define Target Causal Parameter</a:t>
            </a:r>
          </a:p>
          <a:p>
            <a:pPr lvl="1"/>
            <a:r>
              <a:rPr lang="en-US" b="0" dirty="0"/>
              <a:t>Average Treatment Effect 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34104B-6A71-7248-8F1D-A9774C6B8DEA}"/>
                  </a:ext>
                </a:extLst>
              </p14:cNvPr>
              <p14:cNvContentPartPr/>
              <p14:nvPr/>
            </p14:nvContentPartPr>
            <p14:xfrm>
              <a:off x="8504517" y="4841912"/>
              <a:ext cx="3578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34104B-6A71-7248-8F1D-A9774C6B8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77" y="4734272"/>
                <a:ext cx="465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59AC05-85E3-6144-819E-CF06DA4E0057}"/>
                  </a:ext>
                </a:extLst>
              </p14:cNvPr>
              <p14:cNvContentPartPr/>
              <p14:nvPr/>
            </p14:nvContentPartPr>
            <p14:xfrm>
              <a:off x="8501997" y="4719152"/>
              <a:ext cx="2764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59AC05-85E3-6144-819E-CF06DA4E00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357" y="4611152"/>
                <a:ext cx="384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0FD4F2-7B54-7C45-8470-2688D0E8A939}"/>
                  </a:ext>
                </a:extLst>
              </p14:cNvPr>
              <p14:cNvContentPartPr/>
              <p14:nvPr/>
            </p14:nvContentPartPr>
            <p14:xfrm>
              <a:off x="8424957" y="4764512"/>
              <a:ext cx="262080" cy="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0FD4F2-7B54-7C45-8470-2688D0E8A9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0957" y="4656872"/>
                <a:ext cx="3697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CFDEF0-B361-B841-A995-9C070AECB72F}"/>
                  </a:ext>
                </a:extLst>
              </p14:cNvPr>
              <p14:cNvContentPartPr/>
              <p14:nvPr/>
            </p14:nvContentPartPr>
            <p14:xfrm>
              <a:off x="8378157" y="4767392"/>
              <a:ext cx="3733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CFDEF0-B361-B841-A995-9C070AECB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24517" y="4659392"/>
                <a:ext cx="48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44E33-04E8-CE49-B667-635F817D3EDB}"/>
                  </a:ext>
                </a:extLst>
              </p14:cNvPr>
              <p14:cNvContentPartPr/>
              <p14:nvPr/>
            </p14:nvContentPartPr>
            <p14:xfrm>
              <a:off x="8441157" y="4767392"/>
              <a:ext cx="3942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44E33-04E8-CE49-B667-635F817D3E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7157" y="4659392"/>
                <a:ext cx="501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32AA1A-8F1F-4C43-BB8A-8EA2A734C389}"/>
                  </a:ext>
                </a:extLst>
              </p14:cNvPr>
              <p14:cNvContentPartPr/>
              <p14:nvPr/>
            </p14:nvContentPartPr>
            <p14:xfrm>
              <a:off x="8543397" y="4785392"/>
              <a:ext cx="3096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32AA1A-8F1F-4C43-BB8A-8EA2A734C3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89397" y="4677752"/>
                <a:ext cx="417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0ACE59-D475-FD41-B820-9750ABAC6DF8}"/>
                  </a:ext>
                </a:extLst>
              </p14:cNvPr>
              <p14:cNvContentPartPr/>
              <p14:nvPr/>
            </p14:nvContentPartPr>
            <p14:xfrm>
              <a:off x="8564637" y="4779632"/>
              <a:ext cx="329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0ACE59-D475-FD41-B820-9750ABAC6D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10997" y="4671992"/>
                <a:ext cx="437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AD589B-B11D-5647-8532-D0ABC384E921}"/>
                  </a:ext>
                </a:extLst>
              </p14:cNvPr>
              <p14:cNvContentPartPr/>
              <p14:nvPr/>
            </p14:nvContentPartPr>
            <p14:xfrm>
              <a:off x="8571837" y="4799432"/>
              <a:ext cx="1544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AD589B-B11D-5647-8532-D0ABC384E9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837" y="4691792"/>
                <a:ext cx="2620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DA69303-EEAD-FE41-B5A1-91317CA14F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76821" y="1757771"/>
            <a:ext cx="2063297" cy="3937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7739D8-97FF-2F4F-B261-9C5AF11DE81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1072" y="1420563"/>
            <a:ext cx="2063297" cy="393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0EAF6-9F6A-5247-B9BA-C6A7F44424D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82166" y="3415744"/>
            <a:ext cx="2811967" cy="3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1B-65F1-1942-BECF-CAF31350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00" y="269294"/>
            <a:ext cx="8447637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Observed data &amp; link to causal model.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73EC7F-1016-E441-A6AE-D906E34350C0}"/>
                  </a:ext>
                </a:extLst>
              </p14:cNvPr>
              <p14:cNvContentPartPr/>
              <p14:nvPr/>
            </p14:nvContentPartPr>
            <p14:xfrm>
              <a:off x="8512437" y="4867112"/>
              <a:ext cx="3567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73EC7F-1016-E441-A6AE-D906E3435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8437" y="4759472"/>
                <a:ext cx="464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2D9BC1-3916-AD44-90DC-D64E56313B23}"/>
                  </a:ext>
                </a:extLst>
              </p14:cNvPr>
              <p14:cNvContentPartPr/>
              <p14:nvPr/>
            </p14:nvContentPartPr>
            <p14:xfrm>
              <a:off x="8339997" y="4746152"/>
              <a:ext cx="564840" cy="10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2D9BC1-3916-AD44-90DC-D64E56313B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6357" y="4638512"/>
                <a:ext cx="672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61E839-9D21-7248-AEA4-92E23F7328FD}"/>
                  </a:ext>
                </a:extLst>
              </p14:cNvPr>
              <p14:cNvContentPartPr/>
              <p14:nvPr/>
            </p14:nvContentPartPr>
            <p14:xfrm>
              <a:off x="8532957" y="4743632"/>
              <a:ext cx="2415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61E839-9D21-7248-AEA4-92E23F7328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8957" y="4635632"/>
                <a:ext cx="349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BD3AD7-A3A8-4F4F-9EE8-1F0D4F6DDBD8}"/>
                  </a:ext>
                </a:extLst>
              </p14:cNvPr>
              <p14:cNvContentPartPr/>
              <p14:nvPr/>
            </p14:nvContentPartPr>
            <p14:xfrm>
              <a:off x="8538717" y="4749392"/>
              <a:ext cx="2127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BD3AD7-A3A8-4F4F-9EE8-1F0D4F6DDB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85077" y="4641392"/>
                <a:ext cx="32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4CF53A-14C3-394D-8205-C30BD945E0FB}"/>
                  </a:ext>
                </a:extLst>
              </p14:cNvPr>
              <p14:cNvContentPartPr/>
              <p14:nvPr/>
            </p14:nvContentPartPr>
            <p14:xfrm>
              <a:off x="8519277" y="4749392"/>
              <a:ext cx="1785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4CF53A-14C3-394D-8205-C30BD945E0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5277" y="4641392"/>
                <a:ext cx="28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709DF9-2AFE-DF4B-B331-A7A9A4C24E97}"/>
                  </a:ext>
                </a:extLst>
              </p14:cNvPr>
              <p14:cNvContentPartPr/>
              <p14:nvPr/>
            </p14:nvContentPartPr>
            <p14:xfrm>
              <a:off x="8540877" y="4749392"/>
              <a:ext cx="2120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709DF9-2AFE-DF4B-B331-A7A9A4C24E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6877" y="4641392"/>
                <a:ext cx="31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636735-0A08-2140-98CF-B78ABAFF30EC}"/>
                  </a:ext>
                </a:extLst>
              </p14:cNvPr>
              <p14:cNvContentPartPr/>
              <p14:nvPr/>
            </p14:nvContentPartPr>
            <p14:xfrm>
              <a:off x="8472837" y="4749392"/>
              <a:ext cx="372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636735-0A08-2140-98CF-B78ABAFF30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18837" y="4641392"/>
                <a:ext cx="48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D141EA-CA47-E247-9EEB-99E832CAF42B}"/>
                  </a:ext>
                </a:extLst>
              </p14:cNvPr>
              <p14:cNvContentPartPr/>
              <p14:nvPr/>
            </p14:nvContentPartPr>
            <p14:xfrm>
              <a:off x="8508117" y="4749392"/>
              <a:ext cx="2311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D141EA-CA47-E247-9EEB-99E832CAF4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54117" y="4641392"/>
                <a:ext cx="338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BEDFAB2-724C-AA4B-8505-E84537460F42}"/>
              </a:ext>
            </a:extLst>
          </p:cNvPr>
          <p:cNvSpPr txBox="1"/>
          <p:nvPr/>
        </p:nvSpPr>
        <p:spPr>
          <a:xfrm>
            <a:off x="670239" y="828966"/>
            <a:ext cx="77633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Observed data: O = (W, A, Y) ~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Identification is the task of linking the two worlds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SCM: Specific interventions (counterfactual world)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Observed data: Existing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conditions (real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restrictions on the distributions of the observed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specified Y&lt;—f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(W,A,U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not specified Y&lt;—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l-G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+β</a:t>
            </a:r>
            <a:r>
              <a:rPr lang="el-G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l-G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W+U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EF4872-991D-EB4E-B866-AA4080733D50}"/>
                  </a:ext>
                </a:extLst>
              </p14:cNvPr>
              <p14:cNvContentPartPr/>
              <p14:nvPr/>
            </p14:nvContentPartPr>
            <p14:xfrm>
              <a:off x="8347341" y="215197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EF4872-991D-EB4E-B866-AA4080733D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11701" y="2080334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9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A45C-0BA4-B841-9A98-E03F673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</a:t>
            </a:r>
            <a:r>
              <a:rPr lang="en-US" altLang="zh-CN" dirty="0"/>
              <a:t>ables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C11E8-AACA-3748-8C19-42FEF10E0B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200" y="1263341"/>
            <a:ext cx="7217917" cy="3090863"/>
          </a:xfrm>
        </p:spPr>
      </p:pic>
    </p:spTree>
    <p:extLst>
      <p:ext uri="{BB962C8B-B14F-4D97-AF65-F5344CB8AC3E}">
        <p14:creationId xmlns:p14="http://schemas.microsoft.com/office/powerpoint/2010/main" val="115094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0C3D-546D-D64F-973B-D66E8DF7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</a:t>
            </a:r>
            <a:r>
              <a:rPr lang="en-US" altLang="zh-CN" dirty="0"/>
              <a:t>ables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119CCC-4E1B-F64C-8BE2-59AED68B21A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200" y="1249516"/>
            <a:ext cx="8103261" cy="2997909"/>
          </a:xfrm>
        </p:spPr>
      </p:pic>
    </p:spTree>
    <p:extLst>
      <p:ext uri="{BB962C8B-B14F-4D97-AF65-F5344CB8AC3E}">
        <p14:creationId xmlns:p14="http://schemas.microsoft.com/office/powerpoint/2010/main" val="419230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466394A-FFA3-E24A-A7BB-44FECDAA864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503924" y="323966"/>
            <a:ext cx="3685525" cy="481953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444C70-6E0C-1241-B4C8-901C9FBC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0"/>
            <a:ext cx="37493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5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5B5-F5E2-5342-A982-2FB150F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108" y="298587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4-5: Identifiability &amp; Committing to a statistical estimand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98BD-7C5C-4C44-9C6E-91C66C9954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-462580" y="2039186"/>
            <a:ext cx="6755803" cy="1962659"/>
          </a:xfrm>
        </p:spPr>
        <p:txBody>
          <a:bodyPr>
            <a:noAutofit/>
          </a:bodyPr>
          <a:lstStyle/>
          <a:p>
            <a:r>
              <a:rPr lang="en-US" sz="2400" b="0" dirty="0"/>
              <a:t>Back-door criterion</a:t>
            </a:r>
          </a:p>
          <a:p>
            <a:pPr lvl="1"/>
            <a:r>
              <a:rPr lang="en-US" sz="2400" b="0" dirty="0"/>
              <a:t>W blocks all “back-door" paths from A to Y</a:t>
            </a:r>
          </a:p>
          <a:p>
            <a:pPr lvl="1"/>
            <a:r>
              <a:rPr lang="en-US" sz="2400" b="0" dirty="0"/>
              <a:t>No node in W is a descendant of A</a:t>
            </a:r>
          </a:p>
          <a:p>
            <a:pPr lvl="1"/>
            <a:endParaRPr lang="en-US" sz="2400" b="0" dirty="0"/>
          </a:p>
          <a:p>
            <a:r>
              <a:rPr lang="en-US" sz="2400" b="0" dirty="0"/>
              <a:t>Positivity assumption:</a:t>
            </a:r>
          </a:p>
          <a:p>
            <a:pPr marL="457200" lvl="1" indent="0">
              <a:buNone/>
            </a:pPr>
            <a:endParaRPr lang="en-US" sz="2400" b="0" dirty="0"/>
          </a:p>
          <a:p>
            <a:endParaRPr lang="en-US" sz="24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FEC61-2E94-3F4B-9B00-6D862082ECE9}"/>
                  </a:ext>
                </a:extLst>
              </p14:cNvPr>
              <p14:cNvContentPartPr/>
              <p14:nvPr/>
            </p14:nvContentPartPr>
            <p14:xfrm>
              <a:off x="8427477" y="4779272"/>
              <a:ext cx="49320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FEC61-2E94-3F4B-9B00-6D862082EC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477" y="4671272"/>
                <a:ext cx="600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183704-1AAC-FF44-97D5-FD17CCD97631}"/>
                  </a:ext>
                </a:extLst>
              </p14:cNvPr>
              <p14:cNvContentPartPr/>
              <p14:nvPr/>
            </p14:nvContentPartPr>
            <p14:xfrm>
              <a:off x="8361597" y="4770272"/>
              <a:ext cx="591120" cy="5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183704-1AAC-FF44-97D5-FD17CCD976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7957" y="4662272"/>
                <a:ext cx="698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2CB140-8DCE-D34C-8344-D3CD5CEE29ED}"/>
                  </a:ext>
                </a:extLst>
              </p14:cNvPr>
              <p14:cNvContentPartPr/>
              <p14:nvPr/>
            </p14:nvContentPartPr>
            <p14:xfrm>
              <a:off x="8333517" y="4777472"/>
              <a:ext cx="561600" cy="3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2CB140-8DCE-D34C-8344-D3CD5CEE29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9877" y="4669832"/>
                <a:ext cx="6692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84917E-826A-FE4A-A2B0-AFB1A309F764}"/>
                  </a:ext>
                </a:extLst>
              </p14:cNvPr>
              <p14:cNvContentPartPr/>
              <p14:nvPr/>
            </p14:nvContentPartPr>
            <p14:xfrm>
              <a:off x="8245317" y="4748672"/>
              <a:ext cx="540720" cy="9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84917E-826A-FE4A-A2B0-AFB1A309F7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1317" y="4641032"/>
                <a:ext cx="6483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02F9B8-1069-D142-A576-7FEDA37FCBC1}"/>
                  </a:ext>
                </a:extLst>
              </p14:cNvPr>
              <p14:cNvContentPartPr/>
              <p14:nvPr/>
            </p14:nvContentPartPr>
            <p14:xfrm>
              <a:off x="8248197" y="4795472"/>
              <a:ext cx="678600" cy="1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02F9B8-1069-D142-A576-7FEDA37FCB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94197" y="4687832"/>
                <a:ext cx="7862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168371-6F95-A244-B1E6-7E77B21EEB7A}"/>
                  </a:ext>
                </a:extLst>
              </p14:cNvPr>
              <p14:cNvContentPartPr/>
              <p14:nvPr/>
            </p14:nvContentPartPr>
            <p14:xfrm>
              <a:off x="8309037" y="4799792"/>
              <a:ext cx="605160" cy="3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168371-6F95-A244-B1E6-7E77B21EEB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55397" y="4691792"/>
                <a:ext cx="712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03B47D-1370-DA40-A01A-E0A58BA96CCE}"/>
                  </a:ext>
                </a:extLst>
              </p14:cNvPr>
              <p14:cNvContentPartPr/>
              <p14:nvPr/>
            </p14:nvContentPartPr>
            <p14:xfrm>
              <a:off x="8463477" y="4791512"/>
              <a:ext cx="543960" cy="8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03B47D-1370-DA40-A01A-E0A58BA96C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9837" y="4683512"/>
                <a:ext cx="651600" cy="3038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A8DC496-551E-F141-8BAF-E3BC06B6E1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36312" y="1956674"/>
            <a:ext cx="2784365" cy="1786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3C58CC-E2EC-B94A-81DC-BB3211818165}"/>
              </a:ext>
            </a:extLst>
          </p:cNvPr>
          <p:cNvSpPr txBox="1"/>
          <p:nvPr/>
        </p:nvSpPr>
        <p:spPr>
          <a:xfrm>
            <a:off x="-462580" y="1413406"/>
            <a:ext cx="461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Randomization assumption: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6CA8A1-2EE7-654A-A691-F1CD9A8042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48561" y="1455971"/>
            <a:ext cx="1651000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47AFC-7BA1-C44C-8DA0-863370A15E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01327" y="3817124"/>
            <a:ext cx="4090329" cy="7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3481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Cobranded PPT_Gray">
  <a:themeElements>
    <a:clrScheme name="Weill Cornell Medicine">
      <a:dk1>
        <a:srgbClr val="2D2E2D"/>
      </a:dk1>
      <a:lt1>
        <a:sysClr val="window" lastClr="FFFFFF"/>
      </a:lt1>
      <a:dk2>
        <a:srgbClr val="A20815"/>
      </a:dk2>
      <a:lt2>
        <a:srgbClr val="EFEEED"/>
      </a:lt2>
      <a:accent1>
        <a:srgbClr val="A20815"/>
      </a:accent1>
      <a:accent2>
        <a:srgbClr val="C23019"/>
      </a:accent2>
      <a:accent3>
        <a:srgbClr val="E0621B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WCM_MB_PPT Template_Wide Screen 031518</Template>
  <TotalTime>3065</TotalTime>
  <Words>1515</Words>
  <Application>Microsoft Macintosh PowerPoint</Application>
  <PresentationFormat>On-screen Show (16:9)</PresentationFormat>
  <Paragraphs>129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Lucida Grande</vt:lpstr>
      <vt:lpstr>WCM_Template_Cobranded PPT_Gray</vt:lpstr>
      <vt:lpstr>Causal Inference </vt:lpstr>
      <vt:lpstr>Study background</vt:lpstr>
      <vt:lpstr>Step 0: Scientific Question </vt:lpstr>
      <vt:lpstr>Step 2: Target Causal Parameter </vt:lpstr>
      <vt:lpstr>Step 3: Observed data &amp; link to causal model.  </vt:lpstr>
      <vt:lpstr>Variables Description</vt:lpstr>
      <vt:lpstr>Variables Description</vt:lpstr>
      <vt:lpstr>PowerPoint Presentation</vt:lpstr>
      <vt:lpstr>Steps 4-5: Identifiability &amp; Committing to a statistical estimand</vt:lpstr>
      <vt:lpstr>Steps 4-5: Identifiability &amp; Committing to a statistical estimand</vt:lpstr>
      <vt:lpstr>Steps 6: Estimate</vt:lpstr>
      <vt:lpstr>Steps 6: Estimate</vt:lpstr>
      <vt:lpstr>Steps 6: Estimate</vt:lpstr>
      <vt:lpstr>Step 7: Interpretation</vt:lpstr>
      <vt:lpstr>Step 7: Interpretation</vt:lpstr>
      <vt:lpstr>Step 7: Interpretation</vt:lpstr>
      <vt:lpstr>Step 7: Interpretation</vt:lpstr>
      <vt:lpstr>Step 7: Interpretation</vt:lpstr>
      <vt:lpstr>Step 7: Interpretation</vt:lpstr>
      <vt:lpstr>References</vt:lpstr>
      <vt:lpstr>PowerPoint Presentation</vt:lpstr>
      <vt:lpstr>PowerPoint Presentation</vt:lpstr>
      <vt:lpstr>Critiquing</vt:lpstr>
      <vt:lpstr>Critiquing</vt:lpstr>
      <vt:lpstr>Critiquing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brian zickerman</dc:creator>
  <cp:lastModifiedBy>Tianran Zhang</cp:lastModifiedBy>
  <cp:revision>138</cp:revision>
  <cp:lastPrinted>2015-10-19T20:50:00Z</cp:lastPrinted>
  <dcterms:created xsi:type="dcterms:W3CDTF">2018-03-15T16:06:00Z</dcterms:created>
  <dcterms:modified xsi:type="dcterms:W3CDTF">2020-07-27T21:14:54Z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