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60" r:id="rId6"/>
    <p:sldId id="261"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03"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Slide Number Placeholder 5"/>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19827D38-EEDF-4C20-929C-B553325BCFCB}" type="slidenum">
              <a:t>‹#›</a:t>
            </a:fld>
            <a:endParaRPr lang="en-IN"/>
          </a:p>
        </p:txBody>
      </p:sp>
    </p:spTree>
    <p:extLst>
      <p:ext uri="{BB962C8B-B14F-4D97-AF65-F5344CB8AC3E}">
        <p14:creationId xmlns:p14="http://schemas.microsoft.com/office/powerpoint/2010/main" val="36287948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lide Number Placeholder 5"/>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7EF6F43F-BF07-41DB-A4FE-BFF00645BBCA}" type="slidenum">
              <a:t>‹#›</a:t>
            </a:fld>
            <a:endParaRPr lang="en-IN"/>
          </a:p>
        </p:txBody>
      </p:sp>
    </p:spTree>
    <p:extLst>
      <p:ext uri="{BB962C8B-B14F-4D97-AF65-F5344CB8AC3E}">
        <p14:creationId xmlns:p14="http://schemas.microsoft.com/office/powerpoint/2010/main" val="51408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Slide Number Placeholder 5"/>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D04AA176-D213-4CFA-BAE8-C1C86577D0BD}" type="slidenum">
              <a:t>‹#›</a:t>
            </a:fld>
            <a:endParaRPr lang="en-IN"/>
          </a:p>
        </p:txBody>
      </p:sp>
    </p:spTree>
    <p:extLst>
      <p:ext uri="{BB962C8B-B14F-4D97-AF65-F5344CB8AC3E}">
        <p14:creationId xmlns:p14="http://schemas.microsoft.com/office/powerpoint/2010/main" val="90310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Slide Number Placeholder 5"/>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C65CEC0C-1BA3-408C-8DA6-FF2D3F17C99F}" type="slidenum">
              <a:t>‹#›</a:t>
            </a:fld>
            <a:endParaRPr lang="en-IN"/>
          </a:p>
        </p:txBody>
      </p:sp>
    </p:spTree>
    <p:extLst>
      <p:ext uri="{BB962C8B-B14F-4D97-AF65-F5344CB8AC3E}">
        <p14:creationId xmlns:p14="http://schemas.microsoft.com/office/powerpoint/2010/main" val="1795851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lide Number Placeholder 5"/>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E6ED946F-52BD-4CC7-BAD4-A950198CC529}" type="slidenum">
              <a:t>‹#›</a:t>
            </a:fld>
            <a:endParaRPr lang="en-IN"/>
          </a:p>
        </p:txBody>
      </p:sp>
    </p:spTree>
    <p:extLst>
      <p:ext uri="{BB962C8B-B14F-4D97-AF65-F5344CB8AC3E}">
        <p14:creationId xmlns:p14="http://schemas.microsoft.com/office/powerpoint/2010/main" val="108713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Slide Number Placeholder 5"/>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C217A70C-A716-4ACA-93AB-1502816A6E9C}" type="slidenum">
              <a:t>‹#›</a:t>
            </a:fld>
            <a:endParaRPr lang="en-IN"/>
          </a:p>
        </p:txBody>
      </p:sp>
    </p:spTree>
    <p:extLst>
      <p:ext uri="{BB962C8B-B14F-4D97-AF65-F5344CB8AC3E}">
        <p14:creationId xmlns:p14="http://schemas.microsoft.com/office/powerpoint/2010/main" val="204021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ooter Placeholder 5"/>
          <p:cNvSpPr txBox="1">
            <a:spLocks noGrp="1"/>
          </p:cNvSpPr>
          <p:nvPr>
            <p:ph type="ftr" sz="quarter" idx="9"/>
          </p:nvPr>
        </p:nvSpPr>
        <p:spPr>
          <a:xfrm>
            <a:off x="4038603" y="6356351"/>
            <a:ext cx="41148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endParaRPr lang="en-IN"/>
          </a:p>
        </p:txBody>
      </p:sp>
      <p:sp>
        <p:nvSpPr>
          <p:cNvPr id="3" name="Slide Number Placeholder 6"/>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90D51809-4C3B-4996-912F-67097D44E926}" type="slidenum">
              <a:t>‹#›</a:t>
            </a:fld>
            <a:endParaRPr lang="en-IN"/>
          </a:p>
        </p:txBody>
      </p:sp>
    </p:spTree>
    <p:extLst>
      <p:ext uri="{BB962C8B-B14F-4D97-AF65-F5344CB8AC3E}">
        <p14:creationId xmlns:p14="http://schemas.microsoft.com/office/powerpoint/2010/main" val="653580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Content Placeholder 5"/>
          <p:cNvSpPr txBox="1">
            <a:spLocks noGrp="1"/>
          </p:cNvSpPr>
          <p:nvPr>
            <p:ph sz="half" idx="2"/>
          </p:nvPr>
        </p:nvSpPr>
        <p:spPr>
          <a:xfrm>
            <a:off x="6172200" y="2505071"/>
            <a:ext cx="5183184" cy="3684583"/>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Calibri"/>
                <a:ea typeface=""/>
                <a:cs typeface=""/>
              </a:defRPr>
            </a:lvl1pPr>
            <a:lvl2pPr marR="0" lvl="1" fontAlgn="auto">
              <a:spcAft>
                <a:spcPts val="0"/>
              </a:spcAft>
              <a:buSzPct val="100000"/>
              <a:buFont typeface="Arial" pitchFamily="34"/>
              <a:tabLst/>
              <a:defRPr lang="en-US" b="0" i="0" u="none" strike="noStrike" cap="none" spc="0" baseline="0">
                <a:solidFill>
                  <a:srgbClr val="000000"/>
                </a:solidFill>
                <a:uFillTx/>
                <a:latin typeface="Calibri"/>
                <a:ea typeface=""/>
                <a:cs typeface=""/>
              </a:defRPr>
            </a:lvl2pPr>
            <a:lvl3pPr marR="0" lvl="2" fontAlgn="auto">
              <a:spcAft>
                <a:spcPts val="0"/>
              </a:spcAft>
              <a:buSzPct val="100000"/>
              <a:buFont typeface="Arial" pitchFamily="34"/>
              <a:tabLst/>
              <a:defRPr lang="en-US" b="0" i="0" u="none" strike="noStrike" cap="none" spc="0" baseline="0">
                <a:solidFill>
                  <a:srgbClr val="000000"/>
                </a:solidFill>
                <a:uFillTx/>
                <a:latin typeface="Calibri"/>
                <a:ea typeface=""/>
                <a:cs typeface=""/>
              </a:defRPr>
            </a:lvl3pPr>
            <a:lvl4pPr marR="0" lvl="3" fontAlgn="auto">
              <a:spcAft>
                <a:spcPts val="0"/>
              </a:spcAft>
              <a:buSzPct val="100000"/>
              <a:buFont typeface="Arial" pitchFamily="34"/>
              <a:tabLst/>
              <a:defRPr lang="en-US" b="0" i="0" u="none" strike="noStrike" cap="none" spc="0" baseline="0">
                <a:solidFill>
                  <a:srgbClr val="000000"/>
                </a:solidFill>
                <a:uFillTx/>
                <a:latin typeface="Calibri"/>
                <a:ea typeface=""/>
                <a:cs typeface=""/>
              </a:defRPr>
            </a:lvl4pPr>
            <a:lvl5pPr marR="0" lvl="4" fontAlgn="auto">
              <a:spcAft>
                <a:spcPts val="0"/>
              </a:spcAft>
              <a:buSzPct val="100000"/>
              <a:buFont typeface="Arial" pitchFamily="34"/>
              <a:tabLst/>
              <a:defRPr lang="en-US" b="0" i="0" u="none" strike="noStrike" cap="none" spc="0" baseline="0">
                <a:solidFill>
                  <a:srgbClr val="000000"/>
                </a:solidFill>
                <a:uFillTx/>
                <a:latin typeface="Calibri"/>
                <a:ea typeface=""/>
                <a:cs typefac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6"/>
          <p:cNvSpPr txBox="1">
            <a:spLocks noGrp="1"/>
          </p:cNvSpPr>
          <p:nvPr>
            <p:ph type="dt" sz="quarter" idx="7"/>
          </p:nvPr>
        </p:nvSpPr>
        <p:spPr>
          <a:xfrm>
            <a:off x="8382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D9934214-0E96-434D-B023-B0E233371090}" type="datetime1">
              <a:rPr lang="en-IN"/>
              <a:pPr lvl="0"/>
              <a:t>22-12-2022</a:t>
            </a:fld>
            <a:endParaRPr lang="en-IN"/>
          </a:p>
        </p:txBody>
      </p:sp>
      <p:sp>
        <p:nvSpPr>
          <p:cNvPr id="4" name="Footer Placeholder 7"/>
          <p:cNvSpPr txBox="1">
            <a:spLocks noGrp="1"/>
          </p:cNvSpPr>
          <p:nvPr>
            <p:ph type="ftr" sz="quarter" idx="9"/>
          </p:nvPr>
        </p:nvSpPr>
        <p:spPr>
          <a:xfrm>
            <a:off x="4038603" y="6356351"/>
            <a:ext cx="41148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endParaRPr lang="en-IN"/>
          </a:p>
        </p:txBody>
      </p:sp>
      <p:sp>
        <p:nvSpPr>
          <p:cNvPr id="5" name="Slide Number Placeholder 8"/>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2D1C81B1-C0F6-4380-929E-B67F17D39459}" type="slidenum">
              <a:t>‹#›</a:t>
            </a:fld>
            <a:endParaRPr lang="en-IN"/>
          </a:p>
        </p:txBody>
      </p:sp>
    </p:spTree>
    <p:extLst>
      <p:ext uri="{BB962C8B-B14F-4D97-AF65-F5344CB8AC3E}">
        <p14:creationId xmlns:p14="http://schemas.microsoft.com/office/powerpoint/2010/main" val="39630390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847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5422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Footer Placeholder 5"/>
          <p:cNvSpPr txBox="1">
            <a:spLocks noGrp="1"/>
          </p:cNvSpPr>
          <p:nvPr>
            <p:ph type="ftr" sz="quarter" idx="9"/>
          </p:nvPr>
        </p:nvSpPr>
        <p:spPr>
          <a:xfrm>
            <a:off x="4038603" y="6356351"/>
            <a:ext cx="41148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endParaRPr lang="en-IN"/>
          </a:p>
        </p:txBody>
      </p:sp>
      <p:sp>
        <p:nvSpPr>
          <p:cNvPr id="3" name="Slide Number Placeholder 6"/>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889A109B-BD27-4397-86CC-94104D8A50DC}" type="slidenum">
              <a:t>‹#›</a:t>
            </a:fld>
            <a:endParaRPr lang="en-IN"/>
          </a:p>
        </p:txBody>
      </p:sp>
    </p:spTree>
    <p:extLst>
      <p:ext uri="{BB962C8B-B14F-4D97-AF65-F5344CB8AC3E}">
        <p14:creationId xmlns:p14="http://schemas.microsoft.com/office/powerpoint/2010/main" val="27222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lide Number Placeholder 5"/>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BE93076E-3AC2-46EE-8125-CD69FCA2B6B3}" type="slidenum">
              <a:t>‹#›</a:t>
            </a:fld>
            <a:endParaRPr lang="en-IN"/>
          </a:p>
        </p:txBody>
      </p:sp>
    </p:spTree>
    <p:extLst>
      <p:ext uri="{BB962C8B-B14F-4D97-AF65-F5344CB8AC3E}">
        <p14:creationId xmlns:p14="http://schemas.microsoft.com/office/powerpoint/2010/main" val="250749132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Footer Placeholder 5"/>
          <p:cNvSpPr txBox="1">
            <a:spLocks noGrp="1"/>
          </p:cNvSpPr>
          <p:nvPr>
            <p:ph type="ftr" sz="quarter" idx="9"/>
          </p:nvPr>
        </p:nvSpPr>
        <p:spPr>
          <a:xfrm>
            <a:off x="4038603" y="6356351"/>
            <a:ext cx="41148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endParaRPr lang="en-IN"/>
          </a:p>
        </p:txBody>
      </p:sp>
      <p:sp>
        <p:nvSpPr>
          <p:cNvPr id="3" name="Slide Number Placeholder 6"/>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C81AF688-7334-46FF-AD4A-F516F8A39ACA}" type="slidenum">
              <a:t>‹#›</a:t>
            </a:fld>
            <a:endParaRPr lang="en-IN"/>
          </a:p>
        </p:txBody>
      </p:sp>
    </p:spTree>
    <p:extLst>
      <p:ext uri="{BB962C8B-B14F-4D97-AF65-F5344CB8AC3E}">
        <p14:creationId xmlns:p14="http://schemas.microsoft.com/office/powerpoint/2010/main" val="7247602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Slide Number Placeholder 5"/>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B6B90431-C177-498B-ACEC-461C5470D406}" type="slidenum">
              <a:t>‹#›</a:t>
            </a:fld>
            <a:endParaRPr lang="en-IN"/>
          </a:p>
        </p:txBody>
      </p:sp>
    </p:spTree>
    <p:extLst>
      <p:ext uri="{BB962C8B-B14F-4D97-AF65-F5344CB8AC3E}">
        <p14:creationId xmlns:p14="http://schemas.microsoft.com/office/powerpoint/2010/main" val="2533448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Slide Number Placeholder 5"/>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983DF012-B6A5-4E34-8779-DE62FB2C1860}" type="slidenum">
              <a:t>‹#›</a:t>
            </a:fld>
            <a:endParaRPr lang="en-IN"/>
          </a:p>
        </p:txBody>
      </p:sp>
    </p:spTree>
    <p:extLst>
      <p:ext uri="{BB962C8B-B14F-4D97-AF65-F5344CB8AC3E}">
        <p14:creationId xmlns:p14="http://schemas.microsoft.com/office/powerpoint/2010/main" val="2003701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Slide Number Placeholder 5"/>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25EE785B-5AD0-452B-AA4D-EC657DF3BC03}" type="slidenum">
              <a:t>‹#›</a:t>
            </a:fld>
            <a:endParaRPr lang="en-IN"/>
          </a:p>
        </p:txBody>
      </p:sp>
    </p:spTree>
    <p:extLst>
      <p:ext uri="{BB962C8B-B14F-4D97-AF65-F5344CB8AC3E}">
        <p14:creationId xmlns:p14="http://schemas.microsoft.com/office/powerpoint/2010/main" val="27672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Footer Placeholder 5"/>
          <p:cNvSpPr txBox="1">
            <a:spLocks noGrp="1"/>
          </p:cNvSpPr>
          <p:nvPr>
            <p:ph type="ftr" sz="quarter" idx="9"/>
          </p:nvPr>
        </p:nvSpPr>
        <p:spPr>
          <a:xfrm>
            <a:off x="4038603" y="6356351"/>
            <a:ext cx="41148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endParaRPr lang="en-IN"/>
          </a:p>
        </p:txBody>
      </p:sp>
      <p:sp>
        <p:nvSpPr>
          <p:cNvPr id="3" name="Slide Number Placeholder 6"/>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2E9DBCA0-C567-42F8-9B69-91C178DA5FEF}" type="slidenum">
              <a:t>‹#›</a:t>
            </a:fld>
            <a:endParaRPr lang="en-IN"/>
          </a:p>
        </p:txBody>
      </p:sp>
    </p:spTree>
    <p:extLst>
      <p:ext uri="{BB962C8B-B14F-4D97-AF65-F5344CB8AC3E}">
        <p14:creationId xmlns:p14="http://schemas.microsoft.com/office/powerpoint/2010/main" val="672062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Content Placeholder 5"/>
          <p:cNvSpPr txBox="1">
            <a:spLocks noGrp="1"/>
          </p:cNvSpPr>
          <p:nvPr>
            <p:ph sz="half" idx="2"/>
          </p:nvPr>
        </p:nvSpPr>
        <p:spPr>
          <a:xfrm>
            <a:off x="6172200" y="2505071"/>
            <a:ext cx="5183184" cy="3684583"/>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Calibri"/>
                <a:ea typeface=""/>
                <a:cs typeface=""/>
              </a:defRPr>
            </a:lvl1pPr>
            <a:lvl2pPr marR="0" lvl="1" fontAlgn="auto">
              <a:spcAft>
                <a:spcPts val="0"/>
              </a:spcAft>
              <a:buSzPct val="100000"/>
              <a:buFont typeface="Arial" pitchFamily="34"/>
              <a:tabLst/>
              <a:defRPr lang="en-US" b="0" i="0" u="none" strike="noStrike" cap="none" spc="0" baseline="0">
                <a:solidFill>
                  <a:srgbClr val="000000"/>
                </a:solidFill>
                <a:uFillTx/>
                <a:latin typeface="Calibri"/>
                <a:ea typeface=""/>
                <a:cs typeface=""/>
              </a:defRPr>
            </a:lvl2pPr>
            <a:lvl3pPr marR="0" lvl="2" fontAlgn="auto">
              <a:spcAft>
                <a:spcPts val="0"/>
              </a:spcAft>
              <a:buSzPct val="100000"/>
              <a:buFont typeface="Arial" pitchFamily="34"/>
              <a:tabLst/>
              <a:defRPr lang="en-US" b="0" i="0" u="none" strike="noStrike" cap="none" spc="0" baseline="0">
                <a:solidFill>
                  <a:srgbClr val="000000"/>
                </a:solidFill>
                <a:uFillTx/>
                <a:latin typeface="Calibri"/>
                <a:ea typeface=""/>
                <a:cs typeface=""/>
              </a:defRPr>
            </a:lvl3pPr>
            <a:lvl4pPr marR="0" lvl="3" fontAlgn="auto">
              <a:spcAft>
                <a:spcPts val="0"/>
              </a:spcAft>
              <a:buSzPct val="100000"/>
              <a:buFont typeface="Arial" pitchFamily="34"/>
              <a:tabLst/>
              <a:defRPr lang="en-US" b="0" i="0" u="none" strike="noStrike" cap="none" spc="0" baseline="0">
                <a:solidFill>
                  <a:srgbClr val="000000"/>
                </a:solidFill>
                <a:uFillTx/>
                <a:latin typeface="Calibri"/>
                <a:ea typeface=""/>
                <a:cs typeface=""/>
              </a:defRPr>
            </a:lvl4pPr>
            <a:lvl5pPr marR="0" lvl="4" fontAlgn="auto">
              <a:spcAft>
                <a:spcPts val="0"/>
              </a:spcAft>
              <a:buSzPct val="100000"/>
              <a:buFont typeface="Arial" pitchFamily="34"/>
              <a:tabLst/>
              <a:defRPr lang="en-US" b="0" i="0" u="none" strike="noStrike" cap="none" spc="0" baseline="0">
                <a:solidFill>
                  <a:srgbClr val="000000"/>
                </a:solidFill>
                <a:uFillTx/>
                <a:latin typeface="Calibri"/>
                <a:ea typeface=""/>
                <a:cs typefac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6"/>
          <p:cNvSpPr txBox="1">
            <a:spLocks noGrp="1"/>
          </p:cNvSpPr>
          <p:nvPr>
            <p:ph type="dt" sz="quarter" idx="7"/>
          </p:nvPr>
        </p:nvSpPr>
        <p:spPr>
          <a:xfrm>
            <a:off x="8382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0A194B61-BCCD-4C99-AFD3-5FCABC847473}" type="datetime1">
              <a:rPr lang="en-IN"/>
              <a:pPr lvl="0"/>
              <a:t>22-12-2022</a:t>
            </a:fld>
            <a:endParaRPr lang="en-IN"/>
          </a:p>
        </p:txBody>
      </p:sp>
      <p:sp>
        <p:nvSpPr>
          <p:cNvPr id="4" name="Footer Placeholder 7"/>
          <p:cNvSpPr txBox="1">
            <a:spLocks noGrp="1"/>
          </p:cNvSpPr>
          <p:nvPr>
            <p:ph type="ftr" sz="quarter" idx="9"/>
          </p:nvPr>
        </p:nvSpPr>
        <p:spPr>
          <a:xfrm>
            <a:off x="4038603" y="6356351"/>
            <a:ext cx="41148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endParaRPr lang="en-IN"/>
          </a:p>
        </p:txBody>
      </p:sp>
      <p:sp>
        <p:nvSpPr>
          <p:cNvPr id="5" name="Slide Number Placeholder 8"/>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7A8260A3-AD2C-4786-ACF1-A352D226DFA8}" type="slidenum">
              <a:t>‹#›</a:t>
            </a:fld>
            <a:endParaRPr lang="en-IN"/>
          </a:p>
        </p:txBody>
      </p:sp>
    </p:spTree>
    <p:extLst>
      <p:ext uri="{BB962C8B-B14F-4D97-AF65-F5344CB8AC3E}">
        <p14:creationId xmlns:p14="http://schemas.microsoft.com/office/powerpoint/2010/main" val="20782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60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525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Footer Placeholder 5"/>
          <p:cNvSpPr txBox="1">
            <a:spLocks noGrp="1"/>
          </p:cNvSpPr>
          <p:nvPr>
            <p:ph type="ftr" sz="quarter" idx="9"/>
          </p:nvPr>
        </p:nvSpPr>
        <p:spPr>
          <a:xfrm>
            <a:off x="4038603" y="6356351"/>
            <a:ext cx="41148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endParaRPr lang="en-IN"/>
          </a:p>
        </p:txBody>
      </p:sp>
      <p:sp>
        <p:nvSpPr>
          <p:cNvPr id="3" name="Slide Number Placeholder 6"/>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22785656-C76C-4961-AA95-A473638DF9FC}" type="slidenum">
              <a:t>‹#›</a:t>
            </a:fld>
            <a:endParaRPr lang="en-IN"/>
          </a:p>
        </p:txBody>
      </p:sp>
    </p:spTree>
    <p:extLst>
      <p:ext uri="{BB962C8B-B14F-4D97-AF65-F5344CB8AC3E}">
        <p14:creationId xmlns:p14="http://schemas.microsoft.com/office/powerpoint/2010/main" val="194227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Footer Placeholder 5"/>
          <p:cNvSpPr txBox="1">
            <a:spLocks noGrp="1"/>
          </p:cNvSpPr>
          <p:nvPr>
            <p:ph type="ftr" sz="quarter" idx="9"/>
          </p:nvPr>
        </p:nvSpPr>
        <p:spPr>
          <a:xfrm>
            <a:off x="4038603" y="6356351"/>
            <a:ext cx="41148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endParaRPr lang="en-IN"/>
          </a:p>
        </p:txBody>
      </p:sp>
      <p:sp>
        <p:nvSpPr>
          <p:cNvPr id="3" name="Slide Number Placeholder 6"/>
          <p:cNvSpPr txBox="1">
            <a:spLocks noGrp="1"/>
          </p:cNvSpPr>
          <p:nvPr>
            <p:ph type="sldNum" sz="quarter" idx="8"/>
          </p:nvPr>
        </p:nvSpPr>
        <p:spPr>
          <a:xfrm>
            <a:off x="8610603" y="6356351"/>
            <a:ext cx="2743200"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800" b="0" i="0" u="none" strike="noStrike" kern="1200" cap="none" spc="0" baseline="0">
                <a:solidFill>
                  <a:srgbClr val="000000"/>
                </a:solidFill>
                <a:uFillTx/>
                <a:latin typeface="Calibri"/>
                <a:ea typeface=""/>
                <a:cs typeface=""/>
              </a:defRPr>
            </a:lvl1pPr>
          </a:lstStyle>
          <a:p>
            <a:pPr lvl="0"/>
            <a:fld id="{8C0EA711-C9E7-40D4-AFA8-B1EFE1DCBCE4}" type="slidenum">
              <a:t>‹#›</a:t>
            </a:fld>
            <a:endParaRPr lang="en-IN"/>
          </a:p>
        </p:txBody>
      </p:sp>
    </p:spTree>
    <p:extLst>
      <p:ext uri="{BB962C8B-B14F-4D97-AF65-F5344CB8AC3E}">
        <p14:creationId xmlns:p14="http://schemas.microsoft.com/office/powerpoint/2010/main" val="2103508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gi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7"/>
          <p:cNvPicPr>
            <a:picLocks noChangeAspect="1"/>
          </p:cNvPicPr>
          <p:nvPr/>
        </p:nvPicPr>
        <p:blipFill>
          <a:blip r:embed="rId13"/>
          <a:stretch>
            <a:fillRect/>
          </a:stretch>
        </p:blipFill>
        <p:spPr>
          <a:xfrm>
            <a:off x="10083847" y="0"/>
            <a:ext cx="2108149" cy="685662"/>
          </a:xfrm>
          <a:prstGeom prst="rect">
            <a:avLst/>
          </a:prstGeom>
          <a:noFill/>
          <a:ln cap="flat">
            <a:noFill/>
          </a:ln>
        </p:spPr>
      </p:pic>
      <p:pic>
        <p:nvPicPr>
          <p:cNvPr id="3" name="Picture 9"/>
          <p:cNvPicPr>
            <a:picLocks noChangeAspect="1"/>
          </p:cNvPicPr>
          <p:nvPr/>
        </p:nvPicPr>
        <p:blipFill>
          <a:blip r:embed="rId14"/>
          <a:stretch>
            <a:fillRect/>
          </a:stretch>
        </p:blipFill>
        <p:spPr>
          <a:xfrm>
            <a:off x="5574484" y="0"/>
            <a:ext cx="1043037" cy="996741"/>
          </a:xfrm>
          <a:prstGeom prst="rect">
            <a:avLst/>
          </a:prstGeom>
          <a:noFill/>
          <a:ln cap="flat">
            <a:noFill/>
          </a:ln>
        </p:spPr>
      </p:pic>
      <p:pic>
        <p:nvPicPr>
          <p:cNvPr id="4" name="Picture 11"/>
          <p:cNvPicPr>
            <a:picLocks noChangeAspect="1"/>
          </p:cNvPicPr>
          <p:nvPr/>
        </p:nvPicPr>
        <p:blipFill>
          <a:blip r:embed="rId15"/>
          <a:stretch>
            <a:fillRect/>
          </a:stretch>
        </p:blipFill>
        <p:spPr>
          <a:xfrm>
            <a:off x="0" y="0"/>
            <a:ext cx="2062164" cy="952503"/>
          </a:xfrm>
          <a:prstGeom prst="rect">
            <a:avLst/>
          </a:prstGeom>
          <a:noFill/>
          <a:ln cap="flat">
            <a:noFill/>
          </a:ln>
        </p:spPr>
      </p:pic>
      <p:sp>
        <p:nvSpPr>
          <p:cNvPr id="5" name="Rectangle 12"/>
          <p:cNvSpPr/>
          <p:nvPr/>
        </p:nvSpPr>
        <p:spPr>
          <a:xfrm>
            <a:off x="0" y="6617613"/>
            <a:ext cx="12191996" cy="240386"/>
          </a:xfrm>
          <a:prstGeom prst="rect">
            <a:avLst/>
          </a:prstGeom>
          <a:solidFill>
            <a:srgbClr val="FFC00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a typeface=""/>
              <a:cs typeface=""/>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7"/>
          <p:cNvPicPr>
            <a:picLocks noChangeAspect="1"/>
          </p:cNvPicPr>
          <p:nvPr/>
        </p:nvPicPr>
        <p:blipFill>
          <a:blip r:embed="rId13"/>
          <a:stretch>
            <a:fillRect/>
          </a:stretch>
        </p:blipFill>
        <p:spPr>
          <a:xfrm>
            <a:off x="10083847" y="0"/>
            <a:ext cx="2108149" cy="685662"/>
          </a:xfrm>
          <a:prstGeom prst="rect">
            <a:avLst/>
          </a:prstGeom>
          <a:noFill/>
          <a:ln cap="flat">
            <a:noFill/>
          </a:ln>
        </p:spPr>
      </p:pic>
      <p:pic>
        <p:nvPicPr>
          <p:cNvPr id="3" name="Picture 9"/>
          <p:cNvPicPr>
            <a:picLocks noChangeAspect="1"/>
          </p:cNvPicPr>
          <p:nvPr/>
        </p:nvPicPr>
        <p:blipFill>
          <a:blip r:embed="rId14"/>
          <a:stretch>
            <a:fillRect/>
          </a:stretch>
        </p:blipFill>
        <p:spPr>
          <a:xfrm>
            <a:off x="5574484" y="0"/>
            <a:ext cx="1043037" cy="996741"/>
          </a:xfrm>
          <a:prstGeom prst="rect">
            <a:avLst/>
          </a:prstGeom>
          <a:noFill/>
          <a:ln cap="flat">
            <a:noFill/>
          </a:ln>
        </p:spPr>
      </p:pic>
      <p:pic>
        <p:nvPicPr>
          <p:cNvPr id="4" name="Picture 11"/>
          <p:cNvPicPr>
            <a:picLocks noChangeAspect="1"/>
          </p:cNvPicPr>
          <p:nvPr/>
        </p:nvPicPr>
        <p:blipFill>
          <a:blip r:embed="rId15"/>
          <a:stretch>
            <a:fillRect/>
          </a:stretch>
        </p:blipFill>
        <p:spPr>
          <a:xfrm>
            <a:off x="0" y="0"/>
            <a:ext cx="2062164" cy="952503"/>
          </a:xfrm>
          <a:prstGeom prst="rect">
            <a:avLst/>
          </a:prstGeom>
          <a:noFill/>
          <a:ln cap="flat">
            <a:noFill/>
          </a:ln>
        </p:spPr>
      </p:pic>
      <p:sp>
        <p:nvSpPr>
          <p:cNvPr id="5" name="Rectangle 12"/>
          <p:cNvSpPr/>
          <p:nvPr/>
        </p:nvSpPr>
        <p:spPr>
          <a:xfrm>
            <a:off x="0" y="6617613"/>
            <a:ext cx="12191996" cy="240386"/>
          </a:xfrm>
          <a:prstGeom prst="rect">
            <a:avLst/>
          </a:prstGeom>
          <a:solidFill>
            <a:srgbClr val="FFC000"/>
          </a:solidFill>
          <a:ln w="12701" cap="flat">
            <a:solidFill>
              <a:srgbClr val="2F528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FFFFFF"/>
              </a:solidFill>
              <a:uFillTx/>
              <a:latin typeface="Calibri"/>
              <a:ea typeface=""/>
              <a:cs typeface=""/>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hepythoncode.com/article/making-a-barcode-scanner-in-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txBox="1">
            <a:spLocks noGrp="1"/>
          </p:cNvSpPr>
          <p:nvPr>
            <p:ph type="ctrTitle"/>
          </p:nvPr>
        </p:nvSpPr>
        <p:spPr>
          <a:xfrm>
            <a:off x="1524003" y="1122361"/>
            <a:ext cx="9144000" cy="2387598"/>
          </a:xfrm>
          <a:prstGeom prst="rect">
            <a:avLst/>
          </a:prstGeom>
          <a:noFill/>
          <a:ln>
            <a:noFill/>
          </a:ln>
        </p:spPr>
        <p:txBody>
          <a:bodyPr vert="horz" wrap="square" lIns="91440" tIns="45720" rIns="91440" bIns="45720" anchor="b" anchorCtr="1" compatLnSpc="1">
            <a:noAutofit/>
          </a:bodyPr>
          <a:lstStyle/>
          <a:p>
            <a:pPr lvl="0" algn="ctr">
              <a:spcBef>
                <a:spcPts val="0"/>
              </a:spcBef>
            </a:pPr>
            <a:r>
              <a:rPr lang="en-IN" sz="6000" dirty="0" smtClean="0">
                <a:solidFill>
                  <a:srgbClr val="000000"/>
                </a:solidFill>
                <a:latin typeface="Calibri Light"/>
              </a:rPr>
              <a:t>Facial Emotion Recognition </a:t>
            </a:r>
            <a:r>
              <a:rPr lang="en-IN" sz="6000" dirty="0">
                <a:solidFill>
                  <a:srgbClr val="000000"/>
                </a:solidFill>
                <a:latin typeface="Calibri Light"/>
              </a:rPr>
              <a:t>using python</a:t>
            </a:r>
          </a:p>
        </p:txBody>
      </p:sp>
      <p:sp>
        <p:nvSpPr>
          <p:cNvPr id="3" name="Subtitle 2"/>
          <p:cNvSpPr txBox="1">
            <a:spLocks noGrp="1"/>
          </p:cNvSpPr>
          <p:nvPr>
            <p:ph type="subTitle" idx="1"/>
          </p:nvPr>
        </p:nvSpPr>
        <p:spPr>
          <a:xfrm>
            <a:off x="1524003" y="3602041"/>
            <a:ext cx="9144000" cy="1655758"/>
          </a:xfrm>
          <a:prstGeom prst="rect">
            <a:avLst/>
          </a:prstGeom>
          <a:noFill/>
          <a:ln>
            <a:noFill/>
          </a:ln>
        </p:spPr>
        <p:txBody>
          <a:bodyPr vert="horz" wrap="square" lIns="91440" tIns="45720" rIns="91440" bIns="45720" anchor="t" anchorCtr="1" compatLnSpc="1">
            <a:noAutofit/>
          </a:bodyPr>
          <a:lstStyle/>
          <a:p>
            <a:pPr marL="0" lvl="0" indent="0" algn="ctr">
              <a:buNone/>
            </a:pPr>
            <a:r>
              <a:rPr lang="en-IN" sz="2400" dirty="0">
                <a:solidFill>
                  <a:srgbClr val="000000"/>
                </a:solidFill>
                <a:latin typeface="Calibri"/>
              </a:rPr>
              <a:t>Problem Id </a:t>
            </a:r>
            <a:r>
              <a:rPr lang="en-IN" sz="2400" dirty="0" smtClean="0">
                <a:solidFill>
                  <a:srgbClr val="000000"/>
                </a:solidFill>
                <a:latin typeface="Calibri"/>
              </a:rPr>
              <a:t>:</a:t>
            </a:r>
            <a:endParaRPr lang="en-IN" sz="2400" dirty="0">
              <a:solidFill>
                <a:srgbClr val="000000"/>
              </a:solidFill>
              <a:latin typeface="Calibri"/>
            </a:endParaRPr>
          </a:p>
          <a:p>
            <a:pPr marL="0" lvl="0" indent="0" algn="ctr">
              <a:buNone/>
            </a:pPr>
            <a:r>
              <a:rPr lang="en-IN" sz="2400" dirty="0">
                <a:solidFill>
                  <a:srgbClr val="000000"/>
                </a:solidFill>
                <a:latin typeface="Calibri"/>
              </a:rPr>
              <a:t>Domain: </a:t>
            </a:r>
            <a:r>
              <a:rPr lang="en-IN" sz="2400" dirty="0" smtClean="0">
                <a:solidFill>
                  <a:srgbClr val="000000"/>
                </a:solidFill>
                <a:latin typeface="Calibri"/>
              </a:rPr>
              <a:t>Advance Deep Learning</a:t>
            </a:r>
            <a:endParaRPr lang="en-IN" sz="2400" dirty="0">
              <a:solidFill>
                <a:srgbClr val="000000"/>
              </a:solidFill>
              <a:latin typeface="Calibri"/>
            </a:endParaRPr>
          </a:p>
          <a:p>
            <a:pPr marL="0" lvl="0" indent="0" algn="ctr">
              <a:buNone/>
            </a:pPr>
            <a:r>
              <a:rPr lang="en-IN" sz="2400" dirty="0">
                <a:solidFill>
                  <a:srgbClr val="000000"/>
                </a:solidFill>
                <a:latin typeface="Calibri"/>
              </a:rPr>
              <a:t>Difficulty Level: </a:t>
            </a:r>
            <a:r>
              <a:rPr lang="en-IN" sz="2400" dirty="0" smtClean="0">
                <a:solidFill>
                  <a:srgbClr val="000000"/>
                </a:solidFill>
                <a:latin typeface="Calibri"/>
              </a:rPr>
              <a:t>Difficult</a:t>
            </a:r>
            <a:endParaRPr lang="en-IN" sz="2400" dirty="0">
              <a:solidFill>
                <a:srgbClr val="000000"/>
              </a:solidFill>
              <a:latin typeface="Calibri"/>
            </a:endParaRPr>
          </a:p>
        </p:txBody>
      </p:sp>
      <p:pic>
        <p:nvPicPr>
          <p:cNvPr id="1026" name="Picture 2" descr="dl 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00" y="3050850"/>
            <a:ext cx="3561845" cy="316789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150" y="3392679"/>
            <a:ext cx="3695952" cy="282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1152528"/>
            <a:ext cx="10515600" cy="500460"/>
          </a:xfrm>
          <a:prstGeom prst="rect">
            <a:avLst/>
          </a:prstGeom>
          <a:noFill/>
          <a:ln>
            <a:noFill/>
          </a:ln>
        </p:spPr>
        <p:txBody>
          <a:bodyPr vert="horz" wrap="square" lIns="91440" tIns="45720" rIns="91440" bIns="45720" anchor="t" anchorCtr="0" compatLnSpc="1">
            <a:noAutofit/>
          </a:bodyPr>
          <a:lstStyle/>
          <a:p>
            <a:pPr lvl="0">
              <a:spcBef>
                <a:spcPts val="0"/>
              </a:spcBef>
            </a:pPr>
            <a:r>
              <a:rPr lang="en-IN" b="1">
                <a:solidFill>
                  <a:srgbClr val="000000"/>
                </a:solidFill>
                <a:latin typeface="Calibri Light"/>
              </a:rPr>
              <a:t>Challenge description with context</a:t>
            </a:r>
            <a:endParaRPr lang="en-IN">
              <a:solidFill>
                <a:srgbClr val="000000"/>
              </a:solidFill>
              <a:latin typeface="Arial" pitchFamily="34"/>
              <a:cs typeface="Arial" pitchFamily="34"/>
            </a:endParaRPr>
          </a:p>
        </p:txBody>
      </p:sp>
      <p:sp>
        <p:nvSpPr>
          <p:cNvPr id="3" name="Content Placeholder 2"/>
          <p:cNvSpPr txBox="1">
            <a:spLocks noGrp="1"/>
          </p:cNvSpPr>
          <p:nvPr>
            <p:ph idx="1"/>
          </p:nvPr>
        </p:nvSpPr>
        <p:spPr>
          <a:xfrm>
            <a:off x="838203" y="1981203"/>
            <a:ext cx="10515600" cy="4195760"/>
          </a:xfrm>
          <a:prstGeom prst="rect">
            <a:avLst/>
          </a:prstGeom>
          <a:noFill/>
          <a:ln>
            <a:noFill/>
          </a:ln>
        </p:spPr>
        <p:txBody>
          <a:bodyPr vert="horz" wrap="square" lIns="91440" tIns="45720" rIns="91440" bIns="45720" anchor="t" anchorCtr="0" compatLnSpc="1">
            <a:noAutofit/>
          </a:bodyPr>
          <a:lstStyle/>
          <a:p>
            <a:pPr marL="0" lvl="0" indent="0">
              <a:buNone/>
            </a:pPr>
            <a:r>
              <a:rPr lang="en-IN" sz="1800" dirty="0">
                <a:solidFill>
                  <a:srgbClr val="000000"/>
                </a:solidFill>
                <a:latin typeface="Calibri"/>
              </a:rPr>
              <a:t>Title</a:t>
            </a:r>
            <a:r>
              <a:rPr lang="en-IN" sz="1800" dirty="0" smtClean="0">
                <a:solidFill>
                  <a:srgbClr val="000000"/>
                </a:solidFill>
                <a:latin typeface="Calibri"/>
              </a:rPr>
              <a:t>:-Facial Emotion Recognition </a:t>
            </a:r>
            <a:r>
              <a:rPr lang="en-IN" sz="1800" dirty="0">
                <a:solidFill>
                  <a:srgbClr val="000000"/>
                </a:solidFill>
                <a:latin typeface="Calibri"/>
              </a:rPr>
              <a:t>python.</a:t>
            </a:r>
          </a:p>
          <a:p>
            <a:pPr marL="0" indent="0">
              <a:buNone/>
            </a:pPr>
            <a:r>
              <a:rPr lang="en-IN" sz="1800" b="1" dirty="0" smtClean="0">
                <a:solidFill>
                  <a:srgbClr val="000000"/>
                </a:solidFill>
                <a:latin typeface="Calibri Light"/>
              </a:rPr>
              <a:t>Description</a:t>
            </a:r>
            <a:r>
              <a:rPr lang="en-IN" sz="1800" dirty="0" smtClean="0">
                <a:solidFill>
                  <a:srgbClr val="000000"/>
                </a:solidFill>
                <a:latin typeface="Calibri Light"/>
              </a:rPr>
              <a:t>:-</a:t>
            </a:r>
            <a:r>
              <a:rPr lang="en-US" sz="1800" dirty="0"/>
              <a:t>The Indian education landscape has been undergoing rapid changes for the past 10 years owing to the advancement of web-based learning services, specifically, eLearning platforms.</a:t>
            </a:r>
          </a:p>
          <a:p>
            <a:r>
              <a:rPr lang="en-US" sz="1800" dirty="0"/>
              <a:t>Global E-learning is estimated to witness an 8X over the next 5 years to reach USD 2B in 2021. India is expected to grow with a CAGR of 44% crossing the 10M users mark in 2021. Although the market is growing on a rapid scale, there are major challenges associated with digital learning when compared with brick and mortar classrooms. One of many challenges is how to ensure quality learning for students. Digital platforms might overpower physical classrooms in terms of content quality but when it comes to understanding whether students are able to grasp the content in a live class scenario is yet an open-end challenge. In a physical classroom during a lecturing teacher can see the faces and assess the emotion of the class and tune their lecture accordingly, whether he is going fast or slow. He can identify students who need special attention.</a:t>
            </a:r>
          </a:p>
          <a:p>
            <a:pPr marL="0" lvl="0" indent="0">
              <a:buNone/>
            </a:pPr>
            <a:endParaRPr lang="en-IN" sz="1800"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1104896"/>
            <a:ext cx="10515600" cy="720720"/>
          </a:xfrm>
          <a:prstGeom prst="rect">
            <a:avLst/>
          </a:prstGeom>
          <a:noFill/>
          <a:ln>
            <a:noFill/>
          </a:ln>
        </p:spPr>
        <p:txBody>
          <a:bodyPr vert="horz" wrap="square" lIns="91440" tIns="45720" rIns="91440" bIns="45720" anchor="t" anchorCtr="0" compatLnSpc="1">
            <a:noAutofit/>
          </a:bodyPr>
          <a:lstStyle/>
          <a:p>
            <a:pPr lvl="0">
              <a:spcBef>
                <a:spcPts val="0"/>
              </a:spcBef>
            </a:pPr>
            <a:r>
              <a:rPr lang="en-IN" b="1">
                <a:solidFill>
                  <a:srgbClr val="000000"/>
                </a:solidFill>
                <a:latin typeface="Calibri Light"/>
              </a:rPr>
              <a:t>Expected Outcomes</a:t>
            </a:r>
            <a:endParaRPr lang="en-IN">
              <a:solidFill>
                <a:srgbClr val="000000"/>
              </a:solidFill>
              <a:latin typeface="Arial" pitchFamily="34"/>
              <a:cs typeface="Arial" pitchFamily="34"/>
            </a:endParaRPr>
          </a:p>
        </p:txBody>
      </p:sp>
      <p:sp>
        <p:nvSpPr>
          <p:cNvPr id="3" name="Content Placeholder 2"/>
          <p:cNvSpPr txBox="1">
            <a:spLocks noGrp="1"/>
          </p:cNvSpPr>
          <p:nvPr>
            <p:ph idx="1"/>
          </p:nvPr>
        </p:nvSpPr>
        <p:spPr>
          <a:xfrm>
            <a:off x="838203" y="1981203"/>
            <a:ext cx="10408916" cy="4195760"/>
          </a:xfrm>
          <a:prstGeom prst="rect">
            <a:avLst/>
          </a:prstGeom>
          <a:noFill/>
          <a:ln>
            <a:noFill/>
          </a:ln>
        </p:spPr>
        <p:txBody>
          <a:bodyPr vert="horz" wrap="square" lIns="91440" tIns="45720" rIns="91440" bIns="45720" anchor="t" anchorCtr="0" compatLnSpc="1">
            <a:noAutofit/>
          </a:bodyPr>
          <a:lstStyle/>
          <a:p>
            <a:pPr lvl="0">
              <a:buSzPct val="100000"/>
              <a:buFont typeface="Arial" pitchFamily="34"/>
            </a:pPr>
            <a:r>
              <a:rPr lang="en-IN" dirty="0">
                <a:solidFill>
                  <a:srgbClr val="000000"/>
                </a:solidFill>
                <a:latin typeface="Calibri"/>
              </a:rPr>
              <a:t>System Model With using Webcam </a:t>
            </a:r>
            <a:r>
              <a:rPr lang="en-IN" dirty="0" smtClean="0">
                <a:solidFill>
                  <a:srgbClr val="000000"/>
                </a:solidFill>
                <a:latin typeface="Calibri"/>
              </a:rPr>
              <a:t>Scan face emotion </a:t>
            </a:r>
            <a:r>
              <a:rPr lang="en-IN" dirty="0">
                <a:solidFill>
                  <a:srgbClr val="000000"/>
                </a:solidFill>
                <a:latin typeface="Calibri"/>
              </a:rPr>
              <a:t>and display the </a:t>
            </a:r>
            <a:r>
              <a:rPr lang="en-IN" dirty="0" smtClean="0">
                <a:solidFill>
                  <a:srgbClr val="000000"/>
                </a:solidFill>
                <a:latin typeface="Calibri"/>
              </a:rPr>
              <a:t>Correct emotion of the person </a:t>
            </a:r>
            <a:r>
              <a:rPr lang="en-IN" dirty="0">
                <a:solidFill>
                  <a:srgbClr val="000000"/>
                </a:solidFill>
                <a:latin typeface="Calibri"/>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1104896"/>
            <a:ext cx="10515600" cy="720720"/>
          </a:xfrm>
          <a:prstGeom prst="rect">
            <a:avLst/>
          </a:prstGeom>
          <a:noFill/>
          <a:ln>
            <a:noFill/>
          </a:ln>
        </p:spPr>
        <p:txBody>
          <a:bodyPr vert="horz" wrap="square" lIns="91440" tIns="45720" rIns="91440" bIns="45720" anchor="t" anchorCtr="0" compatLnSpc="1">
            <a:noAutofit/>
          </a:bodyPr>
          <a:lstStyle/>
          <a:p>
            <a:pPr lvl="0">
              <a:spcBef>
                <a:spcPts val="0"/>
              </a:spcBef>
            </a:pPr>
            <a:r>
              <a:rPr lang="en-IN" b="1">
                <a:solidFill>
                  <a:srgbClr val="000000"/>
                </a:solidFill>
                <a:latin typeface="Calibri Light"/>
              </a:rPr>
              <a:t>Potential Impact</a:t>
            </a:r>
            <a:endParaRPr lang="en-IN">
              <a:solidFill>
                <a:srgbClr val="000000"/>
              </a:solidFill>
              <a:latin typeface="Arial" pitchFamily="34"/>
              <a:cs typeface="Arial" pitchFamily="34"/>
            </a:endParaRPr>
          </a:p>
        </p:txBody>
      </p:sp>
      <p:sp>
        <p:nvSpPr>
          <p:cNvPr id="3" name="Content Placeholder 2"/>
          <p:cNvSpPr txBox="1">
            <a:spLocks noGrp="1"/>
          </p:cNvSpPr>
          <p:nvPr>
            <p:ph idx="1"/>
          </p:nvPr>
        </p:nvSpPr>
        <p:spPr>
          <a:xfrm>
            <a:off x="838203" y="1981203"/>
            <a:ext cx="10408916" cy="4195760"/>
          </a:xfrm>
          <a:prstGeom prst="rect">
            <a:avLst/>
          </a:prstGeom>
          <a:noFill/>
          <a:ln>
            <a:noFill/>
          </a:ln>
        </p:spPr>
        <p:txBody>
          <a:bodyPr vert="horz" wrap="square" lIns="91440" tIns="45720" rIns="91440" bIns="45720" anchor="t" anchorCtr="0" compatLnSpc="1">
            <a:noAutofit/>
          </a:bodyPr>
          <a:lstStyle/>
          <a:p>
            <a:pPr>
              <a:buSzPct val="100000"/>
              <a:buFont typeface="Arial" pitchFamily="34"/>
              <a:buChar char="•"/>
            </a:pPr>
            <a:r>
              <a:rPr lang="en-US" dirty="0"/>
              <a:t>Digital classrooms are conducted via video telephony software program (ex-Zoom) where it’s not possible for medium scale class (25-50) to see all students and access the mood. Because of this drawback, students are not focusing on content due to lack of surveillance.</a:t>
            </a:r>
          </a:p>
          <a:p>
            <a:pPr lvl="0">
              <a:buSzPct val="100000"/>
              <a:buFont typeface="Arial" pitchFamily="34"/>
            </a:pPr>
            <a:endParaRPr lang="en-IN" dirty="0">
              <a:solidFill>
                <a:srgbClr val="000000"/>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ontent Placeholder 2"/>
          <p:cNvSpPr txBox="1">
            <a:spLocks noGrp="1"/>
          </p:cNvSpPr>
          <p:nvPr>
            <p:ph idx="1"/>
          </p:nvPr>
        </p:nvSpPr>
        <p:spPr>
          <a:xfrm>
            <a:off x="838203" y="1361441"/>
            <a:ext cx="10408916" cy="4815523"/>
          </a:xfrm>
          <a:prstGeom prst="rect">
            <a:avLst/>
          </a:prstGeom>
          <a:noFill/>
          <a:ln>
            <a:noFill/>
          </a:ln>
        </p:spPr>
        <p:txBody>
          <a:bodyPr vert="horz" wrap="square" lIns="91440" tIns="45720" rIns="91440" bIns="45720" anchor="t" anchorCtr="0" compatLnSpc="1">
            <a:noAutofit/>
          </a:bodyPr>
          <a:lstStyle/>
          <a:p>
            <a:pPr lvl="0">
              <a:buSzPct val="100000"/>
              <a:buFont typeface="Arial" pitchFamily="34"/>
            </a:pPr>
            <a:r>
              <a:rPr lang="en-US" dirty="0">
                <a:solidFill>
                  <a:srgbClr val="000000"/>
                </a:solidFill>
                <a:latin typeface="Calibri"/>
              </a:rPr>
              <a:t>Technologies Involved: </a:t>
            </a:r>
            <a:r>
              <a:rPr lang="en-US" dirty="0" smtClean="0">
                <a:solidFill>
                  <a:srgbClr val="000000"/>
                </a:solidFill>
                <a:latin typeface="Calibri"/>
              </a:rPr>
              <a:t>Advance Deep </a:t>
            </a:r>
            <a:r>
              <a:rPr lang="en-US" smtClean="0">
                <a:solidFill>
                  <a:srgbClr val="000000"/>
                </a:solidFill>
                <a:latin typeface="Calibri"/>
              </a:rPr>
              <a:t>learning using</a:t>
            </a:r>
            <a:r>
              <a:rPr lang="en-US" smtClean="0">
                <a:solidFill>
                  <a:srgbClr val="000000"/>
                </a:solidFill>
                <a:latin typeface="Calibri"/>
              </a:rPr>
              <a:t> </a:t>
            </a:r>
            <a:r>
              <a:rPr lang="en-US" dirty="0">
                <a:solidFill>
                  <a:srgbClr val="000000"/>
                </a:solidFill>
                <a:latin typeface="Calibri"/>
              </a:rPr>
              <a:t>Python .</a:t>
            </a:r>
          </a:p>
          <a:p>
            <a:pPr lvl="0">
              <a:buSzPct val="100000"/>
              <a:buFont typeface="Arial" pitchFamily="34"/>
            </a:pPr>
            <a:r>
              <a:rPr lang="en-US" dirty="0">
                <a:solidFill>
                  <a:srgbClr val="000000"/>
                </a:solidFill>
                <a:latin typeface="Calibri"/>
              </a:rPr>
              <a:t>Datasets: Easily Available on </a:t>
            </a:r>
            <a:r>
              <a:rPr lang="en-US" dirty="0" err="1" smtClean="0">
                <a:solidFill>
                  <a:srgbClr val="000000"/>
                </a:solidFill>
                <a:latin typeface="Calibri"/>
              </a:rPr>
              <a:t>Kaggle</a:t>
            </a:r>
            <a:r>
              <a:rPr lang="en-US" dirty="0" smtClean="0">
                <a:solidFill>
                  <a:srgbClr val="000000"/>
                </a:solidFill>
                <a:latin typeface="Calibri"/>
              </a:rPr>
              <a:t>.</a:t>
            </a:r>
            <a:endParaRPr lang="en-US" dirty="0">
              <a:solidFill>
                <a:srgbClr val="000000"/>
              </a:solidFill>
              <a:latin typeface="Calibri"/>
            </a:endParaRPr>
          </a:p>
          <a:p>
            <a:pPr lvl="0">
              <a:buSzPct val="100000"/>
              <a:buFont typeface="Arial" pitchFamily="34"/>
            </a:pPr>
            <a:r>
              <a:rPr lang="en-US" dirty="0">
                <a:solidFill>
                  <a:srgbClr val="000000"/>
                </a:solidFill>
                <a:latin typeface="Calibri"/>
              </a:rPr>
              <a:t>Tutorials/Links: </a:t>
            </a:r>
            <a:r>
              <a:rPr lang="en-US" dirty="0" smtClean="0">
                <a:solidFill>
                  <a:srgbClr val="000000"/>
                </a:solidFill>
                <a:latin typeface="Calibri"/>
                <a:hlinkClick r:id="rId2"/>
              </a:rPr>
              <a:t> Facial Emotion Recognition Tutorials</a:t>
            </a:r>
            <a:endParaRPr lang="en-IN" dirty="0">
              <a:solidFill>
                <a:srgbClr val="000000"/>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p:cNvSpPr txBox="1">
            <a:spLocks noGrp="1"/>
          </p:cNvSpPr>
          <p:nvPr>
            <p:ph type="title"/>
          </p:nvPr>
        </p:nvSpPr>
        <p:spPr>
          <a:xfrm>
            <a:off x="838203" y="1047746"/>
            <a:ext cx="10515600" cy="605232"/>
          </a:xfrm>
          <a:prstGeom prst="rect">
            <a:avLst/>
          </a:prstGeom>
          <a:noFill/>
          <a:ln>
            <a:noFill/>
          </a:ln>
        </p:spPr>
        <p:txBody>
          <a:bodyPr vert="horz" wrap="square" lIns="91440" tIns="45720" rIns="91440" bIns="45720" anchor="t" anchorCtr="0" compatLnSpc="1">
            <a:noAutofit/>
          </a:bodyPr>
          <a:lstStyle/>
          <a:p>
            <a:pPr lvl="0">
              <a:spcBef>
                <a:spcPts val="0"/>
              </a:spcBef>
            </a:pPr>
            <a:r>
              <a:rPr lang="en-IN">
                <a:solidFill>
                  <a:srgbClr val="000000"/>
                </a:solidFill>
                <a:latin typeface="Arial" pitchFamily="34"/>
                <a:cs typeface="Arial" pitchFamily="34"/>
              </a:rPr>
              <a:t>Reference</a:t>
            </a:r>
            <a:endParaRPr lang="en-IN">
              <a:solidFill>
                <a:srgbClr val="000000"/>
              </a:solidFill>
              <a:latin typeface="Calibri Light"/>
            </a:endParaRPr>
          </a:p>
        </p:txBody>
      </p:sp>
      <p:sp>
        <p:nvSpPr>
          <p:cNvPr id="3" name="Content Placeholder 2"/>
          <p:cNvSpPr txBox="1">
            <a:spLocks noGrp="1"/>
          </p:cNvSpPr>
          <p:nvPr>
            <p:ph idx="1"/>
          </p:nvPr>
        </p:nvSpPr>
        <p:spPr>
          <a:xfrm>
            <a:off x="838203" y="1914525"/>
            <a:ext cx="10515600" cy="4262439"/>
          </a:xfrm>
          <a:prstGeom prst="rect">
            <a:avLst/>
          </a:prstGeom>
          <a:noFill/>
          <a:ln>
            <a:noFill/>
          </a:ln>
        </p:spPr>
        <p:txBody>
          <a:bodyPr vert="horz" wrap="square" lIns="91440" tIns="45720" rIns="91440" bIns="45720" anchor="t" anchorCtr="0" compatLnSpc="1">
            <a:noAutofit/>
          </a:bodyPr>
          <a:lstStyle/>
          <a:p>
            <a:pPr lvl="0">
              <a:buSzPct val="100000"/>
              <a:buFont typeface="Arial" pitchFamily="34"/>
            </a:pPr>
            <a:r>
              <a:rPr lang="en-IN" sz="2400" u="sng" dirty="0">
                <a:solidFill>
                  <a:schemeClr val="accent1"/>
                </a:solidFill>
                <a:latin typeface="Arial" pitchFamily="34"/>
                <a:cs typeface="Arial" pitchFamily="34"/>
              </a:rPr>
              <a:t>https://www.techopedia.com/definition/30819/emotion-recognition</a:t>
            </a:r>
          </a:p>
          <a:p>
            <a:pPr lvl="0">
              <a:buSzPct val="100000"/>
              <a:buFont typeface="Arial" pitchFamily="34"/>
            </a:pPr>
            <a:r>
              <a:rPr lang="en-IN" sz="2400" u="sng" dirty="0">
                <a:solidFill>
                  <a:schemeClr val="accent1"/>
                </a:solidFill>
                <a:latin typeface="Arial" pitchFamily="34"/>
                <a:cs typeface="Arial" pitchFamily="34"/>
              </a:rPr>
              <a:t>https://www.frontiersin.org/articles/10.3389/fpsyg.2021.759485/full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73</TotalTime>
  <Words>313</Words>
  <Application>Microsoft Office PowerPoint</Application>
  <PresentationFormat>Custom</PresentationFormat>
  <Paragraphs>18</Paragraphs>
  <Slides>6</Slides>
  <Notes>0</Notes>
  <HiddenSlides>0</HiddenSlides>
  <MMClips>0</MMClips>
  <ScaleCrop>false</ScaleCrop>
  <HeadingPairs>
    <vt:vector size="4" baseType="variant">
      <vt:variant>
        <vt:lpstr>Theme</vt:lpstr>
      </vt:variant>
      <vt:variant>
        <vt:i4>2</vt:i4>
      </vt:variant>
      <vt:variant>
        <vt:lpstr>Slide Titles</vt:lpstr>
      </vt:variant>
      <vt:variant>
        <vt:i4>6</vt:i4>
      </vt:variant>
    </vt:vector>
  </HeadingPairs>
  <TitlesOfParts>
    <vt:vector size="8" baseType="lpstr">
      <vt:lpstr>Office Theme</vt:lpstr>
      <vt:lpstr>1_Office Theme</vt:lpstr>
      <vt:lpstr>Facial Emotion Recognition using python</vt:lpstr>
      <vt:lpstr>Challenge description with context</vt:lpstr>
      <vt:lpstr>Expected Outcomes</vt:lpstr>
      <vt:lpstr>Potential Impact</vt:lpstr>
      <vt:lpstr>PowerPoint Presentation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Arial 60</dc:title>
  <dc:creator>Pravin Prajapati</dc:creator>
  <cp:lastModifiedBy>ROHIT BHADAURIYA</cp:lastModifiedBy>
  <cp:revision>15</cp:revision>
  <dcterms:created xsi:type="dcterms:W3CDTF">2022-06-06T03:52:37Z</dcterms:created>
  <dcterms:modified xsi:type="dcterms:W3CDTF">2022-12-22T11:21:27Z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