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7" r:id="rId7"/>
    <p:sldId id="258" r:id="rId8"/>
    <p:sldId id="260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40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19827D38-EEDF-4C20-929C-B553325BCFC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79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7EF6F43F-BF07-41DB-A4FE-BFF00645BBC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8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D04AA176-D213-4CFA-BAE8-C1C86577D0B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1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C65CEC0C-1BA3-408C-8DA6-FF2D3F17C99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5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E6ED946F-52BD-4CC7-BAD4-A950198CC52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13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C217A70C-A716-4ACA-93AB-1502816A6E9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2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90D51809-4C3B-4996-912F-67097D44E92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8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>
            <a:spLocks noGrp="1"/>
          </p:cNvSpPr>
          <p:nvPr>
            <p:ph sz="half" idx="2"/>
          </p:nvPr>
        </p:nvSpPr>
        <p:spPr>
          <a:xfrm>
            <a:off x="6172200" y="2505071"/>
            <a:ext cx="5183184" cy="36845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6"/>
          <p:cNvSpPr txBox="1">
            <a:spLocks noGrp="1"/>
          </p:cNvSpPr>
          <p:nvPr>
            <p:ph type="dt" sz="quarter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D9934214-0E96-434D-B023-B0E233371090}" type="datetime1">
              <a:rPr lang="en-IN"/>
              <a:pPr lvl="0"/>
              <a:t>23-12-2022</a:t>
            </a:fld>
            <a:endParaRPr lang="en-IN"/>
          </a:p>
        </p:txBody>
      </p:sp>
      <p:sp>
        <p:nvSpPr>
          <p:cNvPr id="4" name="Footer Placeholder 7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Slide Number Placeholder 8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2D1C81B1-C0F6-4380-929E-B67F17D3945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3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8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54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889A109B-BD27-4397-86CC-94104D8A50D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BE93076E-3AC2-46EE-8125-CD69FCA2B6B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4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C81AF688-7334-46FF-AD4A-F516F8A39AC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6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B6B90431-C177-498B-ACEC-461C5470D40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44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983DF012-B6A5-4E34-8779-DE62FB2C186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25EE785B-5AD0-452B-AA4D-EC657DF3BC0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2E9DBCA0-C567-42F8-9B69-91C178DA5FE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06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>
            <a:spLocks noGrp="1"/>
          </p:cNvSpPr>
          <p:nvPr>
            <p:ph sz="half" idx="2"/>
          </p:nvPr>
        </p:nvSpPr>
        <p:spPr>
          <a:xfrm>
            <a:off x="6172200" y="2505071"/>
            <a:ext cx="5183184" cy="36845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6"/>
          <p:cNvSpPr txBox="1">
            <a:spLocks noGrp="1"/>
          </p:cNvSpPr>
          <p:nvPr>
            <p:ph type="dt" sz="quarter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0A194B61-BCCD-4C99-AFD3-5FCABC847473}" type="datetime1">
              <a:rPr lang="en-IN"/>
              <a:pPr lvl="0"/>
              <a:t>23-12-2022</a:t>
            </a:fld>
            <a:endParaRPr lang="en-IN"/>
          </a:p>
        </p:txBody>
      </p:sp>
      <p:sp>
        <p:nvSpPr>
          <p:cNvPr id="4" name="Footer Placeholder 7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Slide Number Placeholder 8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7A8260A3-AD2C-4786-ACF1-A352D226DFA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60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25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22785656-C76C-4961-AA95-A473638DF9F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2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8C0EA711-C9E7-40D4-AFA8-B1EFE1DCBCE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0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83847" y="0"/>
            <a:ext cx="2108149" cy="6856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484" y="0"/>
            <a:ext cx="1043037" cy="9967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2062164" cy="9525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12"/>
          <p:cNvSpPr/>
          <p:nvPr/>
        </p:nvSpPr>
        <p:spPr>
          <a:xfrm>
            <a:off x="0" y="6617613"/>
            <a:ext cx="12191996" cy="24038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83847" y="0"/>
            <a:ext cx="2108149" cy="6856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484" y="0"/>
            <a:ext cx="1043037" cy="9967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2062164" cy="9525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12"/>
          <p:cNvSpPr/>
          <p:nvPr/>
        </p:nvSpPr>
        <p:spPr>
          <a:xfrm>
            <a:off x="0" y="6617613"/>
            <a:ext cx="12191996" cy="24038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cartoonify-image-opencv-python/" TargetMode="External"/><Relationship Id="rId2" Type="http://schemas.openxmlformats.org/officeDocument/2006/relationships/hyperlink" Target="https://yushulx.medium.com/combining-deep-learning-and-computer-vision-for-barcode-recognition-e47f7b6c46f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sz="6000" dirty="0" err="1"/>
              <a:t>Cartoonify</a:t>
            </a:r>
            <a:r>
              <a:rPr lang="en-US" sz="6000" dirty="0"/>
              <a:t> Image with Machine Learning</a:t>
            </a:r>
            <a:r>
              <a:rPr lang="en-IN" sz="6000" dirty="0" smtClean="0">
                <a:solidFill>
                  <a:srgbClr val="000000"/>
                </a:solidFill>
                <a:latin typeface="Calibri Light"/>
              </a:rPr>
              <a:t> </a:t>
            </a:r>
            <a:endParaRPr lang="en-IN" sz="6000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lvl="0" indent="0" algn="ctr">
              <a:buNone/>
            </a:pPr>
            <a:r>
              <a:rPr lang="en-IN" sz="2400" dirty="0">
                <a:solidFill>
                  <a:srgbClr val="000000"/>
                </a:solidFill>
                <a:latin typeface="Calibri"/>
              </a:rPr>
              <a:t>Problem Id :</a:t>
            </a:r>
            <a:r>
              <a:rPr lang="en-IN" sz="2400" dirty="0" smtClean="0">
                <a:solidFill>
                  <a:srgbClr val="000000"/>
                </a:solidFill>
                <a:latin typeface="Calibri"/>
              </a:rPr>
              <a:t>CV008</a:t>
            </a:r>
            <a:endParaRPr lang="en-IN" sz="2400" dirty="0">
              <a:solidFill>
                <a:srgbClr val="000000"/>
              </a:solidFill>
              <a:latin typeface="Calibri"/>
            </a:endParaRPr>
          </a:p>
          <a:p>
            <a:pPr marL="0" lvl="0" indent="0" algn="ctr">
              <a:buNone/>
            </a:pPr>
            <a:r>
              <a:rPr lang="en-IN" sz="2400" dirty="0">
                <a:solidFill>
                  <a:srgbClr val="000000"/>
                </a:solidFill>
                <a:latin typeface="Calibri"/>
              </a:rPr>
              <a:t>Domain: Computer Vision</a:t>
            </a:r>
          </a:p>
          <a:p>
            <a:pPr marL="0" lvl="0" indent="0" algn="ctr">
              <a:buNone/>
            </a:pPr>
            <a:r>
              <a:rPr lang="en-IN" sz="2400" dirty="0">
                <a:solidFill>
                  <a:srgbClr val="000000"/>
                </a:solidFill>
                <a:latin typeface="Calibri"/>
              </a:rPr>
              <a:t>Difficulty Level: </a:t>
            </a:r>
            <a:r>
              <a:rPr lang="en-IN" sz="2400" dirty="0" err="1">
                <a:solidFill>
                  <a:srgbClr val="000000"/>
                </a:solidFill>
                <a:latin typeface="Calibri"/>
              </a:rPr>
              <a:t>Meduim</a:t>
            </a:r>
            <a:endParaRPr lang="en-IN" sz="24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3" y="3760150"/>
            <a:ext cx="4114114" cy="272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682" y="3700329"/>
            <a:ext cx="4245318" cy="272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1152528"/>
            <a:ext cx="10515600" cy="5004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spcBef>
                <a:spcPts val="0"/>
              </a:spcBef>
            </a:pPr>
            <a:r>
              <a:rPr lang="en-IN" b="1">
                <a:solidFill>
                  <a:srgbClr val="000000"/>
                </a:solidFill>
                <a:latin typeface="Calibri Light"/>
              </a:rPr>
              <a:t>Challenge description with context</a:t>
            </a:r>
            <a:endParaRPr lang="en-IN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981203"/>
            <a:ext cx="10515600" cy="419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Title</a:t>
            </a:r>
            <a:r>
              <a:rPr lang="en-IN" dirty="0" smtClean="0">
                <a:solidFill>
                  <a:srgbClr val="000000"/>
                </a:solidFill>
                <a:latin typeface="Calibri"/>
              </a:rPr>
              <a:t>:-</a:t>
            </a:r>
            <a:r>
              <a:rPr lang="en-US" sz="2400" b="1" dirty="0" err="1">
                <a:latin typeface="+mj-lt"/>
              </a:rPr>
              <a:t>Cartoonify</a:t>
            </a:r>
            <a:r>
              <a:rPr lang="en-US" sz="2400" b="1" dirty="0">
                <a:latin typeface="+mj-lt"/>
              </a:rPr>
              <a:t> Image with Machine Learning</a:t>
            </a:r>
            <a:r>
              <a:rPr lang="en-IN" sz="2400" b="1" dirty="0">
                <a:solidFill>
                  <a:srgbClr val="000000"/>
                </a:solidFill>
                <a:latin typeface="+mj-lt"/>
              </a:rPr>
              <a:t> </a:t>
            </a:r>
            <a:endParaRPr lang="en-IN" sz="2400" b="1" dirty="0" smtClean="0">
              <a:solidFill>
                <a:srgbClr val="000000"/>
              </a:solidFill>
              <a:latin typeface="+mj-lt"/>
            </a:endParaRPr>
          </a:p>
          <a:p>
            <a:pPr marL="0" lvl="0" indent="0">
              <a:buNone/>
            </a:pPr>
            <a:r>
              <a:rPr lang="en-IN" sz="2400" b="1" dirty="0" smtClean="0">
                <a:solidFill>
                  <a:srgbClr val="000000"/>
                </a:solidFill>
                <a:latin typeface="Calibri Light"/>
              </a:rPr>
              <a:t>Description:-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build one interesting application that will </a:t>
            </a:r>
            <a:r>
              <a:rPr lang="en-US" dirty="0" err="1"/>
              <a:t>cartoonify</a:t>
            </a:r>
            <a:r>
              <a:rPr lang="en-US" dirty="0"/>
              <a:t> the image provided to it. To build this </a:t>
            </a:r>
            <a:r>
              <a:rPr lang="en-US" dirty="0" err="1"/>
              <a:t>cartoonifyer</a:t>
            </a:r>
            <a:r>
              <a:rPr lang="en-US" dirty="0"/>
              <a:t> application we will use python and </a:t>
            </a:r>
            <a:r>
              <a:rPr lang="en-US" dirty="0" err="1"/>
              <a:t>OpenCV</a:t>
            </a:r>
            <a:r>
              <a:rPr lang="en-US" dirty="0"/>
              <a:t>. This is one of the exciting and thrilling applications of Machine Learning. While building this application we will also see how to use libraries like </a:t>
            </a:r>
            <a:r>
              <a:rPr lang="en-US" dirty="0" err="1"/>
              <a:t>easygui</a:t>
            </a:r>
            <a:r>
              <a:rPr lang="en-US" dirty="0"/>
              <a:t>, </a:t>
            </a:r>
            <a:r>
              <a:rPr lang="en-US" dirty="0" err="1"/>
              <a:t>Tkinter</a:t>
            </a:r>
            <a:r>
              <a:rPr lang="en-US" dirty="0"/>
              <a:t>, and all. Here you have to select the image and then the application will convert that image into its cartoon form</a:t>
            </a:r>
            <a:r>
              <a:rPr lang="en-US" dirty="0" smtClean="0"/>
              <a:t>.</a:t>
            </a:r>
            <a:endParaRPr lang="en-IN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1104896"/>
            <a:ext cx="10515600" cy="72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spcBef>
                <a:spcPts val="0"/>
              </a:spcBef>
            </a:pPr>
            <a:r>
              <a:rPr lang="en-IN" b="1">
                <a:solidFill>
                  <a:srgbClr val="000000"/>
                </a:solidFill>
                <a:latin typeface="Calibri Light"/>
              </a:rPr>
              <a:t>Expected Outcomes</a:t>
            </a:r>
            <a:endParaRPr lang="en-IN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981203"/>
            <a:ext cx="10408916" cy="419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buSzPct val="100000"/>
              <a:buFont typeface="Arial" pitchFamily="34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System Model With using Webcam Scan </a:t>
            </a:r>
            <a:r>
              <a:rPr lang="en-IN" dirty="0" smtClean="0">
                <a:solidFill>
                  <a:srgbClr val="000000"/>
                </a:solidFill>
                <a:latin typeface="Calibri"/>
              </a:rPr>
              <a:t>Image boundary or colour</a:t>
            </a:r>
            <a:r>
              <a:rPr lang="en-IN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IN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1104896"/>
            <a:ext cx="10515600" cy="72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spcBef>
                <a:spcPts val="0"/>
              </a:spcBef>
            </a:pPr>
            <a:r>
              <a:rPr lang="en-IN" b="1">
                <a:solidFill>
                  <a:srgbClr val="000000"/>
                </a:solidFill>
                <a:latin typeface="Calibri Light"/>
              </a:rPr>
              <a:t>Potential Impact</a:t>
            </a:r>
            <a:endParaRPr lang="en-IN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981203"/>
            <a:ext cx="10408916" cy="419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buSzPct val="100000"/>
              <a:buFont typeface="Arial" pitchFamily="34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With computer vision scanning of </a:t>
            </a:r>
            <a:r>
              <a:rPr lang="en-IN" dirty="0" smtClean="0">
                <a:solidFill>
                  <a:srgbClr val="000000"/>
                </a:solidFill>
                <a:latin typeface="Calibri"/>
              </a:rPr>
              <a:t>image and converting into cartoon texture would be easy</a:t>
            </a:r>
            <a:r>
              <a:rPr lang="en-IN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IN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361441"/>
            <a:ext cx="10408916" cy="48155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buSzPct val="100000"/>
              <a:buFont typeface="Arial" pitchFamily="34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Technologies Involved: Computer Vision Python .</a:t>
            </a:r>
          </a:p>
          <a:p>
            <a:pPr lvl="0">
              <a:buSzPct val="100000"/>
              <a:buFont typeface="Arial" pitchFamily="34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Datasets: Easily Available on Google.</a:t>
            </a:r>
          </a:p>
          <a:p>
            <a:pPr lvl="0">
              <a:buSzPct val="100000"/>
              <a:buFont typeface="Arial" pitchFamily="34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Tutorials/Links: </a:t>
            </a:r>
            <a:r>
              <a:rPr lang="en-US" u="sng" dirty="0" err="1" smtClean="0">
                <a:solidFill>
                  <a:schemeClr val="accent5"/>
                </a:solidFill>
                <a:latin typeface="Calibri"/>
              </a:rPr>
              <a:t>Cartoonify</a:t>
            </a:r>
            <a:r>
              <a:rPr lang="en-US" u="sng" dirty="0" smtClean="0">
                <a:solidFill>
                  <a:schemeClr val="accent5"/>
                </a:solidFill>
                <a:latin typeface="Calibri"/>
              </a:rPr>
              <a:t> image with machine learning </a:t>
            </a:r>
            <a:endParaRPr lang="en-IN" u="sng" dirty="0">
              <a:solidFill>
                <a:schemeClr val="accent5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1047746"/>
            <a:ext cx="10515600" cy="6052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spcBef>
                <a:spcPts val="0"/>
              </a:spcBef>
            </a:pPr>
            <a:r>
              <a:rPr lang="en-IN">
                <a:solidFill>
                  <a:srgbClr val="000000"/>
                </a:solidFill>
                <a:latin typeface="Arial" pitchFamily="34"/>
                <a:cs typeface="Arial" pitchFamily="34"/>
              </a:rPr>
              <a:t>Reference</a:t>
            </a:r>
            <a:endParaRPr lang="en-IN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914525"/>
            <a:ext cx="10515600" cy="42624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buSzPct val="100000"/>
              <a:buFont typeface="Arial" pitchFamily="34"/>
            </a:pPr>
            <a:r>
              <a:rPr lang="en-IN" sz="2400" dirty="0">
                <a:solidFill>
                  <a:srgbClr val="000000"/>
                </a:solidFill>
                <a:latin typeface="Arial" pitchFamily="34"/>
                <a:cs typeface="Arial" pitchFamily="34"/>
                <a:hlinkClick r:id="rId2"/>
              </a:rPr>
              <a:t>https://</a:t>
            </a:r>
            <a:r>
              <a:rPr lang="en-IN" sz="2400" dirty="0" smtClean="0">
                <a:solidFill>
                  <a:srgbClr val="000000"/>
                </a:solidFill>
                <a:latin typeface="Arial" pitchFamily="34"/>
                <a:cs typeface="Arial" pitchFamily="34"/>
                <a:hlinkClick r:id="rId2"/>
              </a:rPr>
              <a:t>projectworlds.in/image-to-cartoon-python-opencv-machine-learning</a:t>
            </a:r>
            <a:endParaRPr lang="en-IN" sz="2400" dirty="0">
              <a:solidFill>
                <a:srgbClr val="000000"/>
              </a:solidFill>
              <a:latin typeface="Arial" pitchFamily="34"/>
              <a:cs typeface="Arial" pitchFamily="34"/>
              <a:hlinkClick r:id="rId2"/>
            </a:endParaRPr>
          </a:p>
          <a:p>
            <a:pPr lvl="0">
              <a:buSzPct val="100000"/>
              <a:buFont typeface="Arial" pitchFamily="34"/>
            </a:pPr>
            <a:r>
              <a:rPr lang="en-US" sz="2400" dirty="0" err="1">
                <a:hlinkClick r:id="rId3"/>
              </a:rPr>
              <a:t>Cartoonify</a:t>
            </a:r>
            <a:r>
              <a:rPr lang="en-US" sz="2400" dirty="0">
                <a:hlinkClick r:id="rId3"/>
              </a:rPr>
              <a:t> an Image with </a:t>
            </a:r>
            <a:r>
              <a:rPr lang="en-US" sz="2400" dirty="0" err="1">
                <a:hlinkClick r:id="rId3"/>
              </a:rPr>
              <a:t>OpenCV</a:t>
            </a:r>
            <a:r>
              <a:rPr lang="en-US" sz="2400" dirty="0">
                <a:hlinkClick r:id="rId3"/>
              </a:rPr>
              <a:t> in Python - </a:t>
            </a:r>
            <a:r>
              <a:rPr lang="en-US" sz="2400" dirty="0" err="1">
                <a:hlinkClick r:id="rId3"/>
              </a:rPr>
              <a:t>DataFlair</a:t>
            </a:r>
            <a:r>
              <a:rPr lang="en-US" sz="2400" dirty="0">
                <a:hlinkClick r:id="rId3"/>
              </a:rPr>
              <a:t> (data-</a:t>
            </a:r>
            <a:r>
              <a:rPr lang="en-US" sz="2400" dirty="0" err="1">
                <a:hlinkClick r:id="rId3"/>
              </a:rPr>
              <a:t>flair.training</a:t>
            </a:r>
            <a:r>
              <a:rPr lang="en-US" sz="2400" dirty="0">
                <a:hlinkClick r:id="rId3"/>
              </a:rPr>
              <a:t>)</a:t>
            </a:r>
            <a:endParaRPr lang="en-IN" sz="2400" dirty="0">
              <a:solidFill>
                <a:srgbClr val="000000"/>
              </a:solidFill>
              <a:latin typeface="Arial" pitchFamily="34"/>
              <a:cs typeface="Arial" pitchFamily="34"/>
              <a:hlinkClick r:id="rId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88d62e63e65545fcb629a10463cbd58d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a184cd814ef3019e09bed7d1ededf72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2C98483-B6C3-47FD-9295-59A7F5D646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62bd5b-4ed9-4da3-b376-05204580ba3f"/>
    <ds:schemaRef ds:uri="c0fa2617-96bd-425d-8578-e93563fe3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D05F12-42F0-43C2-83FA-93D73D9B23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9068D2-3575-40B8-93CC-B0B8A3A3C589}">
  <ds:schemaRefs>
    <ds:schemaRef ds:uri="http://purl.org/dc/elements/1.1/"/>
    <ds:schemaRef ds:uri="http://purl.org/dc/dcmitype/"/>
    <ds:schemaRef ds:uri="http://schemas.microsoft.com/office/2006/documentManagement/types"/>
    <ds:schemaRef ds:uri="9162bd5b-4ed9-4da3-b376-05204580ba3f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c0fa2617-96bd-425d-8578-e93563fe37c5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86</TotalTime>
  <Words>177</Words>
  <Application>Microsoft Office PowerPoint</Application>
  <PresentationFormat>Custom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Cartoonify Image with Machine Learning </vt:lpstr>
      <vt:lpstr>Challenge description with context</vt:lpstr>
      <vt:lpstr>Expected Outcomes</vt:lpstr>
      <vt:lpstr>Potential Impact</vt:lpstr>
      <vt:lpstr>PowerPoint Presentation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60</dc:title>
  <dc:creator>Pravin Prajapati</dc:creator>
  <cp:lastModifiedBy>ROHIT BHADAURIYA</cp:lastModifiedBy>
  <cp:revision>17</cp:revision>
  <dcterms:created xsi:type="dcterms:W3CDTF">2022-06-06T03:52:37Z</dcterms:created>
  <dcterms:modified xsi:type="dcterms:W3CDTF">2022-12-23T11:04:52Z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