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27d1a9a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27d1a9a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d2e30e5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d2e30e5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d2e30e53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d2e30e53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73650" y="992850"/>
            <a:ext cx="5365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Computing Meetup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Delhi 2020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350" y="4292600"/>
            <a:ext cx="3790950" cy="7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977900" y="1471750"/>
            <a:ext cx="8013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Quantum Algorithms for Boolean Functions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Fault Detection in Quantum Circuits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about Boolean functions?</a:t>
            </a:r>
            <a:endParaRPr sz="3200"/>
          </a:p>
        </p:txBody>
      </p:sp>
      <p:sp>
        <p:nvSpPr>
          <p:cNvPr id="146" name="Google Shape;146;p15"/>
          <p:cNvSpPr txBox="1"/>
          <p:nvPr/>
        </p:nvSpPr>
        <p:spPr>
          <a:xfrm>
            <a:off x="3932900" y="1307850"/>
            <a:ext cx="10041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Logic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1145100" y="2044050"/>
            <a:ext cx="20751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Cryptography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5429275" y="2130250"/>
            <a:ext cx="26436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Learning Theory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4903025" y="3525050"/>
            <a:ext cx="20751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Game Theory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3515300" y="1129950"/>
            <a:ext cx="1686900" cy="914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079675" y="1804475"/>
            <a:ext cx="2202000" cy="1062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1578500" y="3525050"/>
            <a:ext cx="22020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Coding Theory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5278400" y="1860850"/>
            <a:ext cx="2567100" cy="1128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1578500" y="3300800"/>
            <a:ext cx="2202000" cy="1062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4839575" y="3300800"/>
            <a:ext cx="2202000" cy="1062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Faulty, Faulty, Faulty</a:t>
            </a:r>
            <a:endParaRPr sz="3200"/>
          </a:p>
        </p:txBody>
      </p:sp>
      <p:sp>
        <p:nvSpPr>
          <p:cNvPr id="161" name="Google Shape;161;p16"/>
          <p:cNvSpPr txBox="1"/>
          <p:nvPr/>
        </p:nvSpPr>
        <p:spPr>
          <a:xfrm>
            <a:off x="793950" y="1740450"/>
            <a:ext cx="8046000" cy="27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Lato"/>
              <a:buChar char="●"/>
            </a:pPr>
            <a:r>
              <a:rPr lang="en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Circuits get faulty all the time.</a:t>
            </a:r>
            <a:endParaRPr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Lato"/>
              <a:buChar char="●"/>
            </a:pPr>
            <a:r>
              <a:rPr lang="en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Circuits are given as a black-box.</a:t>
            </a:r>
            <a:endParaRPr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Lato"/>
              <a:buChar char="●"/>
            </a:pPr>
            <a:r>
              <a:rPr lang="en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Quantum-Classical Hybrid algorithms for fault detection.</a:t>
            </a:r>
            <a:endParaRPr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