
<file path=META-INF/manifest.xml><?xml version="1.0" encoding="utf-8"?>
<manifest:manifest xmlns:manifest="urn:oasis:names:tc:opendocument:xmlns:manifest:1.0" xmlns:loext="urn:org:documentfoundation:names:experimental:office:xmlns:loext:1.0" manifest:version="1.3">
  <manifest:file-entry manifest:full-path="/" manifest:version="1.3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content.xml" manifest:media-type="text/xml"/>
  <manifest:file-entry manifest:full-path="Pictures/1000000100000384000002913BE11D0D.png" manifest:media-type="image/png"/>
  <manifest:file-entry manifest:full-path="Pictures/100000010000022600000183209A8FD3.png" manifest:media-type="image/png"/>
  <manifest:file-entry manifest:full-path="Pictures/10000001000002C2000001CAEBE1C7E6.png" manifest:media-type="image/png"/>
  <manifest:file-entry manifest:full-path="Pictures/10000001000000E40000012C52BE420D.png" manifest:media-type="image/png"/>
  <manifest:file-entry manifest:full-path="Pictures/100000010000045D000002F1219FD7C3.png" manifest:media-type="image/png"/>
  <manifest:file-entry manifest:full-path="settings.xml" manifest:media-type="text/xml"/>
  <manifest:file-entry manifest:full-path="meta.xml" manifest:media-type="text/xml"/>
  <manifest:file-entry manifest:full-path="Thumbnails/thumbnail.png" manifest:media-type="image/png"/>
</manifest:manifest>
</file>

<file path=content.xml><?xml version="1.0" encoding="utf-8"?>
<office:document-content xmlns:anim="urn:oasis:names:tc:opendocument:xmlns:animation:1.0" xmlns:smil="urn:oasis:names:tc:opendocument:xmlns:smil-compatible:1.0" xmlns:presentation="urn:oasis:names:tc:opendocument:xmlns:presentation:1.0" xmlns:css3t="http://www.w3.org/TR/css3-text/" xmlns:grddl="http://www.w3.org/2003/g/data-view#" xmlns:xhtml="http://www.w3.org/1999/xhtml" xmlns:xsi="http://www.w3.org/2001/XMLSchema-instance" xmlns:xsd="http://www.w3.org/2001/XMLSchema" xmlns:xforms="http://www.w3.org/2002/xforms" xmlns:dom="http://www.w3.org/2001/xml-events" xmlns:script="urn:oasis:names:tc:opendocument:xmlns:script:1.0" xmlns:form="urn:oasis:names:tc:opendocument:xmlns:form:1.0" xmlns:math="http://www.w3.org/1998/Math/MathML" xmlns:office="urn:oasis:names:tc:opendocument:xmlns:office:1.0" xmlns:ooo="http://openoffice.org/2004/office" xmlns:fo="urn:oasis:names:tc:opendocument:xmlns:xsl-fo-compatible:1.0" xmlns:ooow="http://openoffice.org/2004/writer" xmlns:xlink="http://www.w3.org/1999/xlink" xmlns:drawooo="http://openoffice.org/2010/draw" xmlns:oooc="http://openoffice.org/2004/calc" xmlns:dc="http://purl.org/dc/elements/1.1/" xmlns:calcext="urn:org:documentfoundation:names:experimental:calc:xmlns:calcext:1.0" xmlns:style="urn:oasis:names:tc:opendocument:xmlns:style:1.0" xmlns:text="urn:oasis:names:tc:opendocument:xmlns:text:1.0" xmlns:of="urn:oasis:names:tc:opendocument:xmlns:of:1.2" xmlns:tableooo="http://openoffice.org/2009/table" xmlns:draw="urn:oasis:names:tc:opendocument:xmlns:drawing:1.0" xmlns:dr3d="urn:oasis:names:tc:opendocument:xmlns:dr3d:1.0" xmlns:rpt="http://openoffice.org/2005/report" xmlns:formx="urn:openoffice:names:experimental:ooxml-odf-interop:xmlns:form:1.0" xmlns:svg="urn:oasis:names:tc:opendocument:xmlns:svg-compatible:1.0" xmlns:chart="urn:oasis:names:tc:opendocument:xmlns:chart:1.0" xmlns:officeooo="http://openoffice.org/2009/office" xmlns:table="urn:oasis:names:tc:opendocument:xmlns:table:1.0" xmlns:meta="urn:oasis:names:tc:opendocument:xmlns:meta:1.0" xmlns:loext="urn:org:documentfoundation:names:experimental:office:xmlns:loext:1.0" xmlns:number="urn:oasis:names:tc:opendocument:xmlns:datastyle:1.0" xmlns:field="urn:openoffice:names:experimental:ooo-ms-interop:xmlns:field:1.0" office:version="1.3">
  <office:scripts/>
  <office:font-face-decls>
    <style:font-face style:name="DejaVu Sans" svg:font-family="'DejaVu Sans'" style:font-family-generic="system" style:font-pitch="variable"/>
    <style:font-face style:name="Liberation Sans" svg:font-family="'Liberation Sans'" style:font-family-generic="swiss" style:font-pitch="variable"/>
    <style:font-face style:name="Liberation Sans1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Noto Sans" svg:font-family="'Noto Sans'" style:font-family-generic="roman" style:font-pitch="variable"/>
    <style:font-face style:name="Noto Sans CJK SC" svg:font-family="'Noto Sans CJK SC'" style:font-family-generic="system" style:font-pitch="variable"/>
    <style:font-face style:name="Noto Sans Devanagari" svg:font-family="'Noto Sans Devanagari'" style:font-family-generic="system" style:font-pitch="variable"/>
    <style:font-face style:name="Noto Sans1" svg:font-family="'Noto Sans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standard">
      <style:graphic-properties draw:fill-color="#8695a6" draw:textarea-horizontal-align="justify" draw:textarea-vertical-align="middle" draw:auto-grow-height="false" fo:min-height="15.5cm" fo:min-width="27.5cm" loext:decorative="false"/>
    </style:style>
    <style:style style:name="gr2" style:family="graphic" style:parent-style-name="Object_20_with_20_no_20_fill_20_and_20_no_20_line">
      <style:graphic-properties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 loext:decorative="false"/>
    </style:style>
    <style:style style:name="gr3" style:family="graphic" style:parent-style-name="standard">
      <style:graphic-properties draw:stroke="none" svg:stroke-color="#000000" draw:fill="none" draw:fill-color="#ffffff" draw:auto-grow-height="true" draw:auto-grow-width="false" fo:min-height="3.151cm" loext:decorative="false"/>
      <style:paragraph-properties style:writing-mode="lr-tb"/>
    </style:style>
    <style:style style:name="gr4" style:family="graphic" style:parent-style-name="standard">
      <style:graphic-properties draw:stroke="none" draw:fill="none" draw:fill-color="#8695a6" fo:min-height="1.889cm" loext:decorative="false"/>
      <style:paragraph-properties style:writing-mode="lr-tb"/>
    </style:style>
    <style:style style:name="gr5" style:family="graphic">
      <style:graphic-properties style:protect="size" loext:decorative="false"/>
    </style:style>
    <style:style style:name="gr6" style:family="graphic" style:parent-style-name="standard">
      <style:graphic-properties draw:fill-color="#a8c3bf" draw:textarea-horizontal-align="justify" draw:textarea-vertical-align="middle" draw:auto-grow-height="false" fo:min-height="15.5cm" fo:min-width="27.5cm" loext:decorative="false"/>
      <style:paragraph-properties style:writing-mode="lr-tb"/>
    </style:style>
    <style:style style:name="gr7" style:family="graphic" style:parent-style-name="standard">
      <style:graphic-properties draw:stroke="none" svg:stroke-color="#000000" draw:fill="none" draw:fill-color="#ffffff" draw:auto-grow-height="true" draw:auto-grow-width="false" fo:min-height="5.546cm" loext:decorative="false"/>
      <style:paragraph-properties style:writing-mode="lr-tb"/>
    </style:style>
    <style:style style:name="gr8" style:family="graphic" style:parent-style-name="standard">
      <style:graphic-properties draw:stroke="none" svg:stroke-color="#000000" draw:fill="none" draw:fill-color="#ffffff" draw:auto-grow-height="true" draw:auto-grow-width="false" fo:min-height="2.806cm" loext:decorative="false"/>
      <style:paragraph-properties style:writing-mode="lr-tb"/>
    </style:style>
    <style:style style:name="gr9" style:family="graphic" style:parent-style-name="standard">
      <style:graphic-properties draw:stroke="none" svg:stroke-color="#000000" draw:fill="none" draw:fill-color="#ffffff" draw:auto-grow-height="true" draw:auto-grow-width="false" fo:min-height="5.75cm" loext:decorative="false"/>
      <style:paragraph-properties style:writing-mode="lr-tb"/>
    </style:style>
    <style:style style:name="gr10" style:family="graphic" style:parent-style-name="standard">
      <style:graphic-properties draw:stroke="none" svg:stroke-color="#000000" draw:fill="none" draw:fill-color="#ffffff" draw:auto-grow-height="true" draw:auto-grow-width="false" fo:min-height="4.551cm" loext:decorative="false"/>
      <style:paragraph-properties style:writing-mode="lr-tb"/>
    </style:style>
    <style:style style:name="gr11" style:family="graphic" style:parent-style-name="standard">
      <style:graphic-properties draw:stroke="none" draw:fill="none" draw:fill-color="#8695a6" fo:min-height="1.22cm" loext:decorative="false"/>
      <style:paragraph-properties style:writing-mode="lr-tb"/>
    </style:style>
    <style:style style:name="pr1" style:family="presentation" style:parent-style-name="Обычный-notes">
      <style:graphic-properties draw:fill-color="#ffffff" fo:min-height="13.364cm" loext:decorative="false"/>
      <style:paragraph-properties style:writing-mode="lr-tb"/>
    </style:style>
    <style:style style:name="P1" style:family="paragraph">
      <loext:graphic-properties draw:fill-color="#8695a6"/>
      <style:paragraph-properties fo:text-align="center"/>
    </style:style>
    <style:style style:name="P2" style:family="paragraph">
      <style:paragraph-properties fo:text-align="center"/>
    </style:style>
    <style:style style:name="P3" style:family="paragraph">
      <style:text-properties fo:color="#729fcf" loext:opacity="100%" style:text-outline="false" style:font-name="Liberation Sans" fo:font-size="40pt" fo:text-shadow="1pt 1pt" fo:font-weight="bold" style:font-size-asian="40pt" style:font-weight-asian="bold" style:font-size-complex="40pt" style:font-weight-complex="bold"/>
    </style:style>
    <style:style style:name="P4" style:family="paragraph">
      <loext:graphic-properties draw:fill="none" draw:fill-color="#ffffff"/>
      <style:text-properties fo:color="#729fcf" loext:opacity="100%" style:text-outline="false" style:font-name="Liberation Sans" fo:font-size="40pt" fo:text-shadow="1pt 1pt" fo:font-weight="bold" style:font-size-asian="40pt" style:font-weight-asian="bold" style:font-size-complex="40pt" style:font-weight-complex="bold"/>
    </style:style>
    <style:style style:name="P5" style:family="paragraph">
      <style:text-properties fo:color="#3465a4" loext:opacity="100%" style:text-outline="true" fo:font-size="24pt" fo:text-shadow="1pt 1pt" style:font-size-asian="24pt" style:font-size-complex="24pt"/>
    </style:style>
    <style:style style:name="P6" style:family="paragraph">
      <loext:graphic-properties draw:fill="none" draw:fill-color="#8695a6"/>
      <style:text-properties fo:color="#3465a4" loext:opacity="100%" style:text-outline="true" fo:font-size="24pt" fo:text-shadow="1pt 1pt" style:font-size-asian="24pt" style:font-size-complex="24pt"/>
    </style:style>
    <style:style style:name="P7" style:family="paragraph">
      <loext:graphic-properties draw:fill-color="#ffffff"/>
    </style:style>
    <style:style style:name="P8" style:family="paragraph">
      <loext:graphic-properties draw:fill-color="#a8c3bf"/>
      <style:paragraph-properties fo:text-align="center"/>
      <style:text-properties fo:color="#536f6b" loext:opacity="100%" style:text-outline="true" fo:font-size="12pt" style:font-size-asian="12pt" style:font-size-complex="12pt"/>
    </style:style>
    <style:style style:name="P9" style:family="paragraph">
      <style:paragraph-properties fo:margin-top="0.42cm" fo:margin-bottom="0.35cm"/>
      <style:text-properties fo:color="#536f6b" loext:opacity="100%" style:text-outline="false" style:font-name="Liberation Sans" fo:font-size="26pt" fo:text-shadow="1pt 1pt" fo:font-weight="bold" style:font-size-asian="26pt" style:font-weight-asian="bold" style:font-size-complex="26pt" style:font-weight-complex="bold"/>
    </style:style>
    <style:style style:name="P10" style:family="paragraph">
      <loext:graphic-properties draw:fill="none" draw:fill-color="#ffffff"/>
      <style:paragraph-properties fo:margin-top="0.42cm" fo:margin-bottom="0.35cm"/>
      <style:text-properties fo:color="#536f6b" loext:opacity="100%" style:text-outline="false" style:font-name="Liberation Sans" fo:font-size="26pt" fo:text-shadow="1pt 1pt" fo:font-weight="bold" style:font-size-asian="26pt" style:font-weight-asian="bold" style:font-size-complex="26pt" style:font-weight-complex="bold"/>
    </style:style>
    <style:style style:name="P11" style:family="paragraph">
      <style:paragraph-properties fo:margin-top="0.42cm" fo:margin-bottom="0.35cm"/>
      <style:text-properties fo:color="#28471f" loext:opacity="100%" style:text-outline="false" fo:font-size="22pt" fo:text-shadow="1pt 1pt" fo:background-color="transparent" style:font-size-asian="22pt" style:font-size-complex="22pt"/>
    </style:style>
    <style:style style:name="P12" style:family="paragraph">
      <loext:graphic-properties draw:fill="none" draw:fill-color="#ffffff"/>
      <style:paragraph-properties fo:margin-top="0.42cm" fo:margin-bottom="0.35cm"/>
      <style:text-properties fo:color="#28471f" loext:opacity="100%" style:text-outline="false" fo:font-size="22pt" fo:text-shadow="1pt 1pt" fo:background-color="transparent" style:font-size-asian="22pt" style:font-size-complex="22pt"/>
    </style:style>
    <style:style style:name="P13" style:family="paragraph">
      <loext:graphic-properties draw:fill="none" draw:fill-color="#ffffff"/>
      <style:text-properties fo:color="#28471f" loext:opacity="100%" fo:font-size="20pt" fo:text-shadow="1pt 1pt" fo:font-weight="bold" style:font-size-asian="20pt" style:font-weight-asian="bold" style:font-size-complex="20pt" style:font-weight-complex="bold"/>
    </style:style>
    <style:style style:name="P14" style:family="paragraph">
      <style:paragraph-properties fo:margin-top="0.42cm" fo:margin-bottom="0.35cm"/>
      <style:text-properties fo:color="#4e6f6a" loext:opacity="100%" fo:font-size="21pt" fo:text-shadow="none" fo:font-weight="bold" style:font-size-asian="21pt" style:font-weight-asian="bold" style:font-size-complex="21pt" style:font-weight-complex="bold"/>
    </style:style>
    <style:style style:name="P15" style:family="paragraph">
      <loext:graphic-properties draw:fill="none" draw:fill-color="#ffffff"/>
      <style:paragraph-properties fo:margin-top="0.42cm" fo:margin-bottom="0.35cm"/>
      <style:text-properties fo:color="#4e6f6a" loext:opacity="100%" fo:font-size="21pt" fo:text-shadow="none" fo:font-weight="bold" style:font-size-asian="21pt" style:font-weight-asian="bold" style:font-size-complex="21pt" style:font-weight-complex="bold"/>
    </style:style>
    <style:style style:name="P16" style:family="paragraph">
      <style:paragraph-properties fo:margin-top="0.42cm" fo:margin-bottom="0.35cm"/>
      <style:text-properties fo:font-size="12pt" fo:font-weight="bold" style:font-size-asian="12pt" style:font-weight-asian="bold" style:font-size-complex="12pt" style:font-weight-complex="bold"/>
    </style:style>
    <style:style style:name="P17" style:family="paragraph">
      <style:paragraph-properties fo:margin-top="0.42cm" fo:margin-bottom="0.35cm"/>
      <style:text-properties fo:font-size="10pt" style:font-size-asian="10pt" style:font-size-complex="10pt"/>
    </style:style>
    <style:style style:name="P18" style:family="paragraph">
      <loext:graphic-properties draw:fill="none" draw:fill-color="#8695a6"/>
      <style:paragraph-properties fo:margin-top="0.42cm" fo:margin-bottom="0.35cm"/>
      <style:text-properties fo:font-size="12pt" fo:font-weight="bold" style:font-size-asian="12pt" style:font-weight-asian="bold" style:font-size-complex="12pt" style:font-weight-complex="bold"/>
    </style:style>
    <style:style style:name="T1" style:family="text">
      <style:text-properties fo:color="#729fcf" loext:opacity="100%" style:text-outline="false" style:font-name="Liberation Sans" fo:font-size="40pt" fo:text-shadow="1pt 1pt" fo:font-weight="bold" style:font-size-asian="40pt" style:font-weight-asian="bold" style:font-size-complex="40pt" style:font-weight-complex="bold"/>
    </style:style>
    <style:style style:name="T2" style:family="text">
      <style:text-properties fo:color="#3465a4" loext:opacity="100%" style:text-outline="true" fo:font-size="24pt" fo:text-shadow="1pt 1pt" style:font-size-asian="24pt" style:font-size-complex="24pt"/>
    </style:style>
    <style:style style:name="T3" style:family="text">
      <style:text-properties fo:color="#536f6b" loext:opacity="100%" style:text-outline="false" style:font-name="Liberation Sans" fo:font-size="26pt" fo:text-shadow="1pt 1pt" fo:font-weight="bold" style:font-size-asian="26pt" style:font-weight-asian="bold" style:font-size-complex="26pt" style:font-weight-complex="bold"/>
    </style:style>
    <style:style style:name="T4" style:family="text">
      <style:text-properties fo:color="#536f6b" loext:opacity="100%" style:text-outline="false" style:font-name="Liberation Sans" fo:font-size="22pt" fo:text-shadow="1pt 1pt" fo:font-weight="bold" style:font-size-asian="22pt" style:font-weight-asian="bold" style:font-size-complex="22pt" style:font-weight-complex="bold"/>
    </style:style>
    <style:style style:name="T5" style:family="text">
      <style:text-properties fo:color="#28471f" loext:opacity="100%" style:text-outline="false" fo:font-size="22pt" fo:text-shadow="1pt 1pt" fo:background-color="transparent" style:font-size-asian="22pt" style:font-size-complex="22pt"/>
    </style:style>
    <style:style style:name="T6" style:family="text">
      <style:text-properties fo:color="#4e6f6a" loext:opacity="100%" fo:font-size="21pt" fo:text-shadow="none" fo:font-weight="bold" style:font-size-asian="21pt" style:font-weight-asian="bold" style:font-size-complex="21pt" style:font-weight-complex="bold"/>
    </style:style>
    <text:list-style style:name="L1">
      <text:list-level-style-bullet text:level="1" text:bullet-char="●">
        <style:list-level-properties text:min-label-width="0.6cm"/>
        <style:text-properties fo:font-family="Open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Open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Open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Open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Open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Open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Open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Open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Open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OpenSymbol" style:use-window-font-color="true" fo:font-size="45%"/>
      </text:list-level-style-bullet>
    </text:list-style>
  </office:automatic-styles>
  <office:body>
    <office:presentation>
      <draw:page draw:name="page1" draw:style-name="dp1" draw:master-page-name="Обычный" presentation:presentation-page-layout-name="AL1T0">
        <draw:custom-shape draw:style-name="gr1" draw:text-style-name="P1" draw:layer="layout" svg:width="28cm" svg:height="15.75cm" svg:x="0cm" svg:y="0cm">
          <text:p/>
          <draw:enhanced-geometry svg:viewBox="0 0 21600 21600" draw:type="rectangle" draw:enhanced-path="M 0 0 L 21600 0 21600 21600 0 21600 0 0 Z N"/>
        </draw:custom-shape>
        <draw:frame draw:style-name="gr2" draw:text-style-name="P2" draw:layer="layout" svg:width="23.361cm" svg:height="15.749cm" svg:x="2.32cm" svg:y="0cm">
          <draw:image xlink:href="Pictures/100000010000045D000002F1219FD7C3.png" xlink:type="simple" xlink:show="embed" xlink:actuate="onLoad" draw:mime-type="image/png">
            <text:p/>
          </draw:image>
        </draw:frame>
        <draw:frame draw:style-name="gr3" draw:text-style-name="P4" draw:layer="layout" svg:width="14cm" svg:height="3.401cm" svg:x="7cm" svg:y="0.599cm">
          <draw:text-box>
            <text:p text:style-name="P3">
              <text:span text:style-name="T1">Земская медицина</text:span>
            </text:p>
          </draw:text-box>
        </draw:frame>
        <draw:frame draw:style-name="gr4" draw:text-style-name="P6" draw:layer="layout" svg:width="12.5cm" svg:height="2.139cm" svg:x="7.75cm" svg:y="2.5cm">
          <draw:text-box>
            <text:p text:style-name="P5">
              <text:span text:style-name="T2">"Записки врача" В. Вересаева</text:span>
            </text:p>
          </draw:text-box>
        </draw:frame>
        <presentation:notes draw:style-name="dp2">
          <draw:page-thumbnail draw:style-name="gr5" draw:layer="layout" svg:width="19.798cm" svg:height="11.136cm" svg:x="0.6cm" svg:y="2.257cm" draw:page-number="1" presentation:class="page"/>
          <draw:frame presentation:style-name="pr1" draw:text-style-name="P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1" draw:master-page-name="Обычный" presentation:presentation-page-layout-name="AL2T1">
        <draw:custom-shape draw:style-name="gr6" draw:text-style-name="P8" draw:layer="layout" svg:width="28cm" svg:height="15.75cm" svg:x="0cm" svg:y="0cm">
          <text:p text:style-name="P2"/>
          <draw:enhanced-geometry svg:viewBox="0 0 21600 21600" draw:type="rectangle" draw:enhanced-path="M 0 0 L 21600 0 21600 21600 0 21600 0 0 Z N"/>
        </draw:custom-shape>
        <draw:frame draw:style-name="gr2" draw:text-style-name="P2" draw:layer="layout" svg:width="9.88cm" svg:height="13cm" svg:x="1.62cm" svg:y="1.5cm">
          <draw:image xlink:href="Pictures/10000001000000E40000012C52BE420D.png" xlink:type="simple" xlink:show="embed" xlink:actuate="onLoad" draw:mime-type="image/png">
            <text:p/>
          </draw:image>
        </draw:frame>
        <draw:frame draw:style-name="gr7" draw:text-style-name="P10" draw:layer="layout" svg:width="16cm" svg:height="5.796cm" svg:x="12cm" svg:y="1.704cm">
          <draw:text-box>
            <text:p text:style-name="P9">
              <text:span text:style-name="T3">Викентий Викентьевич Вересаев </text:span>
              <text:span text:style-name="T4">(16 января 1867 — 3 июня 1945)</text:span>
            </text:p>
          </draw:text-box>
        </draw:frame>
        <draw:frame draw:style-name="gr8" draw:text-style-name="P12" draw:layer="layout" svg:width="15.5cm" svg:height="3.056cm" svg:x="12cm" svg:y="12cm">
          <draw:text-box>
            <text:p text:style-name="P11">
              <text:span text:style-name="T5">«Я — обыкновеннейший средний врач, со средним умом и средними знаниями»</text:span>
            </text:p>
          </draw:text-box>
        </draw:frame>
        <draw:frame draw:style-name="gr9" draw:text-style-name="P13" draw:layer="layout" svg:width="13cm" svg:height="6cm" svg:x="12.5cm" svg:y="5cm">
          <draw:text-box>
            <text:p/>
          </draw:text-box>
        </draw:frame>
        <draw:frame draw:style-name="gr10" draw:text-style-name="P15" draw:layer="layout" svg:width="13.5cm" svg:height="4.801cm" svg:x="12cm" svg:y="4.699cm">
          <draw:text-box>
            <text:p text:style-name="P14">
              <text:span text:style-name="T6">— </text:span>
              <text:span text:style-name="T6">русский, советский писатель, врач, переводчик, литературовед. </text:span>
            </text:p>
            <text:p text:style-name="P14">
              <text:span text:style-name="T6">Лауреат Пушкинской премии и Сталинской премии.</text:span>
            </text:p>
          </draw:text-box>
        </draw:frame>
        <presentation:notes draw:style-name="dp2">
          <draw:page-thumbnail draw:style-name="gr5" draw:layer="layout" svg:width="19.798cm" svg:height="11.136cm" svg:x="0.6cm" svg:y="2.257cm" draw:page-number="2" presentation:class="page"/>
          <draw:frame presentation:style-name="pr1" draw:text-style-name="P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1" draw:master-page-name="Обычный" presentation:presentation-page-layout-name="AL2T1">
        <draw:custom-shape draw:style-name="gr1" draw:text-style-name="P1" draw:layer="layout" svg:width="28cm" svg:height="15.75cm" svg:x="0cm" svg:y="0cm">
          <text:p/>
          <draw:enhanced-geometry svg:viewBox="0 0 21600 21600" draw:type="rectangle" draw:enhanced-path="M 0 0 L 21600 0 21600 21600 0 21600 0 0 Z N"/>
        </draw:custom-shape>
        <draw:frame draw:style-name="gr11" draw:text-style-name="P18" draw:layer="layout" svg:width="0.502cm" svg:height="1.47cm" svg:x="7.595cm" svg:y="7.365cm">
          <draw:text-box>
            <text:p text:style-name="P16">
              <text:a xlink:href="https://www.google.com/imgres?q=земская%20медицина%2019%20века&amp;imgurl=http%3A%2F%2Fepoha-nikolaya-2.ru%2Fwp-content%2Fuploads%2F2020%2F04%2Fmed3.jpg&amp;imgrefurl=https%3A%2F%2Fepoha-nikolaya-2.ru%2Frazvitie-mediciny-v-rossijskoj-imper%2F&amp;docid=sFFqAZefgwHPzM&amp;tbnid=ZEyzdZxGV0AdPM&amp;vet=12ahUKEwjS9dPltvCLAxUkAhAIHfuxARkQM3oECBcQAA..i&amp;w=640&amp;h=480&amp;hcb=2&amp;ved=2ahUKEwjS9dPltvCLAxUkAhAIHfuxARkQM3oECBcQAA" xlink:type="simple"/>
            </text:p>
            <text:p text:style-name="P17"/>
          </draw:text-box>
        </draw:frame>
        <draw:frame draw:style-name="gr2" draw:text-style-name="P2" draw:layer="layout" svg:width="20.641cm" svg:height="14.524cm" svg:x="3.68cm" svg:y="0.613cm">
          <draw:image xlink:href="Pictures/100000010000022600000183209A8FD3.png" xlink:type="simple" xlink:show="embed" xlink:actuate="onLoad" draw:mime-type="image/png">
            <text:p/>
          </draw:image>
        </draw:frame>
        <presentation:notes draw:style-name="dp1">
          <draw:page-thumbnail draw:style-name="gr5" draw:layer="layout" svg:width="19.798cm" svg:height="11.136cm" svg:x="0.6cm" svg:y="2.257cm" draw:page-number="3" presentation:class="page"/>
          <draw:frame presentation:style-name="pr1" draw:text-style-name="P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Обычный" presentation:presentation-page-layout-name="AL2T1">
        <draw:custom-shape draw:style-name="gr1" draw:text-style-name="P1" draw:layer="layout" svg:width="28cm" svg:height="15.75cm" svg:x="0cm" svg:y="0cm">
          <text:p/>
          <draw:enhanced-geometry svg:viewBox="0 0 21600 21600" draw:type="rectangle" draw:enhanced-path="M 0 0 L 21600 0 21600 21600 0 21600 0 0 Z N"/>
        </draw:custom-shape>
        <draw:frame draw:style-name="gr11" draw:text-style-name="P18" draw:layer="layout" svg:width="0.502cm" svg:height="1.47cm" svg:x="7.595cm" svg:y="7.365cm">
          <draw:text-box>
            <text:p text:style-name="P16">
              <text:a xlink:href="https://www.google.com/imgres?q=земская%20медицина%2019%20века&amp;imgurl=http%3A%2F%2Fepoha-nikolaya-2.ru%2Fwp-content%2Fuploads%2F2020%2F04%2Fmed3.jpg&amp;imgrefurl=https%3A%2F%2Fepoha-nikolaya-2.ru%2Frazvitie-mediciny-v-rossijskoj-imper%2F&amp;docid=sFFqAZefgwHPzM&amp;tbnid=ZEyzdZxGV0AdPM&amp;vet=12ahUKEwjS9dPltvCLAxUkAhAIHfuxARkQM3oECBcQAA..i&amp;w=640&amp;h=480&amp;hcb=2&amp;ved=2ahUKEwjS9dPltvCLAxUkAhAIHfuxARkQM3oECBcQAA" xlink:type="simple"/>
            </text:p>
            <text:p text:style-name="P17"/>
          </draw:text-box>
        </draw:frame>
        <draw:frame draw:style-name="gr2" draw:text-style-name="P2" draw:layer="layout" svg:width="21.943cm" svg:height="14.234cm" svg:x="3.029cm" svg:y="0.758cm">
          <draw:image xlink:href="Pictures/10000001000002C2000001CAEBE1C7E6.png" xlink:type="simple" xlink:show="embed" xlink:actuate="onLoad" draw:mime-type="image/png">
            <text:p/>
          </draw:image>
        </draw:frame>
        <presentation:notes draw:style-name="dp1">
          <draw:page-thumbnail draw:style-name="gr5" draw:layer="layout" svg:width="19.798cm" svg:height="11.136cm" svg:x="0.6cm" svg:y="2.257cm" draw:page-number="4" presentation:class="page"/>
          <draw:frame presentation:style-name="pr1" draw:text-style-name="P7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1" draw:master-page-name="Обычный" presentation:presentation-page-layout-name="AL2T1">
        <draw:custom-shape draw:style-name="gr1" draw:text-style-name="P1" draw:layer="layout" svg:width="28cm" svg:height="15.75cm" svg:x="0cm" svg:y="0cm">
          <text:p/>
          <draw:enhanced-geometry svg:viewBox="0 0 21600 21600" draw:type="rectangle" draw:enhanced-path="M 0 0 L 21600 0 21600 21600 0 21600 0 0 Z N"/>
        </draw:custom-shape>
        <draw:frame draw:style-name="gr11" draw:text-style-name="P18" draw:layer="layout" svg:width="0.502cm" svg:height="1.47cm" svg:x="7.595cm" svg:y="7.365cm">
          <draw:text-box>
            <text:p text:style-name="P16">
              <text:a xlink:href="https://www.google.com/imgres?q=земская%20медицина%2019%20века&amp;imgurl=http%3A%2F%2Fepoha-nikolaya-2.ru%2Fwp-content%2Fuploads%2F2020%2F04%2Fmed3.jpg&amp;imgrefurl=https%3A%2F%2Fepoha-nikolaya-2.ru%2Frazvitie-mediciny-v-rossijskoj-imper%2F&amp;docid=sFFqAZefgwHPzM&amp;tbnid=ZEyzdZxGV0AdPM&amp;vet=12ahUKEwjS9dPltvCLAxUkAhAIHfuxARkQM3oECBcQAA..i&amp;w=640&amp;h=480&amp;hcb=2&amp;ved=2ahUKEwjS9dPltvCLAxUkAhAIHfuxARkQM3oECBcQAA" xlink:type="simple"/>
            </text:p>
            <text:p text:style-name="P17"/>
          </draw:text-box>
        </draw:frame>
        <draw:frame draw:style-name="gr2" draw:text-style-name="P2" draw:layer="layout" svg:width="20.546cm" svg:height="15cm" svg:x="3.727cm" svg:y="0.375cm">
          <draw:image xlink:href="Pictures/1000000100000384000002913BE11D0D.png" xlink:type="simple" xlink:show="embed" xlink:actuate="onLoad" draw:mime-type="image/png">
            <text:p/>
          </draw:image>
        </draw:frame>
        <presentation:notes draw:style-name="dp1">
          <draw:page-thumbnail draw:style-name="gr5" draw:layer="layout" svg:width="19.798cm" svg:height="11.136cm" svg:x="0.6cm" svg:y="2.257cm" draw:page-number="5" presentation:class="page"/>
          <draw:frame presentation:style-name="pr1" draw:text-style-name="P7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ooo="http://openoffice.org/2009/office" xmlns:anim="urn:oasis:names:tc:opendocument:xmlns:animation:1.0" xmlns:smil="urn:oasis:names:tc:opendocument:xmlns:smil-compatible:1.0" xmlns:presentation="urn:oasis:names:tc:opendocument:xmlns:presentation:1.0" xmlns:grddl="http://www.w3.org/2003/g/data-view#" xmlns:meta="urn:oasis:names:tc:opendocument:xmlns:meta:1.0" xmlns:dc="http://purl.org/dc/elements/1.1/" xmlns:xlink="http://www.w3.org/1999/xlink" xmlns:ooo="http://openoffice.org/2004/office" xmlns:office="urn:oasis:names:tc:opendocument:xmlns:office:1.0" office:version="1.3">
  <office:meta>
    <meta:creation-date>2025-03-04T15:29:06.311773152</meta:creation-date>
    <dc:date>2025-03-04T15:54:13.576719920</dc:date>
    <meta:editing-duration>PT2M47S</meta:editing-duration>
    <meta:editing-cycles>1</meta:editing-cycles>
    <meta:document-statistic meta:object-count="50"/>
    <meta:generator>LibreOffice/24.8.4.2$Linux_X86_64 LibreOffice_project/3e97788786b20d724e2ed0ea7a111abce73cab63</meta:generator>
  </office:meta>
</office:document-meta>
</file>

<file path=settings.xml><?xml version="1.0" encoding="utf-8"?>
<office:document-settings xmlns:officeooo="http://openoffice.org/2009/office" xmlns:anim="urn:oasis:names:tc:opendocument:xmlns:animation:1.0" xmlns:smil="urn:oasis:names:tc:opendocument:xmlns:smil-compatible:1.0" xmlns:presentation="urn:oasis:names:tc:opendocument:xmlns:presentation:1.0" xmlns:config="urn:oasis:names:tc:opendocument:xmlns:config:1.0" xmlns:xlink="http://www.w3.org/1999/xlink" xmlns:ooo="http://openoffice.org/2004/office" xmlns:office="urn:oasis:names:tc:opendocument:xmlns:office:1.0" office:version="1.3">
  <office:settings>
    <config:config-item-set config:name="ooo:view-settings">
      <config:config-item config:name="VisibleAreaTop" config:type="int">-3838</config:config-item>
      <config:config-item config:name="VisibleAreaLeft" config:type="int">-423</config:config-item>
      <config:config-item config:name="VisibleAreaWidth" config:type="int">29182</config:config-item>
      <config:config-item config:name="VisibleAreaHeight" config:type="int">23678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1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-3838</config:config-item>
          <config:config-item config:name="VisibleAreaLeft" config:type="int">-423</config:config-item>
          <config:config-item config:name="VisibleAreaWidth" config:type="int">29183</config:config-item>
          <config:config-item config:name="VisibleAreaHeight" config:type="int">23679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500</config:config-item>
          <config:config-item config:name="GridFineHeight" config:type="int">500</config:config-item>
          <config:config-item config:name="GridSnapWidthXNumerator" config:type="int">2000</config:config-item>
          <config:config-item config:name="GridSnapWidthXDenominator" config:type="int">4</config:config-item>
          <config:config-item config:name="GridSnapWidthYNumerator" config:type="int">2000</config:config-item>
          <config:config-item config:name="GridSnapWidthYDenominator" config:type="int">4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false</config:config-item>
          <config:config-item config:name="LegacySingleLineFontwork" config:type="boolean">false</config:config-item>
          <config:config-item config:name="ConnectorUseSnapRect" config:type="boolean">false</config:config-item>
          <config:config-item config:name="IgnoreBreakAfterMultilineField" config:type="boolean">false</config:config-item>
        </config:config-item-map-entry>
      </config:config-item-map-indexed>
    </config:config-item-set>
    <config:config-item-set config:name="ooo:configuration-settings">
      <config:config-item config:name="IsPrintNotes" config:type="boolean">false</config:config-item>
      <config:config-item config:name="DefaultTabStop" config:type="int">1250</config:config-item>
      <config:config-item config:name="IsPrintHandout" config:type="boolean">false</config:config-item>
      <config:config-item config:name="PrinterName" config:type="string"/>
      <config:config-item config:name="PrinterSetup" config:type="base64Binary"/>
      <config:config-item config:name="DashTableURL" config:type="string">$(brandbaseurl)/share/palette%3B$(user)/config/standard.sod</config:config-item>
      <config:config-item config:name="PageNumberFormat" config:type="int">4</config:config-item>
      <config:config-item-map-indexed config:name="ForbiddenCharacters">
        <config:config-item-map-entry>
          <config:config-item config:name="Language" config:type="string">ru</config:config-item>
          <config:config-item config:name="Country" config:type="string">RU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PrinterIndependentLayout" config:type="string">low-resolution</config:config-item>
      <config:config-item config:name="BitmapTableURL" config:type="string">$(brandbaseurl)/share/palette%3B$(user)/config/standard.sob</config:config-item>
      <config:config-item config:name="IsPrintDate" config:type="boolean">false</config:config-item>
      <config:config-item config:name="SaveVersionOnClose" config:type="boolean">false</config:config-item>
      <config:config-item config:name="IsPrintTime" config:type="boolean">false</config:config-item>
      <config:config-item config:name="EmbedFonts" config:type="boolean">false</config:config-item>
      <config:config-item config:name="IsPrintFitPage" config:type="boolean">false</config:config-item>
      <config:config-item config:name="IsPrintTilePage" config:type="boolean">false</config:config-item>
      <config:config-item config:name="IsPrintBooklet" config:type="boolean">false</config:config-item>
      <config:config-item config:name="GradientTableURL" config:type="string">$(brandbaseurl)/share/palette%3B$(user)/config/standard.sog</config:config-item>
      <config:config-item config:name="IsPrintHiddenPages" config:type="boolean">true</config:config-item>
      <config:config-item config:name="SaveThumbnail" config:type="boolean">true</config:config-item>
      <config:config-item config:name="CharacterCompressionType" config:type="short">0</config:config-item>
      <config:config-item config:name="IsPrintPageName" config:type="boolean">false</config:config-item>
      <config:config-item config:name="ApplyUserData" config:type="boolean">true</config:config-item>
      <config:config-item config:name="ColorTableURL" config:type="string">$(brandbaseurl)/share/palette%3B$(user)/config/standard.soc</config:config-item>
      <config:config-item config:name="IsPrintBookletBack" config:type="boolean">true</config:config-item>
      <config:config-item config:name="LineEndTableURL" config:type="string">$(brandbaseurl)/share/palette%3B$(user)/config/standard.soe</config:config-item>
      <config:config-item config:name="HatchTableURL" config:type="string">$(brandbaseurl)/share/palette%3B$(user)/config/standard.soh</config:config-item>
      <config:config-item config:name="SlidesPerHandout" config:type="short">6</config:config-item>
      <config:config-item config:name="ParagraphSummation" config:type="boolean">false</config:config-item>
      <config:config-item config:name="HandoutsHorizontal" config:type="boolean">true</config:config-item>
      <config:config-item config:name="IsPrintDrawing" config:type="boolean">true</config:config-item>
      <config:config-item config:name="IsKernAsianPunctuation" config:type="boolean">false</config:config-item>
      <config:config-item config:name="UpdateFromTemplate" config:type="boolean">true</config:config-item>
      <config:config-item config:name="LoadReadonly" config:type="boolean">false</config:config-item>
      <config:config-item config:name="IsPrintOutline" config:type="boolean">false</config:config-item>
      <config:config-item config:name="IsPrintBookletFront" config:type="boolean">true</config:config-item>
      <config:config-item config:name="EmbedOnlyUsedFonts" config:type="boolean">false</config:config-item>
      <config:config-item config:name="PrinterPaperFromSetup" config:type="boolean">false</config:config-item>
      <config:config-item config:name="EmbedLatinScriptFonts" config:type="boolean">true</config:config-item>
      <config:config-item config:name="EmbedAsianScriptFonts" config:type="boolean">true</config:config-item>
      <config:config-item config:name="ImagePreferredDPI" config:type="int">0</config:config-item>
      <config:config-item config:name="PrintQuality" config:type="int">0</config:config-item>
      <config:config-item config:name="EmbedComplexScriptFonts" config:type="boolean">true</config:config-item>
    </config:config-item-set>
  </office:settings>
</office:document-settings>
</file>

<file path=styles.xml><?xml version="1.0" encoding="utf-8"?>
<office:document-styles xmlns:anim="urn:oasis:names:tc:opendocument:xmlns:animation:1.0" xmlns:smil="urn:oasis:names:tc:opendocument:xmlns:smil-compatible:1.0" xmlns:presentation="urn:oasis:names:tc:opendocument:xmlns:presentation:1.0" xmlns:css3t="http://www.w3.org/TR/css3-text/" xmlns:grddl="http://www.w3.org/2003/g/data-view#" xmlns:xhtml="http://www.w3.org/1999/xhtml" xmlns:dom="http://www.w3.org/2001/xml-events" xmlns:script="urn:oasis:names:tc:opendocument:xmlns:script:1.0" xmlns:form="urn:oasis:names:tc:opendocument:xmlns:form:1.0" xmlns:math="http://www.w3.org/1998/Math/MathML" xmlns:office="urn:oasis:names:tc:opendocument:xmlns:office:1.0" xmlns:ooo="http://openoffice.org/2004/office" xmlns:fo="urn:oasis:names:tc:opendocument:xmlns:xsl-fo-compatible:1.0" xmlns:ooow="http://openoffice.org/2004/writer" xmlns:xlink="http://www.w3.org/1999/xlink" xmlns:drawooo="http://openoffice.org/2010/draw" xmlns:oooc="http://openoffice.org/2004/calc" xmlns:dc="http://purl.org/dc/elements/1.1/" xmlns:calcext="urn:org:documentfoundation:names:experimental:calc:xmlns:calcext:1.0" xmlns:style="urn:oasis:names:tc:opendocument:xmlns:style:1.0" xmlns:text="urn:oasis:names:tc:opendocument:xmlns:text:1.0" xmlns:of="urn:oasis:names:tc:opendocument:xmlns:of:1.2" xmlns:tableooo="http://openoffice.org/2009/table" xmlns:draw="urn:oasis:names:tc:opendocument:xmlns:drawing:1.0" xmlns:dr3d="urn:oasis:names:tc:opendocument:xmlns:dr3d:1.0" xmlns:rpt="http://openoffice.org/2005/report" xmlns:svg="urn:oasis:names:tc:opendocument:xmlns:svg-compatible:1.0" xmlns:chart="urn:oasis:names:tc:opendocument:xmlns:chart:1.0" xmlns:officeooo="http://openoffice.org/2009/office" xmlns:table="urn:oasis:names:tc:opendocument:xmlns:table:1.0" xmlns:meta="urn:oasis:names:tc:opendocument:xmlns:meta:1.0" xmlns:loext="urn:org:documentfoundation:names:experimental:office:xmlns:loext:1.0" xmlns:number="urn:oasis:names:tc:opendocument:xmlns:datastyle:1.0" xmlns:field="urn:openoffice:names:experimental:ooo-ms-interop:xmlns:field:1.0" office:version="1.3">
  <office:font-face-decls>
    <style:font-face style:name="DejaVu Sans" svg:font-family="'DejaVu Sans'" style:font-family-generic="system" style:font-pitch="variable"/>
    <style:font-face style:name="Liberation Sans" svg:font-family="'Liberation Sans'" style:font-family-generic="swiss" style:font-pitch="variable"/>
    <style:font-face style:name="Liberation Sans1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Noto Sans" svg:font-family="'Noto Sans'" style:font-family-generic="roman" style:font-pitch="variable"/>
    <style:font-face style:name="Noto Sans CJK SC" svg:font-family="'Noto Sans CJK SC'" style:font-family-generic="system" style:font-pitch="variable"/>
    <style:font-face style:name="Noto Sans Devanagari" svg:font-family="'Noto Sans Devanagari'" style:font-family-generic="system" style:font-pitch="variable"/>
    <style:font-face style:name="Noto Sans1" svg:font-family="'Noto Sans'" style:font-family-generic="system" style:font-pitch="variable"/>
  </office:font-face-decls>
  <office:styles>
    <draw:gradient draw:name="Заливка" draw:style="linear" draw:start-color="#ffffff" draw:end-color="#cccccc" draw:start-intensity="100%" draw:end-intensity="100%" draw:angle="30deg" draw:border="0%">
      <loext:gradient-stop svg:offset="0" loext:color-type="rgb" loext:color-value="#ffffff"/>
      <loext:gradient-stop svg:offset="1" loext:color-type="rgb" loext:color-value="#cccccc"/>
    </draw:gradient>
    <draw:gradient draw:name="Заливка_20_жёлтым" draw:display-name="Заливка жёлтым" draw:style="linear" draw:start-color="#ffde59" draw:end-color="#b47804" draw:start-intensity="100%" draw:end-intensity="100%" draw:angle="30deg" draw:border="0%">
      <loext:gradient-stop svg:offset="0" loext:color-type="rgb" loext:color-value="#ffde59"/>
      <loext:gradient-stop svg:offset="1" loext:color-type="rgb" loext:color-value="#b47804"/>
    </draw:gradient>
    <draw:gradient draw:name="Заливка_20_зелёным" draw:display-name="Заливка зелёным" draw:style="linear" draw:start-color="#77bc65" draw:end-color="#127622" draw:start-intensity="100%" draw:end-intensity="100%" draw:angle="30deg" draw:border="0%">
      <loext:gradient-stop svg:offset="0" loext:color-type="rgb" loext:color-value="#77bc65"/>
      <loext:gradient-stop svg:offset="1" loext:color-type="rgb" loext:color-value="#127622"/>
    </draw:gradient>
    <draw:gradient draw:name="Заливка_20_красным" draw:display-name="Заливка красным" draw:style="linear" draw:start-color="#ff6d6d" draw:end-color="#c9211e" draw:start-intensity="100%" draw:end-intensity="100%" draw:angle="30deg" draw:border="0%">
      <loext:gradient-stop svg:offset="0" loext:color-type="rgb" loext:color-value="#ff6d6d"/>
      <loext:gradient-stop svg:offset="1" loext:color-type="rgb" loext:color-value="#c9211e"/>
    </draw:gradient>
    <draw:gradient draw:name="Заливка_20_синим" draw:display-name="Заливка синим" draw:style="linear" draw:start-color="#729fcf" draw:end-color="#355269" draw:start-intensity="100%" draw:end-intensity="100%" draw:angle="30deg" draw:border="0%">
      <loext:gradient-stop svg:offset="0" loext:color-type="rgb" loext:color-value="#729fcf"/>
      <loext:gradient-stop svg:offset="1" loext:color-type="rgb" loext:color-value="#355269"/>
    </draw:gradient>
    <draw:gradient draw:name="Фигуры" draw:style="rectangular" draw:cx="50%" draw:cy="50%" draw:start-color="#cccccc" draw:end-color="#ffffff" draw:start-intensity="100%" draw:end-intensity="100%" draw:angle="0deg" draw:border="0%">
      <loext:gradient-stop svg:offset="0" loext:color-type="rgb" loext:color-value="#cccccc"/>
      <loext:gradient-stop svg:offset="1" loext:color-type="rgb" loext:color-value="#ffffff"/>
    </draw:gradient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loext:opacity="0%" style:font-name="Liberation Serif" fo:font-size="24pt" fo:language="ru" fo:country="RU" style:font-name-asian="DejaVu Sans" style:font-size-asian="24pt" style:language-asian="zh" style:country-asian="CN" style:font-name-complex="Noto Sans1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fo:wrap-option="wrap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1" fo:font-family="'Liberation Sans'" style:font-family-generic="roman" style:font-pitch="variable" fo:font-size="18pt" fo:font-style="normal" fo:text-shadow="none" style:text-underline-style="none" fo:font-weight="normal" style:letter-kerning="true" style:font-name-asian="Noto Sans CJK SC" style:font-family-asian="'Noto Sans CJK SC'" style:font-family-generic-asian="system" style:font-pitch-asian="variable" style:font-size-asian="18pt" style:font-style-asian="normal" style:font-weight-asian="normal" style:font-name-complex="Noto Sans Devanagari" style:font-family-complex="'Noto Sans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>
      <style:graphic-properties draw:fill="none"/>
    </style:style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0" style:family="graphic" style:parent-style-name="Text">
      <style:graphic-properties draw:fill="none"/>
      <style:text-properties fo:font-size="48pt"/>
    </style:style>
    <style:style style:name="Title_20_A0" style:display-name="Title A0" style:family="graphic" style:parent-style-name="A0">
      <style:graphic-properties draw:stroke="none"/>
      <style:text-properties fo:font-size="96pt"/>
    </style:style>
    <style:style style:name="Heading_20_A0" style:display-name="Heading A0" style:family="graphic" style:parent-style-name="A0">
      <style:graphic-properties draw:stroke="none"/>
      <style:text-properties fo:font-size="71.9000015258789pt"/>
    </style:style>
    <style:style style:name="Text_20_A0" style:display-name="Text A0" style:family="graphic" style:parent-style-name="A0">
      <style:graphic-properties draw:stroke="none"/>
    </style:style>
    <style:style style:name="Graphic" style:family="graphic">
      <style:graphic-properties draw:fill="solid" draw:fill-color="#ffffff"/>
      <style:text-properties style:font-name="Liberation Sans1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Фигуры"/>
      <style:text-properties fo:font-size="14pt" fo:font-weight="bold"/>
    </style:style>
    <style:style style:name="Filled" style:family="graphic" style:parent-style-name="Shapes">
      <style:graphic-properties draw:fill="gradient" draw:fill-gradient-name="Заливка"/>
    </style:style>
    <style:style style:name="Filled_20_Blue" style:display-name="Filled Blue" style:family="graphic" style:parent-style-name="Filled">
      <style:graphic-properties draw:fill-gradient-name="Заливка_20_синим"/>
      <style:text-properties fo:color="#ffffff" loext:opacity="100%"/>
    </style:style>
    <style:style style:name="Filled_20_Green" style:display-name="Filled Green" style:family="graphic" style:parent-style-name="Filled">
      <style:graphic-properties draw:fill-gradient-name="Заливка_20_зелёным"/>
      <style:text-properties fo:color="#ffffff" loext:opacity="100%" style:font-name="Liberation Sans1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Заливка_20_красным"/>
      <style:text-properties fo:color="#ffffff" loext:opacity="100%"/>
    </style:style>
    <style:style style:name="Filled_20_Yellow" style:display-name="Filled Yellow" style:family="graphic" style:parent-style-name="Filled">
      <style:graphic-properties draw:fill-gradient-name="Заливка_20_жёлтым"/>
      <style:text-properties fo:color="#ffffff" loext:opacity="100%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 loext:opacity="100%"/>
    </style:style>
    <style:style style:name="Outlined_20_Green" style:display-name="Outlined Green" style:family="graphic" style:parent-style-name="Outlined">
      <style:graphic-properties svg:stroke-color="#127622"/>
      <style:text-properties fo:color="#127622" loext:opacity="100%"/>
    </style:style>
    <style:style style:name="Outlined_20_Red" style:display-name="Outlined Red" style:family="graphic" style:parent-style-name="Outlined">
      <style:graphic-properties svg:stroke-color="#c9211e"/>
      <style:text-properties fo:color="#c9211e" loext:opacity="100%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 loext:opacity="100%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Обычный-background" style:family="presentation">
      <style:graphic-properties draw:stroke="none" draw:fill="none"/>
      <style:text-properties style:letter-kerning="true"/>
    </style:style>
    <style:style style:name="Обычный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Обычный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1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20pt" style:font-style-asian="normal" style:font-weight-asian="normal" style:font-name-complex="Noto Sans Devanagari" style:font-family-complex="'Noto Sans Devanagari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Обычный-outline1" style:family="presentation">
      <style:graphic-properties draw:stroke="none" draw:fill="none" draw:auto-grow-height="false" draw:fit-to-size="false" style:shrink-to-fit="true">
        <text:list-style style:name="Обычный-outline1">
          <text:list-level-style-bullet text:level="1" text:bullet-char="●">
            <style:list-level-properties text:space-before="0.3cm" text:min-label-width="0.9cm"/>
            <style:text-properties fo:font-family="Open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Open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Open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Open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loext:opacity="0%" style:text-outline="false" style:text-line-through-style="none" style:text-line-through-type="none" style:font-name="Liberation Sans1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32pt" style:font-style-asian="normal" style:font-weight-asian="normal" style:font-name-complex="Noto Sans Devanagari" style:font-family-complex="'Noto Sans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Обычный-outline2" style:family="presentation" style:parent-style-name="Обычный-outline1">
      <style:paragraph-properties fo:margin-top="0.4cm" fo:margin-bottom="0cm"/>
      <style:text-properties fo:font-size="28pt" style:font-size-asian="28pt" style:font-size-complex="28pt"/>
    </style:style>
    <style:style style:name="Обычный-outline3" style:family="presentation" style:parent-style-name="Обычный-outline2">
      <style:paragraph-properties fo:margin-top="0.3cm" fo:margin-bottom="0cm"/>
      <style:text-properties fo:font-size="24pt" style:font-size-asian="24pt" style:font-size-complex="24pt"/>
    </style:style>
    <style:style style:name="Обычный-outline4" style:family="presentation" style:parent-style-name="Обычный-outline3">
      <style:paragraph-properties fo:margin-top="0.2cm" fo:margin-bottom="0cm"/>
      <style:text-properties fo:font-size="20pt" style:font-size-asian="20pt" style:font-size-complex="20pt"/>
    </style:style>
    <style:style style:name="Обычный-outline5" style:family="presentation" style:parent-style-name="Обычный-outline4">
      <style:paragraph-properties fo:margin-top="0.1cm" fo:margin-bottom="0cm"/>
      <style:text-properties fo:font-size="20pt" style:font-size-asian="20pt" style:font-size-complex="20pt"/>
    </style:style>
    <style:style style:name="Обычный-outline6" style:family="presentation" style:parent-style-name="Обычный-outline5">
      <style:paragraph-properties fo:margin-top="0.1cm" fo:margin-bottom="0cm"/>
      <style:text-properties fo:font-size="20pt" style:font-size-asian="20pt" style:font-size-complex="20pt"/>
    </style:style>
    <style:style style:name="Обычный-outline7" style:family="presentation" style:parent-style-name="Обычный-outline6">
      <style:paragraph-properties fo:margin-top="0.1cm" fo:margin-bottom="0cm"/>
      <style:text-properties fo:font-size="20pt" style:font-size-asian="20pt" style:font-size-complex="20pt"/>
    </style:style>
    <style:style style:name="Обычный-outline8" style:family="presentation" style:parent-style-name="Обычный-outline7">
      <style:paragraph-properties fo:margin-top="0.1cm" fo:margin-bottom="0cm"/>
      <style:text-properties fo:font-size="20pt" style:font-size-asian="20pt" style:font-size-complex="20pt"/>
    </style:style>
    <style:style style:name="Обычный-outline9" style:family="presentation" style:parent-style-name="Обычный-outline8">
      <style:paragraph-properties fo:margin-top="0.1cm" fo:margin-bottom="0cm"/>
      <style:text-properties fo:font-size="20pt" style:font-size-asian="20pt" style:font-size-complex="20pt"/>
    </style:style>
    <style:style style:name="Обычный-subtitle" style:family="presentation">
      <style:graphic-properties draw:stroke="none" draw:fill="none" draw:textarea-vertical-align="middle">
        <text:list-style style:name="Обычный-sub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1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32pt" style:font-style-asian="normal" style:font-weight-asian="normal" style:font-name-complex="Noto Sans Devanagari" style:font-family-complex="'Noto Sans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Обычный-title" style:family="presentation">
      <style:graphic-properties draw:stroke="none" draw:fill="none" draw:textarea-vertical-align="middle">
        <text:list-style style:name="Обычный-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1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44pt" style:font-style-asian="normal" style:font-weight-asian="normal" style:font-name-complex="Noto Sans Devanagari" style:font-family-complex="'Noto Sans Devanagari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1cm"/>
      <presentation:placeholder presentation:object="handout" svg:x="15.414cm" svg:y="1.743cm" svg:width="10.556cm" svg:height="-0.231cm"/>
      <presentation:placeholder presentation:object="handout" svg:x="2.058cm" svg:y="3.612cm" svg:width="10.556cm" svg:height="-0.231cm"/>
      <presentation:placeholder presentation:object="handout" svg:x="15.414cm" svg:y="3.612cm" svg:width="10.556cm" svg:height="-0.231cm"/>
      <presentation:placeholder presentation:object="handout" svg:x="2.058cm" svg:y="5.481cm" svg:width="10.556cm" svg:height="-0.231cm"/>
      <presentation:placeholder presentation:object="handout" svg:x="15.414cm" svg:y="5.481cm" svg:width="10.556cm" svg:height="-0.231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15.75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 loext:decorative="false"/>
      <style:paragraph-properties style:writing-mode="lr-tb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 loext:decorative="false"/>
      <style:paragraph-properties style:writing-mode="lr-tb"/>
    </style:style>
    <style:style style:name="Mpr1" style:family="presentation" style:parent-style-name="Обычный-backgroundobjects">
      <style:graphic-properties draw:stroke="none" draw:fill="none" draw:fill-color="#ffffff" draw:auto-grow-height="false" fo:min-height="1.086cm" loext:decorative="false"/>
      <style:paragraph-properties style:writing-mode="lr-tb"/>
    </style:style>
    <style:style style:name="Mpr2" style:family="presentation" style:parent-style-name="Обычный-backgroundobjects">
      <style:graphic-properties draw:stroke="none" draw:fill="none" draw:fill-color="#ffffff" draw:auto-grow-height="false" fo:min-height="1.485cm" loext:decorative="false"/>
      <style:paragraph-properties style:writing-mode="lr-tb"/>
    </style:style>
    <style:style style:name="Mpr3" style:family="presentation" style:parent-style-name="Обычный-backgroundobjects">
      <style:graphic-properties draw:stroke="none" draw:fill="none" draw:fill-color="#ffffff" draw:textarea-vertical-align="bottom" draw:auto-grow-height="false" fo:min-height="1.485cm" loext:decorative="false"/>
      <style:paragraph-properties style:writing-mode="lr-tb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paragraph-properties fo:text-align="center"/>
      <style:text-properties fo:font-size="14pt" style:font-size-asian="14pt" style:font-size-complex="14pt"/>
    </style:style>
    <style:style style:name="MP6" style:family="paragraph">
      <loext:graphic-properties draw:fill="none" draw:fill-color="#ffffff"/>
      <style:paragraph-properties fo:text-align="center"/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Open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Open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Open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Open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Open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Open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Open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Open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Open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Open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Open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Open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Open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Open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Open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Open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Open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Open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Open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Open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  <draw:frame draw:style-name="Mgr1" draw:text-style-name="MP2" draw:layer="backgroundobjects" svg:width="9.113cm" svg:height="1.484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presentation:date-time/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presentation:footer/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page-number>&lt;номер&gt;</text:page-number>
          </text:p>
        </draw:text-box>
      </draw:frame>
    </style:handout-master>
    <style:master-page style:name="Обычный" style:page-layout-name="PM1" draw:style-name="Mdp1">
      <loext:theme loext:name="Office">
        <loext:theme-colors loext:name="LibreOffice">
          <loext:color loext:name="dark1" loext:color="#000000"/>
          <loext:color loext:name="light1" loext:color="#ffffff"/>
          <loext:color loext:name="dark2" loext:color="#000000"/>
          <loext:color loext:name="light2" loext:color="#ffffff"/>
          <loext:color loext:name="accent1" loext:color="#18a303"/>
          <loext:color loext:name="accent2" loext:color="#0369a3"/>
          <loext:color loext:name="accent3" loext:color="#a33e03"/>
          <loext:color loext:name="accent4" loext:color="#8e03a3"/>
          <loext:color loext:name="accent5" loext:color="#c99c00"/>
          <loext:color loext:name="accent6" loext:color="#c9211e"/>
          <loext:color loext:name="hyperlink" loext:color="#0000ee"/>
          <loext:color loext:name="followed-hyperlink" loext:color="#551a8b"/>
        </loext:theme-colors>
      </loext:theme>
      <draw:frame presentation:style-name="Обычный-title" draw:layer="backgroundobjects" svg:width="25.199cm" svg:height="2.629cm" svg:x="1.4cm" svg:y="0.628cm" presentation:class="title" presentation:placeholder="true">
        <draw:text-box/>
      </draw:frame>
      <draw:frame presentation:style-name="Обычный-outline1" draw:layer="backgroundobjects" svg:width="25.199cm" svg:height="9.134cm" svg:x="1.4cm" svg:y="3.685cm" presentation:class="outline" presentation:placeholder="true">
        <draw:text-box/>
      </draw:frame>
      <draw:frame presentation:style-name="Mpr1" draw:text-style-name="MP2" draw:layer="backgroundobjects" svg:width="6.523cm" svg:height="1.085cm" svg:x="1.4cm" svg:y="14.348cm" presentation:class="date-time">
        <draw:text-box>
          <text:p text:style-name="MP1">
            <presentation:date-time/>
          </text:p>
        </draw:text-box>
      </draw:frame>
      <draw:frame presentation:style-name="Mpr1" draw:text-style-name="MP6" draw:layer="backgroundobjects" svg:width="8.875cm" svg:height="1.085cm" svg:x="9.576cm" svg:y="14.348cm" presentation:class="footer">
        <draw:text-box>
          <text:p text:style-name="MP5">
            <presentation:footer/>
          </text:p>
        </draw:text-box>
      </draw:frame>
      <draw:frame presentation:style-name="Mpr1" draw:text-style-name="MP4" draw:layer="backgroundobjects" svg:width="6.523cm" svg:height="1.085cm" svg:x="20.076cm" svg:y="14.348cm" presentation:class="page-number">
        <draw:text-box>
          <text:p text:style-name="MP3">
            <text:page-number>&lt;номер&gt;</text:page-number>
          </text:p>
        </draw:text-box>
      </draw:frame>
      <presentation:notes style:page-layout-name="PM0">
        <draw:page-thumbnail presentation:style-name="Обычный-title" draw:layer="backgroundobjects" svg:width="19.798cm" svg:height="11.136cm" svg:x="0.6cm" svg:y="2.257cm" presentation:class="page"/>
        <draw:frame presentation:style-name="Обычный-notes" draw:layer="backgroundobjects" svg:width="16.799cm" svg:height="13.364cm" svg:x="2.1cm" svg:y="14.107cm" presentation:class="notes" presentation:placeholder="true">
          <draw:text-box/>
        </draw:frame>
        <draw:frame presentation:style-name="Mpr2" draw:text-style-name="MP2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2" draw:text-style-name="MP4" draw:layer="backgroundobjects" svg:width="9.113cm" svg:height="1.484cm" svg:x="11.886cm" svg:y="0cm" presentation:class="date-time">
          <draw:text-box>
            <text:p text:style-name="MP3">
              <presentation:date-time/>
            </text:p>
          </draw:text-box>
        </draw:frame>
        <draw:frame presentation:style-name="Mpr3" draw:text-style-name="MP2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3" draw:text-style-name="MP4" draw:layer="backgroundobjects" svg:width="9.113cm" svg:height="1.484cm" svg:x="11.886cm" svg:y="28.215cm" presentation:class="page-number">
          <draw:text-box>
            <text:p text:style-name="MP3">
              <text:page-number>&lt;номер&gt;</text:page-number>
            </text:p>
          </draw:text-box>
        </draw:frame>
      </presentation:notes>
    </style:master-page>
  </office:master-styles>
</office:document-styles>
</file>