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66" d="100"/>
          <a:sy n="66" d="100"/>
        </p:scale>
        <p:origin x="3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7A12-FAE8-405C-B375-BB3F31AD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C483-BA6F-4D7F-B95E-FE8AF5AF6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B744-1758-4A45-BBCD-86857A75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E0A1-4151-46CB-A53F-DA5C72E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1CEC-588D-4A51-9EBA-AA9FB9CC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0FA1-1464-4EB8-A522-AB684604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053D7-DD09-4EE6-9914-B3FBF9133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B35E-7DAB-401A-960F-68923D51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054-806E-42CE-97BD-29457CC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361B-AE62-4E1D-B2E6-18EAFBE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AA47F-1A5A-486F-B8B8-590F116BD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72203-AAE6-4FDB-AC93-D3A2BA28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B49-6F70-44E7-BB1D-88E3579D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9768-AC1E-48A5-9CE1-F46C9DB8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1CE7-287F-40B9-91F8-497D44A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4DB7-3906-4657-9BD2-E5460707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F59F-5104-4B4B-AF7B-01B101D6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FA3C-5134-4FB7-9970-BC2FA7B8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A5CF-59A3-4CC5-834C-D109FC6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E466-6D12-42CE-8F95-CAF52B2A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540-D3FB-45B6-A26E-6C032CC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8A908-6937-44EA-AB1F-7F4A0B6B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5715-27FE-4D4B-AF61-C40609DA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336C-94DE-45F8-868E-1F8BA4F8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4CA3-BBE5-4C91-810E-5845CF83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501C-CFB2-4A60-AF26-D14B0AAF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A5DC-F672-4DF5-8CDA-4A7DFCE31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9408-85F9-45B3-B4CB-E19AC93B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BF46-1F0E-48CC-8004-D7847CF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3A00-344C-488D-9C40-C9BDCF27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7E21-7E78-4C2E-AAB3-0E36014F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0A2-5DBC-44A8-A51D-D047FCE0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17B6-6809-4201-99A6-52C50194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3E2FF-82DA-4640-9144-6A690264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E500-758A-406C-B03B-75448EF1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4CCAD-C77C-412D-A927-16F149F1B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6402-5CEE-4069-9907-CCBBB8B9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5EFA2-4D81-40AD-B353-0D0D4265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3C4D7-00B2-4505-B31E-F750874E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BD81-21DA-47FF-897E-7FAD0FD7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22717-8588-425A-8731-D4870C8B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72C5-A39A-48ED-ABE0-0FDF6DE0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AE00-8AA5-45B9-8EF1-B0342601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F1373-1B77-407C-B4F8-85261A2F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CA91A-D0CC-4C3A-A2BF-E833ECAA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895A-AD58-48E4-925B-BAA0DBB9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E35-AE0F-4A1F-9CA8-AB479633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9704-2E2A-4140-A825-56D0B45F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336BF-573B-4C2C-946B-2F3BDC86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B8269-D4D1-4FED-8AB2-0DB38AF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0381-0F3E-469D-8732-B83F9EAB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E7513-4007-4A61-86BF-A22653BC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DD45-3BC0-4309-8634-533848C5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8BE13-5E6A-44E4-B75A-175A2AF5E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56A90-CD0F-499B-8ADA-0425991C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38AB-2E10-4A92-8A36-AE1AE0AD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B761-5083-47D6-BD33-4AABD85C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35503-EAF8-44D3-8E15-50ADEA8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CAEE0-591A-40CB-8699-6DE674EA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F9C5-B660-4FA1-97E7-6E988D6F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054C-CBC4-4FB1-B4C6-31F6E690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FE11-F015-491B-8393-06D8DEFD618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5EB7-42AB-4997-868A-4BBDAB637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F010-0C21-4281-8977-92475E15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D9D3-1C9A-40AD-9660-48FCC80B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32853-BB77-4BA9-B898-FE20859FADE3}"/>
              </a:ext>
            </a:extLst>
          </p:cNvPr>
          <p:cNvSpPr txBox="1"/>
          <p:nvPr/>
        </p:nvSpPr>
        <p:spPr>
          <a:xfrm rot="5400000">
            <a:off x="1045046" y="1187905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 Profile in</a:t>
            </a:r>
          </a:p>
          <a:p>
            <a:r>
              <a:rPr lang="en-US" dirty="0" err="1">
                <a:solidFill>
                  <a:schemeClr val="bg1"/>
                </a:solidFill>
              </a:rPr>
              <a:t>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C71E7-4A3C-404C-8A4E-514AC34223C8}"/>
              </a:ext>
            </a:extLst>
          </p:cNvPr>
          <p:cNvSpPr txBox="1"/>
          <p:nvPr/>
        </p:nvSpPr>
        <p:spPr>
          <a:xfrm rot="5400000">
            <a:off x="4939637" y="1187905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r>
              <a:rPr lang="en-US" dirty="0" err="1">
                <a:solidFill>
                  <a:schemeClr val="bg1"/>
                </a:solidFill>
              </a:rPr>
              <a:t>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8F5DA-ABA9-44DD-B62E-488C858DB60C}"/>
              </a:ext>
            </a:extLst>
          </p:cNvPr>
          <p:cNvSpPr txBox="1"/>
          <p:nvPr/>
        </p:nvSpPr>
        <p:spPr>
          <a:xfrm rot="5400000">
            <a:off x="4949878" y="3329124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D5ED0-8B77-4F82-A0B3-115CD6CCCA8E}"/>
              </a:ext>
            </a:extLst>
          </p:cNvPr>
          <p:cNvSpPr txBox="1"/>
          <p:nvPr/>
        </p:nvSpPr>
        <p:spPr>
          <a:xfrm rot="5400000">
            <a:off x="9645821" y="2285619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B19C-2567-4BE3-B64F-682790F4D62B}"/>
              </a:ext>
            </a:extLst>
          </p:cNvPr>
          <p:cNvSpPr txBox="1"/>
          <p:nvPr/>
        </p:nvSpPr>
        <p:spPr>
          <a:xfrm rot="5400000">
            <a:off x="2820102" y="3329124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 Parser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C10B-B4B4-4530-B262-0862B27D76EB}"/>
              </a:ext>
            </a:extLst>
          </p:cNvPr>
          <p:cNvSpPr txBox="1"/>
          <p:nvPr/>
        </p:nvSpPr>
        <p:spPr>
          <a:xfrm rot="5400000">
            <a:off x="2829112" y="1187905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Iterater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D373F-E329-4FF8-8B4D-0C269519FD50}"/>
              </a:ext>
            </a:extLst>
          </p:cNvPr>
          <p:cNvSpPr txBox="1"/>
          <p:nvPr/>
        </p:nvSpPr>
        <p:spPr>
          <a:xfrm rot="5400000">
            <a:off x="1045046" y="3329124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FE2BA-22D9-4A6A-93A9-6818252413B4}"/>
              </a:ext>
            </a:extLst>
          </p:cNvPr>
          <p:cNvSpPr txBox="1"/>
          <p:nvPr/>
        </p:nvSpPr>
        <p:spPr>
          <a:xfrm rot="5400000">
            <a:off x="7666826" y="2285622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Format,</a:t>
            </a:r>
          </a:p>
          <a:p>
            <a:r>
              <a:rPr lang="en-US" dirty="0">
                <a:solidFill>
                  <a:schemeClr val="bg1"/>
                </a:solidFill>
              </a:rPr>
              <a:t>Compare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852F1-0317-4835-BC69-B76962918468}"/>
              </a:ext>
            </a:extLst>
          </p:cNvPr>
          <p:cNvSpPr txBox="1"/>
          <p:nvPr/>
        </p:nvSpPr>
        <p:spPr>
          <a:xfrm>
            <a:off x="2829112" y="5149996"/>
            <a:ext cx="1592826" cy="952132"/>
          </a:xfrm>
          <a:prstGeom prst="rect">
            <a:avLst/>
          </a:prstGeom>
          <a:solidFill>
            <a:srgbClr val="0070C0"/>
          </a:solidFill>
        </p:spPr>
        <p:txBody>
          <a:bodyPr vert="horz" wrap="square" rtlCol="0" anchor="ctr" anchorCtr="1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ASN1Cripto Lib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490424-2F6E-4C3F-9B23-0675E1F0165B}"/>
              </a:ext>
            </a:extLst>
          </p:cNvPr>
          <p:cNvCxnSpPr>
            <a:stCxn id="4" idx="0"/>
            <a:endCxn id="9" idx="2"/>
          </p:cNvCxnSpPr>
          <p:nvPr/>
        </p:nvCxnSpPr>
        <p:spPr>
          <a:xfrm>
            <a:off x="2317525" y="1663971"/>
            <a:ext cx="83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D4ACF-91EA-4EEC-8525-90C987CB267B}"/>
              </a:ext>
            </a:extLst>
          </p:cNvPr>
          <p:cNvCxnSpPr>
            <a:stCxn id="10" idx="0"/>
            <a:endCxn id="8" idx="2"/>
          </p:cNvCxnSpPr>
          <p:nvPr/>
        </p:nvCxnSpPr>
        <p:spPr>
          <a:xfrm>
            <a:off x="2317525" y="3805190"/>
            <a:ext cx="82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B39B7D-05BD-45D5-835B-55C9F96ED711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flipH="1" flipV="1">
            <a:off x="3616515" y="4601603"/>
            <a:ext cx="9010" cy="5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54180-539B-4748-B3CC-56CCC7C251A5}"/>
              </a:ext>
            </a:extLst>
          </p:cNvPr>
          <p:cNvCxnSpPr>
            <a:stCxn id="9" idx="0"/>
            <a:endCxn id="5" idx="2"/>
          </p:cNvCxnSpPr>
          <p:nvPr/>
        </p:nvCxnSpPr>
        <p:spPr>
          <a:xfrm>
            <a:off x="4101591" y="1663971"/>
            <a:ext cx="115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E4310-FA1B-46D8-A866-65A2C0AA6A7A}"/>
              </a:ext>
            </a:extLst>
          </p:cNvPr>
          <p:cNvCxnSpPr>
            <a:stCxn id="8" idx="0"/>
            <a:endCxn id="6" idx="2"/>
          </p:cNvCxnSpPr>
          <p:nvPr/>
        </p:nvCxnSpPr>
        <p:spPr>
          <a:xfrm>
            <a:off x="4092581" y="3805190"/>
            <a:ext cx="1177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34DAA8-5DE2-411B-81B4-C882FEA77002}"/>
              </a:ext>
            </a:extLst>
          </p:cNvPr>
          <p:cNvCxnSpPr>
            <a:cxnSpLocks/>
          </p:cNvCxnSpPr>
          <p:nvPr/>
        </p:nvCxnSpPr>
        <p:spPr>
          <a:xfrm flipH="1">
            <a:off x="4104543" y="867558"/>
            <a:ext cx="114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7E692-3022-43EA-9E57-0B8AF9D5E0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36050" y="2460384"/>
            <a:ext cx="10241" cy="5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0C4F52-A2BB-4B51-9D39-8CDE0B63B684}"/>
              </a:ext>
            </a:extLst>
          </p:cNvPr>
          <p:cNvSpPr txBox="1"/>
          <p:nvPr/>
        </p:nvSpPr>
        <p:spPr>
          <a:xfrm>
            <a:off x="4036928" y="519759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Recursively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18D84-CE14-447C-B82C-4E461A12CDC4}"/>
              </a:ext>
            </a:extLst>
          </p:cNvPr>
          <p:cNvSpPr txBox="1"/>
          <p:nvPr/>
        </p:nvSpPr>
        <p:spPr>
          <a:xfrm>
            <a:off x="5698160" y="2359195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E92F96-EC5E-4C57-AD5B-0211C5CCDF8C}"/>
              </a:ext>
            </a:extLst>
          </p:cNvPr>
          <p:cNvSpPr txBox="1"/>
          <p:nvPr/>
        </p:nvSpPr>
        <p:spPr>
          <a:xfrm>
            <a:off x="5716940" y="272318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9F1B403-27BF-4D61-9F36-CA2076EC5D65}"/>
              </a:ext>
            </a:extLst>
          </p:cNvPr>
          <p:cNvCxnSpPr>
            <a:stCxn id="5" idx="0"/>
            <a:endCxn id="11" idx="1"/>
          </p:cNvCxnSpPr>
          <p:nvPr/>
        </p:nvCxnSpPr>
        <p:spPr>
          <a:xfrm>
            <a:off x="6212116" y="1663971"/>
            <a:ext cx="2251123" cy="301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66074AB-32B3-4A0D-8C26-536B7950B247}"/>
              </a:ext>
            </a:extLst>
          </p:cNvPr>
          <p:cNvCxnSpPr>
            <a:stCxn id="6" idx="0"/>
            <a:endCxn id="11" idx="3"/>
          </p:cNvCxnSpPr>
          <p:nvPr/>
        </p:nvCxnSpPr>
        <p:spPr>
          <a:xfrm flipV="1">
            <a:off x="6222357" y="3558101"/>
            <a:ext cx="2240882" cy="247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41124C-406F-45A8-BD71-0BBC1A573FA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9305" y="2761685"/>
            <a:ext cx="102686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F0AD6B-A330-48E6-B8F0-470E3ACB5AE0}"/>
              </a:ext>
            </a:extLst>
          </p:cNvPr>
          <p:cNvSpPr txBox="1"/>
          <p:nvPr/>
        </p:nvSpPr>
        <p:spPr>
          <a:xfrm>
            <a:off x="6910939" y="471632"/>
            <a:ext cx="967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Name,</a:t>
            </a:r>
          </a:p>
          <a:p>
            <a:r>
              <a:rPr lang="en-US" dirty="0"/>
              <a:t>Type,</a:t>
            </a:r>
          </a:p>
          <a:p>
            <a:r>
              <a:rPr lang="en-US" dirty="0"/>
              <a:t>Require,</a:t>
            </a:r>
          </a:p>
          <a:p>
            <a:r>
              <a:rPr lang="en-US" dirty="0"/>
              <a:t>Value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90D100-FD62-457C-8A65-8A22161CDD4A}"/>
              </a:ext>
            </a:extLst>
          </p:cNvPr>
          <p:cNvSpPr txBox="1"/>
          <p:nvPr/>
        </p:nvSpPr>
        <p:spPr>
          <a:xfrm>
            <a:off x="6933414" y="376348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Value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AAA988-AF3C-42BF-A4F7-DB32E0C351EB}"/>
              </a:ext>
            </a:extLst>
          </p:cNvPr>
          <p:cNvSpPr txBox="1"/>
          <p:nvPr/>
        </p:nvSpPr>
        <p:spPr>
          <a:xfrm>
            <a:off x="6230229" y="5476775"/>
            <a:ext cx="488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Certificate Conformance Engine</a:t>
            </a:r>
          </a:p>
        </p:txBody>
      </p:sp>
    </p:spTree>
    <p:extLst>
      <p:ext uri="{BB962C8B-B14F-4D97-AF65-F5344CB8AC3E}">
        <p14:creationId xmlns:p14="http://schemas.microsoft.com/office/powerpoint/2010/main" val="29757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Chunde Shi</dc:creator>
  <cp:lastModifiedBy>Chunde Shi</cp:lastModifiedBy>
  <cp:revision>20</cp:revision>
  <dcterms:created xsi:type="dcterms:W3CDTF">2017-09-25T19:30:25Z</dcterms:created>
  <dcterms:modified xsi:type="dcterms:W3CDTF">2017-09-25T23:26:59Z</dcterms:modified>
</cp:coreProperties>
</file>