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52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2220-DD9F-4EFA-B627-89ED3DCEDC2B}" type="datetimeFigureOut">
              <a:rPr lang="es-ES" smtClean="0"/>
              <a:t>28/05/2017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0B5E-ABA4-4B2B-8BD7-F9ECBA8463C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2220-DD9F-4EFA-B627-89ED3DCEDC2B}" type="datetimeFigureOut">
              <a:rPr lang="es-ES" smtClean="0"/>
              <a:t>28/05/2017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0B5E-ABA4-4B2B-8BD7-F9ECBA8463C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2220-DD9F-4EFA-B627-89ED3DCEDC2B}" type="datetimeFigureOut">
              <a:rPr lang="es-ES" smtClean="0"/>
              <a:t>28/05/2017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0B5E-ABA4-4B2B-8BD7-F9ECBA8463C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2220-DD9F-4EFA-B627-89ED3DCEDC2B}" type="datetimeFigureOut">
              <a:rPr lang="es-ES" smtClean="0"/>
              <a:t>28/05/2017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0B5E-ABA4-4B2B-8BD7-F9ECBA8463C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2220-DD9F-4EFA-B627-89ED3DCEDC2B}" type="datetimeFigureOut">
              <a:rPr lang="es-ES" smtClean="0"/>
              <a:t>28/05/2017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0B5E-ABA4-4B2B-8BD7-F9ECBA8463C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2220-DD9F-4EFA-B627-89ED3DCEDC2B}" type="datetimeFigureOut">
              <a:rPr lang="es-ES" smtClean="0"/>
              <a:t>28/05/2017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0B5E-ABA4-4B2B-8BD7-F9ECBA8463C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2220-DD9F-4EFA-B627-89ED3DCEDC2B}" type="datetimeFigureOut">
              <a:rPr lang="es-ES" smtClean="0"/>
              <a:t>28/05/2017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0B5E-ABA4-4B2B-8BD7-F9ECBA8463C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2220-DD9F-4EFA-B627-89ED3DCEDC2B}" type="datetimeFigureOut">
              <a:rPr lang="es-ES" smtClean="0"/>
              <a:t>28/05/2017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0B5E-ABA4-4B2B-8BD7-F9ECBA8463C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2220-DD9F-4EFA-B627-89ED3DCEDC2B}" type="datetimeFigureOut">
              <a:rPr lang="es-ES" smtClean="0"/>
              <a:t>28/05/2017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0B5E-ABA4-4B2B-8BD7-F9ECBA8463C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2220-DD9F-4EFA-B627-89ED3DCEDC2B}" type="datetimeFigureOut">
              <a:rPr lang="es-ES" smtClean="0"/>
              <a:t>28/05/2017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0B5E-ABA4-4B2B-8BD7-F9ECBA8463C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2220-DD9F-4EFA-B627-89ED3DCEDC2B}" type="datetimeFigureOut">
              <a:rPr lang="es-ES" smtClean="0"/>
              <a:t>28/05/2017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0B5E-ABA4-4B2B-8BD7-F9ECBA8463C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32220-DD9F-4EFA-B627-89ED3DCEDC2B}" type="datetimeFigureOut">
              <a:rPr lang="es-ES" smtClean="0"/>
              <a:t>28/05/2017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E0B5E-ABA4-4B2B-8BD7-F9ECBA8463CB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Presentacion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L2F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 smtClean="0"/>
              <a:t>¿Qué es L2F?</a:t>
            </a:r>
          </a:p>
          <a:p>
            <a:r>
              <a:rPr lang="es-ES" dirty="0" smtClean="0"/>
              <a:t>¿Qué es el </a:t>
            </a:r>
            <a:r>
              <a:rPr lang="es-ES" dirty="0" err="1" smtClean="0"/>
              <a:t>Fit</a:t>
            </a:r>
            <a:r>
              <a:rPr lang="es-ES" dirty="0" smtClean="0"/>
              <a:t>?</a:t>
            </a:r>
          </a:p>
          <a:p>
            <a:r>
              <a:rPr lang="es-ES" dirty="0" smtClean="0"/>
              <a:t>¿Porqué crear L2F?</a:t>
            </a:r>
          </a:p>
          <a:p>
            <a:r>
              <a:rPr lang="es-ES" dirty="0" smtClean="0"/>
              <a:t>Publico Objetivo</a:t>
            </a:r>
          </a:p>
          <a:p>
            <a:r>
              <a:rPr lang="es-ES" dirty="0" smtClean="0"/>
              <a:t>Apartados</a:t>
            </a:r>
          </a:p>
          <a:p>
            <a:pPr lvl="1"/>
            <a:r>
              <a:rPr lang="es-ES" dirty="0" smtClean="0"/>
              <a:t>Perfil</a:t>
            </a:r>
          </a:p>
          <a:p>
            <a:pPr lvl="1"/>
            <a:r>
              <a:rPr lang="es-ES" dirty="0" smtClean="0"/>
              <a:t>Rutinas</a:t>
            </a:r>
          </a:p>
          <a:p>
            <a:pPr lvl="1"/>
            <a:r>
              <a:rPr lang="es-ES" dirty="0" smtClean="0"/>
              <a:t>Dietas</a:t>
            </a:r>
            <a:endParaRPr lang="es-ES" dirty="0"/>
          </a:p>
          <a:p>
            <a:r>
              <a:rPr lang="es-ES" dirty="0" smtClean="0"/>
              <a:t>Demostración</a:t>
            </a:r>
          </a:p>
          <a:p>
            <a:r>
              <a:rPr lang="es-ES" dirty="0" smtClean="0"/>
              <a:t>Premium vs </a:t>
            </a:r>
            <a:r>
              <a:rPr lang="es-ES" dirty="0" err="1" smtClean="0"/>
              <a:t>Freemium</a:t>
            </a:r>
            <a:endParaRPr lang="es-ES" dirty="0" smtClean="0"/>
          </a:p>
          <a:p>
            <a:r>
              <a:rPr lang="es-ES" dirty="0" smtClean="0"/>
              <a:t>Mejoras</a:t>
            </a:r>
          </a:p>
          <a:p>
            <a:r>
              <a:rPr lang="es-ES" dirty="0" smtClean="0"/>
              <a:t>Conclusión técnica</a:t>
            </a:r>
          </a:p>
          <a:p>
            <a:r>
              <a:rPr lang="es-ES" dirty="0" smtClean="0"/>
              <a:t>Conclusión</a:t>
            </a:r>
          </a:p>
          <a:p>
            <a:r>
              <a:rPr lang="es-ES" smtClean="0"/>
              <a:t>Reflexión final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35</Words>
  <Application>Microsoft Office PowerPoint</Application>
  <PresentationFormat>Presentación en pantalla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Presentacion </vt:lpstr>
      <vt:lpstr>Índice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</dc:title>
  <dc:creator>Miguel</dc:creator>
  <cp:lastModifiedBy>Miguel</cp:lastModifiedBy>
  <cp:revision>5</cp:revision>
  <dcterms:created xsi:type="dcterms:W3CDTF">2017-05-28T19:34:04Z</dcterms:created>
  <dcterms:modified xsi:type="dcterms:W3CDTF">2017-05-28T20:18:48Z</dcterms:modified>
</cp:coreProperties>
</file>