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6" autoAdjust="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A32220-DD9F-4EFA-B627-89ED3DCEDC2B}" type="datetimeFigureOut">
              <a:rPr lang="es-ES" smtClean="0"/>
              <a:pPr/>
              <a:t>29/05/2017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49E0B5E-ABA4-4B2B-8BD7-F9ECBA8463C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LifeToFit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Eric </a:t>
            </a:r>
            <a:r>
              <a:rPr lang="es-ES" dirty="0" err="1" smtClean="0"/>
              <a:t>Petit</a:t>
            </a:r>
            <a:endParaRPr lang="es-ES" dirty="0" smtClean="0"/>
          </a:p>
          <a:p>
            <a:r>
              <a:rPr lang="es-ES" dirty="0" smtClean="0"/>
              <a:t>Marc </a:t>
            </a:r>
            <a:r>
              <a:rPr lang="es-ES" dirty="0" err="1" smtClean="0"/>
              <a:t>Petit</a:t>
            </a:r>
            <a:endParaRPr lang="es-ES" dirty="0" smtClean="0"/>
          </a:p>
          <a:p>
            <a:r>
              <a:rPr lang="es-ES" dirty="0" smtClean="0"/>
              <a:t>Miguel López </a:t>
            </a:r>
            <a:endParaRPr lang="es-ES" dirty="0"/>
          </a:p>
        </p:txBody>
      </p:sp>
      <p:pic>
        <p:nvPicPr>
          <p:cNvPr id="4" name="3 Imagen" descr="logo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428736"/>
            <a:ext cx="2977217" cy="286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  <p:pic>
        <p:nvPicPr>
          <p:cNvPr id="6" name="5 Marcador de contenido" descr="programador-informati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8057956" cy="384033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Premium </a:t>
            </a:r>
            <a:r>
              <a:rPr lang="es-ES" smtClean="0"/>
              <a:t>vs Freemium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¿Qué es L2F?</a:t>
            </a:r>
          </a:p>
          <a:p>
            <a:r>
              <a:rPr lang="es-ES" dirty="0" smtClean="0"/>
              <a:t>¿Qué es el </a:t>
            </a:r>
            <a:r>
              <a:rPr lang="es-ES" dirty="0" err="1" smtClean="0"/>
              <a:t>Fit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¿Porqué crear L2F?</a:t>
            </a:r>
          </a:p>
          <a:p>
            <a:r>
              <a:rPr lang="es-ES" dirty="0" smtClean="0"/>
              <a:t>Publico Objetivo</a:t>
            </a:r>
          </a:p>
          <a:p>
            <a:r>
              <a:rPr lang="es-ES" dirty="0" smtClean="0"/>
              <a:t>Apartados</a:t>
            </a:r>
          </a:p>
          <a:p>
            <a:pPr lvl="1"/>
            <a:r>
              <a:rPr lang="es-ES" dirty="0" smtClean="0"/>
              <a:t>Perfil</a:t>
            </a:r>
          </a:p>
          <a:p>
            <a:pPr lvl="1"/>
            <a:r>
              <a:rPr lang="es-ES" dirty="0" smtClean="0"/>
              <a:t>Rutinas</a:t>
            </a:r>
          </a:p>
          <a:p>
            <a:pPr lvl="1"/>
            <a:r>
              <a:rPr lang="es-ES" dirty="0" smtClean="0"/>
              <a:t>Dietas</a:t>
            </a:r>
            <a:endParaRPr lang="es-ES" dirty="0"/>
          </a:p>
          <a:p>
            <a:r>
              <a:rPr lang="es-ES" dirty="0" smtClean="0"/>
              <a:t>Demostración</a:t>
            </a:r>
          </a:p>
          <a:p>
            <a:r>
              <a:rPr lang="es-ES" dirty="0" smtClean="0"/>
              <a:t>Premium vs Freemium</a:t>
            </a:r>
          </a:p>
          <a:p>
            <a:r>
              <a:rPr lang="es-ES" dirty="0" smtClean="0"/>
              <a:t>Mejoras</a:t>
            </a:r>
          </a:p>
          <a:p>
            <a:r>
              <a:rPr lang="es-ES" dirty="0" smtClean="0"/>
              <a:t>Conclusión técnica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Reflexión final</a:t>
            </a:r>
          </a:p>
        </p:txBody>
      </p:sp>
      <p:pic>
        <p:nvPicPr>
          <p:cNvPr id="4" name="3 Imagen" descr="first_ste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1928802"/>
            <a:ext cx="4914903" cy="3071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L2F?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43444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dirty="0" err="1" smtClean="0"/>
              <a:t>WebApp</a:t>
            </a:r>
            <a:endParaRPr lang="es-ES" dirty="0" smtClean="0"/>
          </a:p>
          <a:p>
            <a:r>
              <a:rPr lang="es-ES" dirty="0" smtClean="0"/>
              <a:t>Una ayuda </a:t>
            </a:r>
          </a:p>
          <a:p>
            <a:r>
              <a:rPr lang="es-ES" dirty="0" smtClean="0"/>
              <a:t>Un complemento</a:t>
            </a:r>
          </a:p>
          <a:p>
            <a:r>
              <a:rPr lang="es-ES" dirty="0" smtClean="0"/>
              <a:t>Una motivación</a:t>
            </a:r>
          </a:p>
          <a:p>
            <a:r>
              <a:rPr lang="es-ES" dirty="0" smtClean="0"/>
              <a:t>Un medio</a:t>
            </a:r>
          </a:p>
          <a:p>
            <a:r>
              <a:rPr lang="es-ES" dirty="0" smtClean="0"/>
              <a:t>Tanto en deporte, como en nutrición</a:t>
            </a:r>
          </a:p>
          <a:p>
            <a:endParaRPr lang="es-ES" dirty="0"/>
          </a:p>
        </p:txBody>
      </p:sp>
      <p:pic>
        <p:nvPicPr>
          <p:cNvPr id="4" name="3 Imagen" descr="vida-fit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928802"/>
            <a:ext cx="4444999" cy="250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el </a:t>
            </a:r>
            <a:r>
              <a:rPr lang="es-ES" dirty="0" err="1" smtClean="0"/>
              <a:t>Fit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estilo de vida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¿Porqué crear L2F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Facilitar</a:t>
            </a:r>
          </a:p>
          <a:p>
            <a:r>
              <a:rPr lang="es-ES" dirty="0" smtClean="0"/>
              <a:t>Motivar</a:t>
            </a:r>
          </a:p>
          <a:p>
            <a:r>
              <a:rPr lang="es-ES" dirty="0" smtClean="0"/>
              <a:t>Necesidad</a:t>
            </a:r>
          </a:p>
          <a:p>
            <a:r>
              <a:rPr lang="es-ES" dirty="0" smtClean="0"/>
              <a:t>Enamorar</a:t>
            </a:r>
          </a:p>
          <a:p>
            <a:r>
              <a:rPr lang="es-ES" dirty="0" smtClean="0"/>
              <a:t>Ayudar</a:t>
            </a:r>
          </a:p>
          <a:p>
            <a:r>
              <a:rPr lang="es-ES" dirty="0" smtClean="0"/>
              <a:t>Atraer</a:t>
            </a:r>
            <a:endParaRPr lang="es-ES" dirty="0"/>
          </a:p>
        </p:txBody>
      </p:sp>
      <p:pic>
        <p:nvPicPr>
          <p:cNvPr id="4" name="3 Imagen" descr="niño_deportis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000240"/>
            <a:ext cx="4585188" cy="2578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Público 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Gente Joven (16-45 años)</a:t>
            </a:r>
          </a:p>
          <a:p>
            <a:r>
              <a:rPr lang="es-ES" dirty="0" smtClean="0"/>
              <a:t>Hombres y mujeres</a:t>
            </a:r>
          </a:p>
          <a:p>
            <a:r>
              <a:rPr lang="es-ES" dirty="0" smtClean="0"/>
              <a:t>Quiere empezar a cuidarse</a:t>
            </a:r>
          </a:p>
          <a:p>
            <a:r>
              <a:rPr lang="es-ES" dirty="0" smtClean="0"/>
              <a:t>Ya se cuida</a:t>
            </a:r>
          </a:p>
          <a:p>
            <a:r>
              <a:rPr lang="es-ES" dirty="0" smtClean="0"/>
              <a:t>Está motivado</a:t>
            </a:r>
          </a:p>
          <a:p>
            <a:r>
              <a:rPr lang="es-ES" dirty="0" smtClean="0"/>
              <a:t>Quiere sentirse mejor</a:t>
            </a:r>
          </a:p>
          <a:p>
            <a:endParaRPr lang="es-ES" dirty="0" smtClean="0"/>
          </a:p>
        </p:txBody>
      </p:sp>
      <p:pic>
        <p:nvPicPr>
          <p:cNvPr id="4" name="3 Imagen" descr="deportis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928802"/>
            <a:ext cx="4876800" cy="3246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Rutinas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</TotalTime>
  <Words>113</Words>
  <Application>Microsoft Office PowerPoint</Application>
  <PresentationFormat>Presentación en pantalla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Técnico</vt:lpstr>
      <vt:lpstr>LifeToFit </vt:lpstr>
      <vt:lpstr>Índice</vt:lpstr>
      <vt:lpstr>¿Qué es L2F?</vt:lpstr>
      <vt:lpstr>¿Qué es el Fit?</vt:lpstr>
      <vt:lpstr>¿Porqué crear L2F?</vt:lpstr>
      <vt:lpstr>Público objetivo</vt:lpstr>
      <vt:lpstr>Perfil</vt:lpstr>
      <vt:lpstr>Rutinas</vt:lpstr>
      <vt:lpstr>Dietas</vt:lpstr>
      <vt:lpstr>Demostración</vt:lpstr>
      <vt:lpstr>Premium vs Freemium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Miguel</dc:creator>
  <cp:lastModifiedBy>Miguel</cp:lastModifiedBy>
  <cp:revision>18</cp:revision>
  <dcterms:created xsi:type="dcterms:W3CDTF">2017-05-28T19:34:04Z</dcterms:created>
  <dcterms:modified xsi:type="dcterms:W3CDTF">2017-05-29T00:02:00Z</dcterms:modified>
</cp:coreProperties>
</file>